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84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5" autoAdjust="0"/>
    <p:restoredTop sz="94609" autoAdjust="0"/>
  </p:normalViewPr>
  <p:slideViewPr>
    <p:cSldViewPr>
      <p:cViewPr>
        <p:scale>
          <a:sx n="100" d="100"/>
          <a:sy n="100" d="100"/>
        </p:scale>
        <p:origin x="-1674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27B428-07AB-4E99-8F3B-877ABCE13D8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D4D930-BA99-4B3D-9F48-4B941FAED8D1}">
      <dgm:prSet phldrT="[Текст]" custT="1"/>
      <dgm:spPr/>
      <dgm:t>
        <a:bodyPr/>
        <a:lstStyle/>
        <a:p>
          <a:r>
            <a:rPr lang="uk-UA" sz="2000" b="1" i="1" u="sng" noProof="0" dirty="0" smtClean="0">
              <a:latin typeface="Arial" pitchFamily="34" charset="0"/>
              <a:cs typeface="Arial" pitchFamily="34" charset="0"/>
            </a:rPr>
            <a:t>Паразитологія</a:t>
          </a:r>
          <a:endParaRPr lang="uk-UA" sz="2000" b="1" i="1" u="sng" noProof="0" dirty="0">
            <a:latin typeface="Arial" pitchFamily="34" charset="0"/>
            <a:cs typeface="Arial" pitchFamily="34" charset="0"/>
          </a:endParaRPr>
        </a:p>
      </dgm:t>
    </dgm:pt>
    <dgm:pt modelId="{84B44BD4-8851-4446-B91B-CD926B0455B7}" type="parTrans" cxnId="{464CF0A3-6851-4F74-9424-F0993CA39525}">
      <dgm:prSet/>
      <dgm:spPr/>
      <dgm:t>
        <a:bodyPr/>
        <a:lstStyle/>
        <a:p>
          <a:endParaRPr lang="ru-RU"/>
        </a:p>
      </dgm:t>
    </dgm:pt>
    <dgm:pt modelId="{1B98582C-43C5-4A4E-949A-1CD39DD0F109}" type="sibTrans" cxnId="{464CF0A3-6851-4F74-9424-F0993CA39525}">
      <dgm:prSet/>
      <dgm:spPr/>
      <dgm:t>
        <a:bodyPr/>
        <a:lstStyle/>
        <a:p>
          <a:endParaRPr lang="ru-RU"/>
        </a:p>
      </dgm:t>
    </dgm:pt>
    <dgm:pt modelId="{0CE9C449-8D4E-4422-92CB-19B5FD055632}">
      <dgm:prSet custT="1"/>
      <dgm:spPr/>
      <dgm:t>
        <a:bodyPr/>
        <a:lstStyle/>
        <a:p>
          <a:r>
            <a:rPr lang="uk-UA" sz="1600" b="1" u="none" noProof="0" dirty="0" smtClean="0">
              <a:latin typeface="Arial" pitchFamily="34" charset="0"/>
              <a:cs typeface="Arial" pitchFamily="34" charset="0"/>
            </a:rPr>
            <a:t>Медична паразитологія</a:t>
          </a:r>
          <a:endParaRPr lang="uk-UA" sz="1600" b="1" u="none" noProof="0" dirty="0">
            <a:latin typeface="Arial" pitchFamily="34" charset="0"/>
            <a:cs typeface="Arial" pitchFamily="34" charset="0"/>
          </a:endParaRPr>
        </a:p>
      </dgm:t>
    </dgm:pt>
    <dgm:pt modelId="{12771503-1A11-437F-99FD-6DD770AF59F4}" type="parTrans" cxnId="{9F8B378B-FFE3-4396-8D7F-F55632931A13}">
      <dgm:prSet/>
      <dgm:spPr/>
      <dgm:t>
        <a:bodyPr/>
        <a:lstStyle/>
        <a:p>
          <a:endParaRPr lang="ru-RU" sz="900"/>
        </a:p>
      </dgm:t>
    </dgm:pt>
    <dgm:pt modelId="{3101C39F-5C08-4068-B258-814D7B1C8D25}" type="sibTrans" cxnId="{9F8B378B-FFE3-4396-8D7F-F55632931A13}">
      <dgm:prSet/>
      <dgm:spPr/>
      <dgm:t>
        <a:bodyPr/>
        <a:lstStyle/>
        <a:p>
          <a:endParaRPr lang="ru-RU"/>
        </a:p>
      </dgm:t>
    </dgm:pt>
    <dgm:pt modelId="{079BABCF-9AA7-4F10-B67D-9A92143CB18D}">
      <dgm:prSet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ПАРАЗИТИЗМ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14C6517C-0768-4599-B153-452BFC3F1E05}" type="parTrans" cxnId="{BD3C09FB-5977-4B35-ADD2-100779947464}">
      <dgm:prSet/>
      <dgm:spPr/>
      <dgm:t>
        <a:bodyPr/>
        <a:lstStyle/>
        <a:p>
          <a:endParaRPr lang="ru-RU" sz="900"/>
        </a:p>
      </dgm:t>
    </dgm:pt>
    <dgm:pt modelId="{EF574C02-8064-4FF0-8D8D-9A9374AEB0FA}" type="sibTrans" cxnId="{BD3C09FB-5977-4B35-ADD2-100779947464}">
      <dgm:prSet/>
      <dgm:spPr/>
      <dgm:t>
        <a:bodyPr/>
        <a:lstStyle/>
        <a:p>
          <a:endParaRPr lang="ru-RU"/>
        </a:p>
      </dgm:t>
    </dgm:pt>
    <dgm:pt modelId="{0A5B8A75-1505-4B60-9B8D-A39F8104B41C}">
      <dgm:prSet custT="1"/>
      <dgm:spPr/>
      <dgm:t>
        <a:bodyPr/>
        <a:lstStyle/>
        <a:p>
          <a:r>
            <a:rPr lang="uk-UA" sz="1100" b="1" dirty="0" smtClean="0">
              <a:latin typeface="Arial" pitchFamily="34" charset="0"/>
              <a:cs typeface="Arial" pitchFamily="34" charset="0"/>
            </a:rPr>
            <a:t>ПАРАЗИТ</a:t>
          </a:r>
          <a:r>
            <a:rPr lang="uk-UA" sz="1000" b="1" dirty="0" smtClean="0"/>
            <a:t>           </a:t>
          </a:r>
          <a:r>
            <a:rPr lang="ru-RU" sz="1000" b="1" dirty="0" smtClean="0"/>
            <a:t>          </a:t>
          </a:r>
          <a:r>
            <a:rPr lang="uk-UA" sz="1000" b="1" dirty="0" smtClean="0"/>
            <a:t>              </a:t>
          </a:r>
          <a:endParaRPr lang="ru-RU" sz="1000" dirty="0"/>
        </a:p>
      </dgm:t>
    </dgm:pt>
    <dgm:pt modelId="{3DED4A1A-9820-41FA-B9B6-9FAF0A426B76}" type="parTrans" cxnId="{13E25D9E-B8E9-4282-9DAF-4551474D914C}">
      <dgm:prSet/>
      <dgm:spPr/>
      <dgm:t>
        <a:bodyPr/>
        <a:lstStyle/>
        <a:p>
          <a:endParaRPr lang="ru-RU" sz="900"/>
        </a:p>
      </dgm:t>
    </dgm:pt>
    <dgm:pt modelId="{ADEDA7FF-EF96-40A7-8A0C-EB4859DBEB00}" type="sibTrans" cxnId="{13E25D9E-B8E9-4282-9DAF-4551474D914C}">
      <dgm:prSet/>
      <dgm:spPr/>
      <dgm:t>
        <a:bodyPr/>
        <a:lstStyle/>
        <a:p>
          <a:endParaRPr lang="ru-RU"/>
        </a:p>
      </dgm:t>
    </dgm:pt>
    <dgm:pt modelId="{9E57AC12-FD92-4CA0-9306-CA6F3D7ED572}">
      <dgm:prSet custT="1"/>
      <dgm:spPr/>
      <dgm:t>
        <a:bodyPr/>
        <a:lstStyle/>
        <a:p>
          <a:r>
            <a:rPr lang="uk-UA" sz="1100" b="1" dirty="0" smtClean="0">
              <a:latin typeface="Arial" pitchFamily="34" charset="0"/>
              <a:cs typeface="Arial" pitchFamily="34" charset="0"/>
            </a:rPr>
            <a:t>ХАЗЯЇН</a:t>
          </a:r>
          <a:endParaRPr lang="uk-UA" sz="1100" dirty="0">
            <a:latin typeface="Arial" pitchFamily="34" charset="0"/>
            <a:cs typeface="Arial" pitchFamily="34" charset="0"/>
          </a:endParaRPr>
        </a:p>
      </dgm:t>
    </dgm:pt>
    <dgm:pt modelId="{468853D8-AA19-4BB9-8131-0B0A76B22405}" type="parTrans" cxnId="{56A55D6F-CF64-4FB4-A6A2-EEB65F0D127C}">
      <dgm:prSet/>
      <dgm:spPr/>
      <dgm:t>
        <a:bodyPr/>
        <a:lstStyle/>
        <a:p>
          <a:endParaRPr lang="ru-RU" sz="900"/>
        </a:p>
      </dgm:t>
    </dgm:pt>
    <dgm:pt modelId="{5F212EB3-FDD8-493C-A549-D92EBA0608ED}" type="sibTrans" cxnId="{56A55D6F-CF64-4FB4-A6A2-EEB65F0D127C}">
      <dgm:prSet/>
      <dgm:spPr/>
      <dgm:t>
        <a:bodyPr/>
        <a:lstStyle/>
        <a:p>
          <a:endParaRPr lang="ru-RU"/>
        </a:p>
      </dgm:t>
    </dgm:pt>
    <dgm:pt modelId="{0BB4CAEF-4E38-4567-A075-51EEDED25B8C}">
      <dgm:prSet custT="1"/>
      <dgm:spPr/>
      <dgm:t>
        <a:bodyPr/>
        <a:lstStyle/>
        <a:p>
          <a:r>
            <a:rPr lang="ru-RU" sz="1100" b="1" u="none" dirty="0" smtClean="0">
              <a:latin typeface="Arial" pitchFamily="34" charset="0"/>
              <a:cs typeface="Arial" pitchFamily="34" charset="0"/>
            </a:rPr>
            <a:t>ПЕРЕНОСНИК</a:t>
          </a:r>
          <a:endParaRPr lang="ru-RU" sz="1100" b="1" u="none" dirty="0">
            <a:latin typeface="Arial" pitchFamily="34" charset="0"/>
            <a:cs typeface="Arial" pitchFamily="34" charset="0"/>
          </a:endParaRPr>
        </a:p>
      </dgm:t>
    </dgm:pt>
    <dgm:pt modelId="{3B030FA8-AC58-4DE1-9935-C612E9726302}" type="parTrans" cxnId="{C744FA25-414E-42BF-84B5-218DC2A25EB0}">
      <dgm:prSet/>
      <dgm:spPr/>
      <dgm:t>
        <a:bodyPr/>
        <a:lstStyle/>
        <a:p>
          <a:endParaRPr lang="ru-RU" sz="900"/>
        </a:p>
      </dgm:t>
    </dgm:pt>
    <dgm:pt modelId="{63108517-D811-4516-A3A0-D746447B3F15}" type="sibTrans" cxnId="{C744FA25-414E-42BF-84B5-218DC2A25EB0}">
      <dgm:prSet/>
      <dgm:spPr/>
      <dgm:t>
        <a:bodyPr/>
        <a:lstStyle/>
        <a:p>
          <a:endParaRPr lang="ru-RU"/>
        </a:p>
      </dgm:t>
    </dgm:pt>
    <dgm:pt modelId="{83EE4343-0BE9-4749-BDD7-1B2FFD53866D}">
      <dgm:prSet custT="1"/>
      <dgm:spPr/>
      <dgm:t>
        <a:bodyPr/>
        <a:lstStyle/>
        <a:p>
          <a:r>
            <a:rPr lang="uk-UA" sz="1050" dirty="0" smtClean="0">
              <a:latin typeface="Arial" pitchFamily="34" charset="0"/>
              <a:cs typeface="Arial" pitchFamily="34" charset="0"/>
            </a:rPr>
            <a:t>Проміжний </a:t>
          </a:r>
          <a:endParaRPr lang="uk-UA" sz="1050" dirty="0">
            <a:latin typeface="Arial" pitchFamily="34" charset="0"/>
            <a:cs typeface="Arial" pitchFamily="34" charset="0"/>
          </a:endParaRPr>
        </a:p>
      </dgm:t>
    </dgm:pt>
    <dgm:pt modelId="{D10CEB23-3A39-4750-85AF-651A903BFD02}" type="parTrans" cxnId="{8F336642-C5FF-4183-BF14-7B1209C9AFB0}">
      <dgm:prSet/>
      <dgm:spPr/>
      <dgm:t>
        <a:bodyPr/>
        <a:lstStyle/>
        <a:p>
          <a:endParaRPr lang="ru-RU" sz="900"/>
        </a:p>
      </dgm:t>
    </dgm:pt>
    <dgm:pt modelId="{4CB5D50B-AC7F-4D51-B52E-3F28B1F177AF}" type="sibTrans" cxnId="{8F336642-C5FF-4183-BF14-7B1209C9AFB0}">
      <dgm:prSet/>
      <dgm:spPr/>
      <dgm:t>
        <a:bodyPr/>
        <a:lstStyle/>
        <a:p>
          <a:endParaRPr lang="ru-RU"/>
        </a:p>
      </dgm:t>
    </dgm:pt>
    <dgm:pt modelId="{E707505A-905A-48B6-9088-2CBA57BB7B59}">
      <dgm:prSet custT="1"/>
      <dgm:spPr/>
      <dgm:t>
        <a:bodyPr/>
        <a:lstStyle/>
        <a:p>
          <a:r>
            <a:rPr lang="uk-UA" sz="1050" dirty="0" smtClean="0">
              <a:latin typeface="Arial" pitchFamily="34" charset="0"/>
              <a:cs typeface="Arial" pitchFamily="34" charset="0"/>
            </a:rPr>
            <a:t>Резервуарний</a:t>
          </a:r>
          <a:endParaRPr lang="uk-UA" sz="1050" dirty="0">
            <a:latin typeface="Arial" pitchFamily="34" charset="0"/>
            <a:cs typeface="Arial" pitchFamily="34" charset="0"/>
          </a:endParaRPr>
        </a:p>
      </dgm:t>
    </dgm:pt>
    <dgm:pt modelId="{4C25368F-F313-4F74-A3B4-5EC182324B99}" type="parTrans" cxnId="{C473953C-2513-48FD-9942-AA6B46F7C867}">
      <dgm:prSet/>
      <dgm:spPr/>
      <dgm:t>
        <a:bodyPr/>
        <a:lstStyle/>
        <a:p>
          <a:endParaRPr lang="ru-RU" sz="900"/>
        </a:p>
      </dgm:t>
    </dgm:pt>
    <dgm:pt modelId="{559ADD08-5423-48AD-AB25-ED132D233E53}" type="sibTrans" cxnId="{C473953C-2513-48FD-9942-AA6B46F7C867}">
      <dgm:prSet/>
      <dgm:spPr/>
      <dgm:t>
        <a:bodyPr/>
        <a:lstStyle/>
        <a:p>
          <a:endParaRPr lang="ru-RU"/>
        </a:p>
      </dgm:t>
    </dgm:pt>
    <dgm:pt modelId="{757F36D0-BA39-45CE-9568-6E5EDAAABCE9}">
      <dgm:prSet custT="1"/>
      <dgm:spPr/>
      <dgm:t>
        <a:bodyPr/>
        <a:lstStyle/>
        <a:p>
          <a:r>
            <a:rPr lang="ru-RU" sz="1050" noProof="0" dirty="0" smtClean="0">
              <a:latin typeface="Arial" pitchFamily="34" charset="0"/>
              <a:cs typeface="Arial" pitchFamily="34" charset="0"/>
            </a:rPr>
            <a:t>О</a:t>
          </a:r>
          <a:r>
            <a:rPr lang="uk-UA" sz="1050" noProof="0" dirty="0" smtClean="0">
              <a:latin typeface="Arial" pitchFamily="34" charset="0"/>
              <a:cs typeface="Arial" pitchFamily="34" charset="0"/>
            </a:rPr>
            <a:t>статочний </a:t>
          </a:r>
        </a:p>
        <a:p>
          <a:r>
            <a:rPr lang="uk-UA" sz="1050" noProof="0" dirty="0" err="1" smtClean="0">
              <a:latin typeface="Arial" pitchFamily="34" charset="0"/>
              <a:cs typeface="Arial" pitchFamily="34" charset="0"/>
            </a:rPr>
            <a:t>дефінитивни</a:t>
          </a:r>
          <a:r>
            <a:rPr lang="uk-UA" sz="1050" dirty="0" smtClean="0">
              <a:latin typeface="Arial" pitchFamily="34" charset="0"/>
              <a:cs typeface="Arial" pitchFamily="34" charset="0"/>
            </a:rPr>
            <a:t>й </a:t>
          </a:r>
          <a:r>
            <a:rPr lang="uk-UA" sz="900" dirty="0" smtClean="0">
              <a:latin typeface="Arial" pitchFamily="34" charset="0"/>
              <a:cs typeface="Arial" pitchFamily="34" charset="0"/>
            </a:rPr>
            <a:t>                                       </a:t>
          </a:r>
          <a:endParaRPr lang="uk-UA" sz="900" dirty="0">
            <a:latin typeface="Arial" pitchFamily="34" charset="0"/>
            <a:cs typeface="Arial" pitchFamily="34" charset="0"/>
          </a:endParaRPr>
        </a:p>
      </dgm:t>
    </dgm:pt>
    <dgm:pt modelId="{866E4850-C110-4750-ABD6-2D403E6749EC}" type="parTrans" cxnId="{1C2C0498-AD12-4231-BCDA-B9748C622ABB}">
      <dgm:prSet/>
      <dgm:spPr/>
      <dgm:t>
        <a:bodyPr/>
        <a:lstStyle/>
        <a:p>
          <a:endParaRPr lang="ru-RU" sz="900"/>
        </a:p>
      </dgm:t>
    </dgm:pt>
    <dgm:pt modelId="{E2BDDD2F-32A5-4327-AE34-E9ED7FDF9A3A}" type="sibTrans" cxnId="{1C2C0498-AD12-4231-BCDA-B9748C622ABB}">
      <dgm:prSet/>
      <dgm:spPr/>
      <dgm:t>
        <a:bodyPr/>
        <a:lstStyle/>
        <a:p>
          <a:endParaRPr lang="ru-RU"/>
        </a:p>
      </dgm:t>
    </dgm:pt>
    <dgm:pt modelId="{A00E8680-C420-417E-9A48-4ABB1DCC9800}">
      <dgm:prSet custT="1"/>
      <dgm:spPr/>
      <dgm:t>
        <a:bodyPr/>
        <a:lstStyle/>
        <a:p>
          <a:r>
            <a:rPr lang="uk-UA" sz="1050" dirty="0" err="1" smtClean="0">
              <a:latin typeface="Arial" pitchFamily="34" charset="0"/>
              <a:cs typeface="Arial" pitchFamily="34" charset="0"/>
            </a:rPr>
            <a:t>Облігатний</a:t>
          </a:r>
          <a:endParaRPr lang="uk-UA" sz="1050" dirty="0" smtClean="0">
            <a:latin typeface="Arial" pitchFamily="34" charset="0"/>
            <a:cs typeface="Arial" pitchFamily="34" charset="0"/>
          </a:endParaRPr>
        </a:p>
        <a:p>
          <a:r>
            <a:rPr lang="uk-UA" sz="1050" dirty="0" smtClean="0">
              <a:latin typeface="Arial" pitchFamily="34" charset="0"/>
              <a:cs typeface="Arial" pitchFamily="34" charset="0"/>
            </a:rPr>
            <a:t>специфічний               </a:t>
          </a:r>
          <a:endParaRPr lang="uk-UA" sz="1050" dirty="0">
            <a:latin typeface="Arial" pitchFamily="34" charset="0"/>
            <a:cs typeface="Arial" pitchFamily="34" charset="0"/>
          </a:endParaRPr>
        </a:p>
      </dgm:t>
    </dgm:pt>
    <dgm:pt modelId="{9D0E80CD-D603-4A8C-B0A0-C7B8A1CE2842}" type="parTrans" cxnId="{4ADD215F-E94B-45E7-8E31-776283145BB7}">
      <dgm:prSet/>
      <dgm:spPr/>
      <dgm:t>
        <a:bodyPr/>
        <a:lstStyle/>
        <a:p>
          <a:endParaRPr lang="ru-RU" sz="900"/>
        </a:p>
      </dgm:t>
    </dgm:pt>
    <dgm:pt modelId="{30D60A96-352D-4E42-921C-DB7CBDE67289}" type="sibTrans" cxnId="{4ADD215F-E94B-45E7-8E31-776283145BB7}">
      <dgm:prSet/>
      <dgm:spPr/>
      <dgm:t>
        <a:bodyPr/>
        <a:lstStyle/>
        <a:p>
          <a:endParaRPr lang="ru-RU"/>
        </a:p>
      </dgm:t>
    </dgm:pt>
    <dgm:pt modelId="{7AFEDCC3-6B1F-4AE0-A011-661A06F93A60}">
      <dgm:prSet custT="1"/>
      <dgm:spPr/>
      <dgm:t>
        <a:bodyPr/>
        <a:lstStyle/>
        <a:p>
          <a:r>
            <a:rPr lang="uk-UA" sz="1050" dirty="0" smtClean="0">
              <a:latin typeface="Arial" pitchFamily="34" charset="0"/>
              <a:cs typeface="Arial" pitchFamily="34" charset="0"/>
            </a:rPr>
            <a:t>Факультативний неспецифічний</a:t>
          </a:r>
          <a:endParaRPr lang="uk-UA" sz="1050" dirty="0">
            <a:latin typeface="Arial" pitchFamily="34" charset="0"/>
            <a:cs typeface="Arial" pitchFamily="34" charset="0"/>
          </a:endParaRPr>
        </a:p>
      </dgm:t>
    </dgm:pt>
    <dgm:pt modelId="{BB0F701C-07E8-41BA-ACBD-6C4D53AE4B84}" type="parTrans" cxnId="{6EA7E09D-8063-467C-9180-A70A56A1D4CF}">
      <dgm:prSet/>
      <dgm:spPr/>
      <dgm:t>
        <a:bodyPr/>
        <a:lstStyle/>
        <a:p>
          <a:endParaRPr lang="ru-RU" sz="900"/>
        </a:p>
      </dgm:t>
    </dgm:pt>
    <dgm:pt modelId="{BF51919A-041B-4FC0-8271-E5A4B1C605E4}" type="sibTrans" cxnId="{6EA7E09D-8063-467C-9180-A70A56A1D4CF}">
      <dgm:prSet/>
      <dgm:spPr/>
      <dgm:t>
        <a:bodyPr/>
        <a:lstStyle/>
        <a:p>
          <a:endParaRPr lang="ru-RU"/>
        </a:p>
      </dgm:t>
    </dgm:pt>
    <dgm:pt modelId="{A2F6E564-6A0C-43EE-A044-E1EB9E8FFD74}" type="pres">
      <dgm:prSet presAssocID="{0427B428-07AB-4E99-8F3B-877ABCE13D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BBD6CF4-C406-4A85-ABFE-07EF2B192B73}" type="pres">
      <dgm:prSet presAssocID="{11D4D930-BA99-4B3D-9F48-4B941FAED8D1}" presName="hierRoot1" presStyleCnt="0"/>
      <dgm:spPr/>
    </dgm:pt>
    <dgm:pt modelId="{D8379C37-0B6B-41ED-BB56-B3FF8A5ECB89}" type="pres">
      <dgm:prSet presAssocID="{11D4D930-BA99-4B3D-9F48-4B941FAED8D1}" presName="composite" presStyleCnt="0"/>
      <dgm:spPr/>
    </dgm:pt>
    <dgm:pt modelId="{C22345D3-54E4-4EB5-9AB5-02E8CF6F4F9B}" type="pres">
      <dgm:prSet presAssocID="{11D4D930-BA99-4B3D-9F48-4B941FAED8D1}" presName="background" presStyleLbl="node0" presStyleIdx="0" presStyleCnt="1"/>
      <dgm:spPr/>
    </dgm:pt>
    <dgm:pt modelId="{95A2D3E5-DEC1-4682-9F68-6D0A3709CF34}" type="pres">
      <dgm:prSet presAssocID="{11D4D930-BA99-4B3D-9F48-4B941FAED8D1}" presName="text" presStyleLbl="fgAcc0" presStyleIdx="0" presStyleCnt="1" custScaleX="215900" custScaleY="161390" custLinFactX="-104725" custLinFactNeighborX="-200000" custLinFactNeighborY="22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C50FBA-D86F-4EAD-A851-E46BD2989306}" type="pres">
      <dgm:prSet presAssocID="{11D4D930-BA99-4B3D-9F48-4B941FAED8D1}" presName="hierChild2" presStyleCnt="0"/>
      <dgm:spPr/>
    </dgm:pt>
    <dgm:pt modelId="{5FEBEEAD-38AD-45BE-86C4-06AC080F25B6}" type="pres">
      <dgm:prSet presAssocID="{12771503-1A11-437F-99FD-6DD770AF59F4}" presName="Name10" presStyleLbl="parChTrans1D2" presStyleIdx="0" presStyleCnt="1"/>
      <dgm:spPr/>
      <dgm:t>
        <a:bodyPr/>
        <a:lstStyle/>
        <a:p>
          <a:endParaRPr lang="ru-RU"/>
        </a:p>
      </dgm:t>
    </dgm:pt>
    <dgm:pt modelId="{B40C49E1-5DAB-4286-B860-3E0393C1ABD8}" type="pres">
      <dgm:prSet presAssocID="{0CE9C449-8D4E-4422-92CB-19B5FD055632}" presName="hierRoot2" presStyleCnt="0"/>
      <dgm:spPr/>
    </dgm:pt>
    <dgm:pt modelId="{09CAA7B8-09E6-4BB8-9E6A-774EFBCDFD4F}" type="pres">
      <dgm:prSet presAssocID="{0CE9C449-8D4E-4422-92CB-19B5FD055632}" presName="composite2" presStyleCnt="0"/>
      <dgm:spPr/>
    </dgm:pt>
    <dgm:pt modelId="{C305F644-5DD0-48D9-B379-804012C5FAAE}" type="pres">
      <dgm:prSet presAssocID="{0CE9C449-8D4E-4422-92CB-19B5FD055632}" presName="background2" presStyleLbl="node2" presStyleIdx="0" presStyleCnt="1"/>
      <dgm:spPr/>
    </dgm:pt>
    <dgm:pt modelId="{FA838ED6-E953-4B69-8B7E-E3C6DC47A4C1}" type="pres">
      <dgm:prSet presAssocID="{0CE9C449-8D4E-4422-92CB-19B5FD055632}" presName="text2" presStyleLbl="fgAcc2" presStyleIdx="0" presStyleCnt="1" custScaleX="179381" custScaleY="137377" custLinFactY="-50278" custLinFactNeighborX="24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80FE81-5818-426E-86BD-19A0BBA85ADC}" type="pres">
      <dgm:prSet presAssocID="{0CE9C449-8D4E-4422-92CB-19B5FD055632}" presName="hierChild3" presStyleCnt="0"/>
      <dgm:spPr/>
    </dgm:pt>
    <dgm:pt modelId="{B1FB5059-D38D-4133-84A6-361762D5FF2E}" type="pres">
      <dgm:prSet presAssocID="{14C6517C-0768-4599-B153-452BFC3F1E05}" presName="Name17" presStyleLbl="parChTrans1D3" presStyleIdx="0" presStyleCnt="1"/>
      <dgm:spPr/>
      <dgm:t>
        <a:bodyPr/>
        <a:lstStyle/>
        <a:p>
          <a:endParaRPr lang="ru-RU"/>
        </a:p>
      </dgm:t>
    </dgm:pt>
    <dgm:pt modelId="{735B6668-A6A2-4B7E-9C89-458C973983C6}" type="pres">
      <dgm:prSet presAssocID="{079BABCF-9AA7-4F10-B67D-9A92143CB18D}" presName="hierRoot3" presStyleCnt="0"/>
      <dgm:spPr/>
    </dgm:pt>
    <dgm:pt modelId="{4CC959A3-E5BC-4C1E-AAE4-F9BD5A5C8807}" type="pres">
      <dgm:prSet presAssocID="{079BABCF-9AA7-4F10-B67D-9A92143CB18D}" presName="composite3" presStyleCnt="0"/>
      <dgm:spPr/>
    </dgm:pt>
    <dgm:pt modelId="{700A8343-B651-4399-A95B-E8F0F68D41D1}" type="pres">
      <dgm:prSet presAssocID="{079BABCF-9AA7-4F10-B67D-9A92143CB18D}" presName="background3" presStyleLbl="node3" presStyleIdx="0" presStyleCnt="1"/>
      <dgm:spPr/>
    </dgm:pt>
    <dgm:pt modelId="{04596C33-4CD0-4EAC-99D5-1FC1814EA228}" type="pres">
      <dgm:prSet presAssocID="{079BABCF-9AA7-4F10-B67D-9A92143CB18D}" presName="text3" presStyleLbl="fgAcc3" presStyleIdx="0" presStyleCnt="1" custScaleX="138599" custScaleY="124211" custLinFactX="100000" custLinFactY="-133455" custLinFactNeighborX="143468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837F87-FA2D-4BED-9B30-B9C8153DFBE1}" type="pres">
      <dgm:prSet presAssocID="{079BABCF-9AA7-4F10-B67D-9A92143CB18D}" presName="hierChild4" presStyleCnt="0"/>
      <dgm:spPr/>
    </dgm:pt>
    <dgm:pt modelId="{608AE5BE-6D03-4A3C-8169-65849EC59486}" type="pres">
      <dgm:prSet presAssocID="{3B030FA8-AC58-4DE1-9935-C612E9726302}" presName="Name23" presStyleLbl="parChTrans1D4" presStyleIdx="0" presStyleCnt="8"/>
      <dgm:spPr/>
      <dgm:t>
        <a:bodyPr/>
        <a:lstStyle/>
        <a:p>
          <a:endParaRPr lang="ru-RU"/>
        </a:p>
      </dgm:t>
    </dgm:pt>
    <dgm:pt modelId="{C358F609-17FC-46AB-8EE9-F6EA3A0E6B15}" type="pres">
      <dgm:prSet presAssocID="{0BB4CAEF-4E38-4567-A075-51EEDED25B8C}" presName="hierRoot4" presStyleCnt="0"/>
      <dgm:spPr/>
    </dgm:pt>
    <dgm:pt modelId="{76CF4296-5BE2-4C55-8FA4-6E05D30F769A}" type="pres">
      <dgm:prSet presAssocID="{0BB4CAEF-4E38-4567-A075-51EEDED25B8C}" presName="composite4" presStyleCnt="0"/>
      <dgm:spPr/>
    </dgm:pt>
    <dgm:pt modelId="{242481E5-D131-4AF3-8B43-C310F8A94557}" type="pres">
      <dgm:prSet presAssocID="{0BB4CAEF-4E38-4567-A075-51EEDED25B8C}" presName="background4" presStyleLbl="node4" presStyleIdx="0" presStyleCnt="8"/>
      <dgm:spPr/>
    </dgm:pt>
    <dgm:pt modelId="{EC10BBA3-3087-4EF5-978F-669EDCE1918D}" type="pres">
      <dgm:prSet presAssocID="{0BB4CAEF-4E38-4567-A075-51EEDED25B8C}" presName="text4" presStyleLbl="fgAcc4" presStyleIdx="0" presStyleCnt="8" custLinFactX="-34029" custLinFactY="-100000" custLinFactNeighborX="-100000" custLinFactNeighborY="-1742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544799-9233-45BA-AC6F-CE913C14E15D}" type="pres">
      <dgm:prSet presAssocID="{0BB4CAEF-4E38-4567-A075-51EEDED25B8C}" presName="hierChild5" presStyleCnt="0"/>
      <dgm:spPr/>
    </dgm:pt>
    <dgm:pt modelId="{9C640832-0007-44E4-A1C9-5B52BB0FF4B6}" type="pres">
      <dgm:prSet presAssocID="{BB0F701C-07E8-41BA-ACBD-6C4D53AE4B84}" presName="Name23" presStyleLbl="parChTrans1D4" presStyleIdx="1" presStyleCnt="8"/>
      <dgm:spPr/>
      <dgm:t>
        <a:bodyPr/>
        <a:lstStyle/>
        <a:p>
          <a:endParaRPr lang="ru-RU"/>
        </a:p>
      </dgm:t>
    </dgm:pt>
    <dgm:pt modelId="{41BD30F9-777D-49C5-9A5C-C63569DF7FEF}" type="pres">
      <dgm:prSet presAssocID="{7AFEDCC3-6B1F-4AE0-A011-661A06F93A60}" presName="hierRoot4" presStyleCnt="0"/>
      <dgm:spPr/>
    </dgm:pt>
    <dgm:pt modelId="{030C3960-00A9-43AE-92E5-DC95425C4E1D}" type="pres">
      <dgm:prSet presAssocID="{7AFEDCC3-6B1F-4AE0-A011-661A06F93A60}" presName="composite4" presStyleCnt="0"/>
      <dgm:spPr/>
    </dgm:pt>
    <dgm:pt modelId="{CE7198DD-90C3-4238-AA7B-0D82FFC81E54}" type="pres">
      <dgm:prSet presAssocID="{7AFEDCC3-6B1F-4AE0-A011-661A06F93A60}" presName="background4" presStyleLbl="node4" presStyleIdx="1" presStyleCnt="8"/>
      <dgm:spPr/>
    </dgm:pt>
    <dgm:pt modelId="{B45C0F29-68F1-4D8C-B5AA-D9D5F57D8FEE}" type="pres">
      <dgm:prSet presAssocID="{7AFEDCC3-6B1F-4AE0-A011-661A06F93A60}" presName="text4" presStyleLbl="fgAcc4" presStyleIdx="1" presStyleCnt="8" custScaleX="107590" custScaleY="99309" custLinFactY="-87845" custLinFactNeighborX="-4218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93840F-B956-4810-863C-17C86193F823}" type="pres">
      <dgm:prSet presAssocID="{7AFEDCC3-6B1F-4AE0-A011-661A06F93A60}" presName="hierChild5" presStyleCnt="0"/>
      <dgm:spPr/>
    </dgm:pt>
    <dgm:pt modelId="{D0E6CD02-8DF6-4E78-9CC8-BE3181D3B6A7}" type="pres">
      <dgm:prSet presAssocID="{9D0E80CD-D603-4A8C-B0A0-C7B8A1CE2842}" presName="Name23" presStyleLbl="parChTrans1D4" presStyleIdx="2" presStyleCnt="8"/>
      <dgm:spPr/>
      <dgm:t>
        <a:bodyPr/>
        <a:lstStyle/>
        <a:p>
          <a:endParaRPr lang="ru-RU"/>
        </a:p>
      </dgm:t>
    </dgm:pt>
    <dgm:pt modelId="{5B886B40-84EB-43DC-8307-CB6845C11B45}" type="pres">
      <dgm:prSet presAssocID="{A00E8680-C420-417E-9A48-4ABB1DCC9800}" presName="hierRoot4" presStyleCnt="0"/>
      <dgm:spPr/>
    </dgm:pt>
    <dgm:pt modelId="{F1F96CA6-3277-47B1-B50E-6A69DBD2E2E3}" type="pres">
      <dgm:prSet presAssocID="{A00E8680-C420-417E-9A48-4ABB1DCC9800}" presName="composite4" presStyleCnt="0"/>
      <dgm:spPr/>
    </dgm:pt>
    <dgm:pt modelId="{3CED273C-59A4-4569-B466-7600C1B6FB01}" type="pres">
      <dgm:prSet presAssocID="{A00E8680-C420-417E-9A48-4ABB1DCC9800}" presName="background4" presStyleLbl="node4" presStyleIdx="2" presStyleCnt="8"/>
      <dgm:spPr/>
    </dgm:pt>
    <dgm:pt modelId="{F5330BF1-9B12-4AB6-8A7B-6D6A9D50E761}" type="pres">
      <dgm:prSet presAssocID="{A00E8680-C420-417E-9A48-4ABB1DCC9800}" presName="text4" presStyleLbl="fgAcc4" presStyleIdx="2" presStyleCnt="8" custLinFactY="-100000" custLinFactNeighborX="-6750" custLinFactNeighborY="-1002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5ADCC6-CB24-40F5-8739-E746F9131E61}" type="pres">
      <dgm:prSet presAssocID="{A00E8680-C420-417E-9A48-4ABB1DCC9800}" presName="hierChild5" presStyleCnt="0"/>
      <dgm:spPr/>
    </dgm:pt>
    <dgm:pt modelId="{BC808901-A182-4EC6-AD4F-A7F5E03FE80B}" type="pres">
      <dgm:prSet presAssocID="{468853D8-AA19-4BB9-8131-0B0A76B22405}" presName="Name23" presStyleLbl="parChTrans1D4" presStyleIdx="3" presStyleCnt="8"/>
      <dgm:spPr/>
      <dgm:t>
        <a:bodyPr/>
        <a:lstStyle/>
        <a:p>
          <a:endParaRPr lang="ru-RU"/>
        </a:p>
      </dgm:t>
    </dgm:pt>
    <dgm:pt modelId="{B9874841-24CB-4FF6-AE1E-65CC4D9AA9BE}" type="pres">
      <dgm:prSet presAssocID="{9E57AC12-FD92-4CA0-9306-CA6F3D7ED572}" presName="hierRoot4" presStyleCnt="0"/>
      <dgm:spPr/>
    </dgm:pt>
    <dgm:pt modelId="{CC828E0B-ADD7-4E4C-9E83-FFDF57578956}" type="pres">
      <dgm:prSet presAssocID="{9E57AC12-FD92-4CA0-9306-CA6F3D7ED572}" presName="composite4" presStyleCnt="0"/>
      <dgm:spPr/>
    </dgm:pt>
    <dgm:pt modelId="{76CFAFE8-0624-449C-A5D4-4A25F6B7D10B}" type="pres">
      <dgm:prSet presAssocID="{9E57AC12-FD92-4CA0-9306-CA6F3D7ED572}" presName="background4" presStyleLbl="node4" presStyleIdx="3" presStyleCnt="8"/>
      <dgm:spPr/>
    </dgm:pt>
    <dgm:pt modelId="{0FBD7A5E-1A86-4F0A-925E-4F5095A2D90D}" type="pres">
      <dgm:prSet presAssocID="{9E57AC12-FD92-4CA0-9306-CA6F3D7ED572}" presName="text4" presStyleLbl="fgAcc4" presStyleIdx="3" presStyleCnt="8" custLinFactX="22427" custLinFactY="-72957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C2B1D0-B2BE-456A-92AB-2153EEF2FBD3}" type="pres">
      <dgm:prSet presAssocID="{9E57AC12-FD92-4CA0-9306-CA6F3D7ED572}" presName="hierChild5" presStyleCnt="0"/>
      <dgm:spPr/>
    </dgm:pt>
    <dgm:pt modelId="{214F09FD-389E-4C53-B548-FD4DABB196F9}" type="pres">
      <dgm:prSet presAssocID="{866E4850-C110-4750-ABD6-2D403E6749EC}" presName="Name23" presStyleLbl="parChTrans1D4" presStyleIdx="4" presStyleCnt="8"/>
      <dgm:spPr/>
      <dgm:t>
        <a:bodyPr/>
        <a:lstStyle/>
        <a:p>
          <a:endParaRPr lang="ru-RU"/>
        </a:p>
      </dgm:t>
    </dgm:pt>
    <dgm:pt modelId="{D749A91A-C642-4A3D-9148-DAEC7EAF03D7}" type="pres">
      <dgm:prSet presAssocID="{757F36D0-BA39-45CE-9568-6E5EDAAABCE9}" presName="hierRoot4" presStyleCnt="0"/>
      <dgm:spPr/>
    </dgm:pt>
    <dgm:pt modelId="{121EA7BF-A050-442A-875F-C194CC60CD46}" type="pres">
      <dgm:prSet presAssocID="{757F36D0-BA39-45CE-9568-6E5EDAAABCE9}" presName="composite4" presStyleCnt="0"/>
      <dgm:spPr/>
    </dgm:pt>
    <dgm:pt modelId="{E52E59E3-100E-48FD-B03B-F1168757B80A}" type="pres">
      <dgm:prSet presAssocID="{757F36D0-BA39-45CE-9568-6E5EDAAABCE9}" presName="background4" presStyleLbl="node4" presStyleIdx="4" presStyleCnt="8"/>
      <dgm:spPr/>
    </dgm:pt>
    <dgm:pt modelId="{9E0D68E8-558E-4D06-8D0F-6AB1AA13AAB8}" type="pres">
      <dgm:prSet presAssocID="{757F36D0-BA39-45CE-9568-6E5EDAAABCE9}" presName="text4" presStyleLbl="fgAcc4" presStyleIdx="4" presStyleCnt="8" custLinFactY="-36500" custLinFactNeighborX="8390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FE3CE1-C043-4897-8D90-4A958831B3D2}" type="pres">
      <dgm:prSet presAssocID="{757F36D0-BA39-45CE-9568-6E5EDAAABCE9}" presName="hierChild5" presStyleCnt="0"/>
      <dgm:spPr/>
    </dgm:pt>
    <dgm:pt modelId="{E6088374-4DCD-4532-82EF-841C10CBC8C7}" type="pres">
      <dgm:prSet presAssocID="{4C25368F-F313-4F74-A3B4-5EC182324B99}" presName="Name23" presStyleLbl="parChTrans1D4" presStyleIdx="5" presStyleCnt="8"/>
      <dgm:spPr/>
      <dgm:t>
        <a:bodyPr/>
        <a:lstStyle/>
        <a:p>
          <a:endParaRPr lang="ru-RU"/>
        </a:p>
      </dgm:t>
    </dgm:pt>
    <dgm:pt modelId="{8B55C4D7-1E9F-4344-85E6-684F33828711}" type="pres">
      <dgm:prSet presAssocID="{E707505A-905A-48B6-9088-2CBA57BB7B59}" presName="hierRoot4" presStyleCnt="0"/>
      <dgm:spPr/>
    </dgm:pt>
    <dgm:pt modelId="{A8194D56-15E5-4D57-AA26-C937720E0C9B}" type="pres">
      <dgm:prSet presAssocID="{E707505A-905A-48B6-9088-2CBA57BB7B59}" presName="composite4" presStyleCnt="0"/>
      <dgm:spPr/>
    </dgm:pt>
    <dgm:pt modelId="{EFC8885E-D98A-4D77-BD26-AB0969AD7FEA}" type="pres">
      <dgm:prSet presAssocID="{E707505A-905A-48B6-9088-2CBA57BB7B59}" presName="background4" presStyleLbl="node4" presStyleIdx="5" presStyleCnt="8"/>
      <dgm:spPr/>
    </dgm:pt>
    <dgm:pt modelId="{550A1D1C-413B-4AFF-8567-179BFACD9BBE}" type="pres">
      <dgm:prSet presAssocID="{E707505A-905A-48B6-9088-2CBA57BB7B59}" presName="text4" presStyleLbl="fgAcc4" presStyleIdx="5" presStyleCnt="8" custLinFactNeighborX="51701" custLinFactNeighborY="-48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5047DE-7E54-4763-B021-E3C94E76E6E9}" type="pres">
      <dgm:prSet presAssocID="{E707505A-905A-48B6-9088-2CBA57BB7B59}" presName="hierChild5" presStyleCnt="0"/>
      <dgm:spPr/>
    </dgm:pt>
    <dgm:pt modelId="{103B0340-E6B1-405B-A6CD-35A506956DFB}" type="pres">
      <dgm:prSet presAssocID="{D10CEB23-3A39-4750-85AF-651A903BFD02}" presName="Name23" presStyleLbl="parChTrans1D4" presStyleIdx="6" presStyleCnt="8"/>
      <dgm:spPr/>
      <dgm:t>
        <a:bodyPr/>
        <a:lstStyle/>
        <a:p>
          <a:endParaRPr lang="ru-RU"/>
        </a:p>
      </dgm:t>
    </dgm:pt>
    <dgm:pt modelId="{A6204686-F485-4497-89D0-A57AD4DCECA9}" type="pres">
      <dgm:prSet presAssocID="{83EE4343-0BE9-4749-BDD7-1B2FFD53866D}" presName="hierRoot4" presStyleCnt="0"/>
      <dgm:spPr/>
    </dgm:pt>
    <dgm:pt modelId="{1A82EED3-5B88-48F6-BFBF-9D22FE62FFE8}" type="pres">
      <dgm:prSet presAssocID="{83EE4343-0BE9-4749-BDD7-1B2FFD53866D}" presName="composite4" presStyleCnt="0"/>
      <dgm:spPr/>
    </dgm:pt>
    <dgm:pt modelId="{44919E05-6F5C-48AE-887A-65FE946B3BFD}" type="pres">
      <dgm:prSet presAssocID="{83EE4343-0BE9-4749-BDD7-1B2FFD53866D}" presName="background4" presStyleLbl="node4" presStyleIdx="6" presStyleCnt="8"/>
      <dgm:spPr/>
    </dgm:pt>
    <dgm:pt modelId="{04732419-890E-4007-A6F7-E366C6DB240A}" type="pres">
      <dgm:prSet presAssocID="{83EE4343-0BE9-4749-BDD7-1B2FFD53866D}" presName="text4" presStyleLbl="fgAcc4" presStyleIdx="6" presStyleCnt="8" custLinFactNeighborX="70931" custLinFactNeighborY="-959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2572BC-5BE4-43BE-A67E-FC2421415CFD}" type="pres">
      <dgm:prSet presAssocID="{83EE4343-0BE9-4749-BDD7-1B2FFD53866D}" presName="hierChild5" presStyleCnt="0"/>
      <dgm:spPr/>
    </dgm:pt>
    <dgm:pt modelId="{047FDCFD-5031-47B2-A12E-64FC5839861D}" type="pres">
      <dgm:prSet presAssocID="{3DED4A1A-9820-41FA-B9B6-9FAF0A426B76}" presName="Name23" presStyleLbl="parChTrans1D4" presStyleIdx="7" presStyleCnt="8"/>
      <dgm:spPr/>
      <dgm:t>
        <a:bodyPr/>
        <a:lstStyle/>
        <a:p>
          <a:endParaRPr lang="ru-RU"/>
        </a:p>
      </dgm:t>
    </dgm:pt>
    <dgm:pt modelId="{FF171DBC-13FA-4A0B-94CD-18AEF77BD920}" type="pres">
      <dgm:prSet presAssocID="{0A5B8A75-1505-4B60-9B8D-A39F8104B41C}" presName="hierRoot4" presStyleCnt="0"/>
      <dgm:spPr/>
    </dgm:pt>
    <dgm:pt modelId="{0A228407-7CF9-42B8-B1C6-8DA906C96227}" type="pres">
      <dgm:prSet presAssocID="{0A5B8A75-1505-4B60-9B8D-A39F8104B41C}" presName="composite4" presStyleCnt="0"/>
      <dgm:spPr/>
    </dgm:pt>
    <dgm:pt modelId="{6BF9D48C-7BD1-4A63-97E0-0AE31B40AAF0}" type="pres">
      <dgm:prSet presAssocID="{0A5B8A75-1505-4B60-9B8D-A39F8104B41C}" presName="background4" presStyleLbl="node4" presStyleIdx="7" presStyleCnt="8"/>
      <dgm:spPr/>
    </dgm:pt>
    <dgm:pt modelId="{939C6107-F834-4CA7-80F8-CC2E533248D1}" type="pres">
      <dgm:prSet presAssocID="{0A5B8A75-1505-4B60-9B8D-A39F8104B41C}" presName="text4" presStyleLbl="fgAcc4" presStyleIdx="7" presStyleCnt="8" custLinFactX="-66965" custLinFactY="-100000" custLinFactNeighborX="-100000" custLinFactNeighborY="-1438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33BF34-9857-4885-9648-66BEBD0C2633}" type="pres">
      <dgm:prSet presAssocID="{0A5B8A75-1505-4B60-9B8D-A39F8104B41C}" presName="hierChild5" presStyleCnt="0"/>
      <dgm:spPr/>
    </dgm:pt>
  </dgm:ptLst>
  <dgm:cxnLst>
    <dgm:cxn modelId="{13E25D9E-B8E9-4282-9DAF-4551474D914C}" srcId="{079BABCF-9AA7-4F10-B67D-9A92143CB18D}" destId="{0A5B8A75-1505-4B60-9B8D-A39F8104B41C}" srcOrd="2" destOrd="0" parTransId="{3DED4A1A-9820-41FA-B9B6-9FAF0A426B76}" sibTransId="{ADEDA7FF-EF96-40A7-8A0C-EB4859DBEB00}"/>
    <dgm:cxn modelId="{711B3642-B358-4573-8715-159E956AE77C}" type="presOf" srcId="{0CE9C449-8D4E-4422-92CB-19B5FD055632}" destId="{FA838ED6-E953-4B69-8B7E-E3C6DC47A4C1}" srcOrd="0" destOrd="0" presId="urn:microsoft.com/office/officeart/2005/8/layout/hierarchy1"/>
    <dgm:cxn modelId="{69F5954F-F14F-486A-8C55-2B4BEE380FBB}" type="presOf" srcId="{3B030FA8-AC58-4DE1-9935-C612E9726302}" destId="{608AE5BE-6D03-4A3C-8169-65849EC59486}" srcOrd="0" destOrd="0" presId="urn:microsoft.com/office/officeart/2005/8/layout/hierarchy1"/>
    <dgm:cxn modelId="{BD3C09FB-5977-4B35-ADD2-100779947464}" srcId="{0CE9C449-8D4E-4422-92CB-19B5FD055632}" destId="{079BABCF-9AA7-4F10-B67D-9A92143CB18D}" srcOrd="0" destOrd="0" parTransId="{14C6517C-0768-4599-B153-452BFC3F1E05}" sibTransId="{EF574C02-8064-4FF0-8D8D-9A9374AEB0FA}"/>
    <dgm:cxn modelId="{057066F8-A13D-4AC1-A2A9-1DA7BD639B73}" type="presOf" srcId="{9E57AC12-FD92-4CA0-9306-CA6F3D7ED572}" destId="{0FBD7A5E-1A86-4F0A-925E-4F5095A2D90D}" srcOrd="0" destOrd="0" presId="urn:microsoft.com/office/officeart/2005/8/layout/hierarchy1"/>
    <dgm:cxn modelId="{C473953C-2513-48FD-9942-AA6B46F7C867}" srcId="{9E57AC12-FD92-4CA0-9306-CA6F3D7ED572}" destId="{E707505A-905A-48B6-9088-2CBA57BB7B59}" srcOrd="1" destOrd="0" parTransId="{4C25368F-F313-4F74-A3B4-5EC182324B99}" sibTransId="{559ADD08-5423-48AD-AB25-ED132D233E53}"/>
    <dgm:cxn modelId="{464CF0A3-6851-4F74-9424-F0993CA39525}" srcId="{0427B428-07AB-4E99-8F3B-877ABCE13D80}" destId="{11D4D930-BA99-4B3D-9F48-4B941FAED8D1}" srcOrd="0" destOrd="0" parTransId="{84B44BD4-8851-4446-B91B-CD926B0455B7}" sibTransId="{1B98582C-43C5-4A4E-949A-1CD39DD0F109}"/>
    <dgm:cxn modelId="{C23A028C-2170-4F07-B14C-BF60734ECAD8}" type="presOf" srcId="{7AFEDCC3-6B1F-4AE0-A011-661A06F93A60}" destId="{B45C0F29-68F1-4D8C-B5AA-D9D5F57D8FEE}" srcOrd="0" destOrd="0" presId="urn:microsoft.com/office/officeart/2005/8/layout/hierarchy1"/>
    <dgm:cxn modelId="{76AA20CF-EF33-4091-BF72-13CE704B518F}" type="presOf" srcId="{14C6517C-0768-4599-B153-452BFC3F1E05}" destId="{B1FB5059-D38D-4133-84A6-361762D5FF2E}" srcOrd="0" destOrd="0" presId="urn:microsoft.com/office/officeart/2005/8/layout/hierarchy1"/>
    <dgm:cxn modelId="{4ADD215F-E94B-45E7-8E31-776283145BB7}" srcId="{0BB4CAEF-4E38-4567-A075-51EEDED25B8C}" destId="{A00E8680-C420-417E-9A48-4ABB1DCC9800}" srcOrd="1" destOrd="0" parTransId="{9D0E80CD-D603-4A8C-B0A0-C7B8A1CE2842}" sibTransId="{30D60A96-352D-4E42-921C-DB7CBDE67289}"/>
    <dgm:cxn modelId="{9F8B378B-FFE3-4396-8D7F-F55632931A13}" srcId="{11D4D930-BA99-4B3D-9F48-4B941FAED8D1}" destId="{0CE9C449-8D4E-4422-92CB-19B5FD055632}" srcOrd="0" destOrd="0" parTransId="{12771503-1A11-437F-99FD-6DD770AF59F4}" sibTransId="{3101C39F-5C08-4068-B258-814D7B1C8D25}"/>
    <dgm:cxn modelId="{9EE4A14A-058B-4B1D-B436-8DF460505D54}" type="presOf" srcId="{E707505A-905A-48B6-9088-2CBA57BB7B59}" destId="{550A1D1C-413B-4AFF-8567-179BFACD9BBE}" srcOrd="0" destOrd="0" presId="urn:microsoft.com/office/officeart/2005/8/layout/hierarchy1"/>
    <dgm:cxn modelId="{D3C4E8C8-5C5B-4067-88B5-59C60A7CA68D}" type="presOf" srcId="{11D4D930-BA99-4B3D-9F48-4B941FAED8D1}" destId="{95A2D3E5-DEC1-4682-9F68-6D0A3709CF34}" srcOrd="0" destOrd="0" presId="urn:microsoft.com/office/officeart/2005/8/layout/hierarchy1"/>
    <dgm:cxn modelId="{56A55D6F-CF64-4FB4-A6A2-EEB65F0D127C}" srcId="{079BABCF-9AA7-4F10-B67D-9A92143CB18D}" destId="{9E57AC12-FD92-4CA0-9306-CA6F3D7ED572}" srcOrd="1" destOrd="0" parTransId="{468853D8-AA19-4BB9-8131-0B0A76B22405}" sibTransId="{5F212EB3-FDD8-493C-A549-D92EBA0608ED}"/>
    <dgm:cxn modelId="{18F9E487-0708-4C06-AF2E-75F5F584FDD5}" type="presOf" srcId="{A00E8680-C420-417E-9A48-4ABB1DCC9800}" destId="{F5330BF1-9B12-4AB6-8A7B-6D6A9D50E761}" srcOrd="0" destOrd="0" presId="urn:microsoft.com/office/officeart/2005/8/layout/hierarchy1"/>
    <dgm:cxn modelId="{8F336642-C5FF-4183-BF14-7B1209C9AFB0}" srcId="{9E57AC12-FD92-4CA0-9306-CA6F3D7ED572}" destId="{83EE4343-0BE9-4749-BDD7-1B2FFD53866D}" srcOrd="2" destOrd="0" parTransId="{D10CEB23-3A39-4750-85AF-651A903BFD02}" sibTransId="{4CB5D50B-AC7F-4D51-B52E-3F28B1F177AF}"/>
    <dgm:cxn modelId="{710D4CB7-04B0-47CE-B03A-468DFB5B18C0}" type="presOf" srcId="{468853D8-AA19-4BB9-8131-0B0A76B22405}" destId="{BC808901-A182-4EC6-AD4F-A7F5E03FE80B}" srcOrd="0" destOrd="0" presId="urn:microsoft.com/office/officeart/2005/8/layout/hierarchy1"/>
    <dgm:cxn modelId="{DA819FC0-DC7B-4978-94DB-7259175F9527}" type="presOf" srcId="{757F36D0-BA39-45CE-9568-6E5EDAAABCE9}" destId="{9E0D68E8-558E-4D06-8D0F-6AB1AA13AAB8}" srcOrd="0" destOrd="0" presId="urn:microsoft.com/office/officeart/2005/8/layout/hierarchy1"/>
    <dgm:cxn modelId="{EB968F72-00DE-47BF-A486-AC830E5B67E0}" type="presOf" srcId="{0427B428-07AB-4E99-8F3B-877ABCE13D80}" destId="{A2F6E564-6A0C-43EE-A044-E1EB9E8FFD74}" srcOrd="0" destOrd="0" presId="urn:microsoft.com/office/officeart/2005/8/layout/hierarchy1"/>
    <dgm:cxn modelId="{1C2C0498-AD12-4231-BCDA-B9748C622ABB}" srcId="{9E57AC12-FD92-4CA0-9306-CA6F3D7ED572}" destId="{757F36D0-BA39-45CE-9568-6E5EDAAABCE9}" srcOrd="0" destOrd="0" parTransId="{866E4850-C110-4750-ABD6-2D403E6749EC}" sibTransId="{E2BDDD2F-32A5-4327-AE34-E9ED7FDF9A3A}"/>
    <dgm:cxn modelId="{FD00D4FE-CC00-4688-8B17-8ACA3F8F29E4}" type="presOf" srcId="{12771503-1A11-437F-99FD-6DD770AF59F4}" destId="{5FEBEEAD-38AD-45BE-86C4-06AC080F25B6}" srcOrd="0" destOrd="0" presId="urn:microsoft.com/office/officeart/2005/8/layout/hierarchy1"/>
    <dgm:cxn modelId="{BD90D976-095A-4021-BEB5-0585DDE5DBED}" type="presOf" srcId="{9D0E80CD-D603-4A8C-B0A0-C7B8A1CE2842}" destId="{D0E6CD02-8DF6-4E78-9CC8-BE3181D3B6A7}" srcOrd="0" destOrd="0" presId="urn:microsoft.com/office/officeart/2005/8/layout/hierarchy1"/>
    <dgm:cxn modelId="{D1F1776C-D951-4D06-9405-AA473902E78B}" type="presOf" srcId="{866E4850-C110-4750-ABD6-2D403E6749EC}" destId="{214F09FD-389E-4C53-B548-FD4DABB196F9}" srcOrd="0" destOrd="0" presId="urn:microsoft.com/office/officeart/2005/8/layout/hierarchy1"/>
    <dgm:cxn modelId="{5A97FC33-03D2-4B5E-BAF6-1FDD7648A3E6}" type="presOf" srcId="{83EE4343-0BE9-4749-BDD7-1B2FFD53866D}" destId="{04732419-890E-4007-A6F7-E366C6DB240A}" srcOrd="0" destOrd="0" presId="urn:microsoft.com/office/officeart/2005/8/layout/hierarchy1"/>
    <dgm:cxn modelId="{6EA7E09D-8063-467C-9180-A70A56A1D4CF}" srcId="{0BB4CAEF-4E38-4567-A075-51EEDED25B8C}" destId="{7AFEDCC3-6B1F-4AE0-A011-661A06F93A60}" srcOrd="0" destOrd="0" parTransId="{BB0F701C-07E8-41BA-ACBD-6C4D53AE4B84}" sibTransId="{BF51919A-041B-4FC0-8271-E5A4B1C605E4}"/>
    <dgm:cxn modelId="{287C4199-33A5-4757-BB27-96D76F85171C}" type="presOf" srcId="{0A5B8A75-1505-4B60-9B8D-A39F8104B41C}" destId="{939C6107-F834-4CA7-80F8-CC2E533248D1}" srcOrd="0" destOrd="0" presId="urn:microsoft.com/office/officeart/2005/8/layout/hierarchy1"/>
    <dgm:cxn modelId="{ECE35322-3695-4D64-BD10-0C2B10A662A1}" type="presOf" srcId="{4C25368F-F313-4F74-A3B4-5EC182324B99}" destId="{E6088374-4DCD-4532-82EF-841C10CBC8C7}" srcOrd="0" destOrd="0" presId="urn:microsoft.com/office/officeart/2005/8/layout/hierarchy1"/>
    <dgm:cxn modelId="{F6463038-B738-4434-84D4-F6F36FBA995C}" type="presOf" srcId="{BB0F701C-07E8-41BA-ACBD-6C4D53AE4B84}" destId="{9C640832-0007-44E4-A1C9-5B52BB0FF4B6}" srcOrd="0" destOrd="0" presId="urn:microsoft.com/office/officeart/2005/8/layout/hierarchy1"/>
    <dgm:cxn modelId="{4280529C-0E59-424E-A9B5-9B893EF27170}" type="presOf" srcId="{079BABCF-9AA7-4F10-B67D-9A92143CB18D}" destId="{04596C33-4CD0-4EAC-99D5-1FC1814EA228}" srcOrd="0" destOrd="0" presId="urn:microsoft.com/office/officeart/2005/8/layout/hierarchy1"/>
    <dgm:cxn modelId="{C744FA25-414E-42BF-84B5-218DC2A25EB0}" srcId="{079BABCF-9AA7-4F10-B67D-9A92143CB18D}" destId="{0BB4CAEF-4E38-4567-A075-51EEDED25B8C}" srcOrd="0" destOrd="0" parTransId="{3B030FA8-AC58-4DE1-9935-C612E9726302}" sibTransId="{63108517-D811-4516-A3A0-D746447B3F15}"/>
    <dgm:cxn modelId="{9E78942D-E8C2-4E5A-9190-66C258753A0C}" type="presOf" srcId="{0BB4CAEF-4E38-4567-A075-51EEDED25B8C}" destId="{EC10BBA3-3087-4EF5-978F-669EDCE1918D}" srcOrd="0" destOrd="0" presId="urn:microsoft.com/office/officeart/2005/8/layout/hierarchy1"/>
    <dgm:cxn modelId="{C514014A-C09F-4A88-A696-2736B1B55000}" type="presOf" srcId="{3DED4A1A-9820-41FA-B9B6-9FAF0A426B76}" destId="{047FDCFD-5031-47B2-A12E-64FC5839861D}" srcOrd="0" destOrd="0" presId="urn:microsoft.com/office/officeart/2005/8/layout/hierarchy1"/>
    <dgm:cxn modelId="{B3783C01-BDA7-4026-90C6-60FE35003AEA}" type="presOf" srcId="{D10CEB23-3A39-4750-85AF-651A903BFD02}" destId="{103B0340-E6B1-405B-A6CD-35A506956DFB}" srcOrd="0" destOrd="0" presId="urn:microsoft.com/office/officeart/2005/8/layout/hierarchy1"/>
    <dgm:cxn modelId="{6D636C85-E9FA-4694-BB55-6AA971E525B1}" type="presParOf" srcId="{A2F6E564-6A0C-43EE-A044-E1EB9E8FFD74}" destId="{ABBD6CF4-C406-4A85-ABFE-07EF2B192B73}" srcOrd="0" destOrd="0" presId="urn:microsoft.com/office/officeart/2005/8/layout/hierarchy1"/>
    <dgm:cxn modelId="{6F96AD77-56F0-4FAF-9F5B-0F14F94BD58C}" type="presParOf" srcId="{ABBD6CF4-C406-4A85-ABFE-07EF2B192B73}" destId="{D8379C37-0B6B-41ED-BB56-B3FF8A5ECB89}" srcOrd="0" destOrd="0" presId="urn:microsoft.com/office/officeart/2005/8/layout/hierarchy1"/>
    <dgm:cxn modelId="{C0E8691B-44CD-4141-AD84-5692BCD1146A}" type="presParOf" srcId="{D8379C37-0B6B-41ED-BB56-B3FF8A5ECB89}" destId="{C22345D3-54E4-4EB5-9AB5-02E8CF6F4F9B}" srcOrd="0" destOrd="0" presId="urn:microsoft.com/office/officeart/2005/8/layout/hierarchy1"/>
    <dgm:cxn modelId="{718AC51F-00EE-48EE-8090-C6403662ED87}" type="presParOf" srcId="{D8379C37-0B6B-41ED-BB56-B3FF8A5ECB89}" destId="{95A2D3E5-DEC1-4682-9F68-6D0A3709CF34}" srcOrd="1" destOrd="0" presId="urn:microsoft.com/office/officeart/2005/8/layout/hierarchy1"/>
    <dgm:cxn modelId="{526CC9E4-F4F0-45B4-85EF-480EFF87F2BA}" type="presParOf" srcId="{ABBD6CF4-C406-4A85-ABFE-07EF2B192B73}" destId="{9EC50FBA-D86F-4EAD-A851-E46BD2989306}" srcOrd="1" destOrd="0" presId="urn:microsoft.com/office/officeart/2005/8/layout/hierarchy1"/>
    <dgm:cxn modelId="{A5C46280-FB8C-4C74-B54C-9264B9D982E5}" type="presParOf" srcId="{9EC50FBA-D86F-4EAD-A851-E46BD2989306}" destId="{5FEBEEAD-38AD-45BE-86C4-06AC080F25B6}" srcOrd="0" destOrd="0" presId="urn:microsoft.com/office/officeart/2005/8/layout/hierarchy1"/>
    <dgm:cxn modelId="{C9995F60-B2DD-4290-9700-4E410E12D862}" type="presParOf" srcId="{9EC50FBA-D86F-4EAD-A851-E46BD2989306}" destId="{B40C49E1-5DAB-4286-B860-3E0393C1ABD8}" srcOrd="1" destOrd="0" presId="urn:microsoft.com/office/officeart/2005/8/layout/hierarchy1"/>
    <dgm:cxn modelId="{24B5104E-53CC-444D-871E-03E398DB05F9}" type="presParOf" srcId="{B40C49E1-5DAB-4286-B860-3E0393C1ABD8}" destId="{09CAA7B8-09E6-4BB8-9E6A-774EFBCDFD4F}" srcOrd="0" destOrd="0" presId="urn:microsoft.com/office/officeart/2005/8/layout/hierarchy1"/>
    <dgm:cxn modelId="{C021F331-E2BC-4553-A79F-DBC1B456F290}" type="presParOf" srcId="{09CAA7B8-09E6-4BB8-9E6A-774EFBCDFD4F}" destId="{C305F644-5DD0-48D9-B379-804012C5FAAE}" srcOrd="0" destOrd="0" presId="urn:microsoft.com/office/officeart/2005/8/layout/hierarchy1"/>
    <dgm:cxn modelId="{EF78194A-78FD-4D82-A73C-D8477C3A85E2}" type="presParOf" srcId="{09CAA7B8-09E6-4BB8-9E6A-774EFBCDFD4F}" destId="{FA838ED6-E953-4B69-8B7E-E3C6DC47A4C1}" srcOrd="1" destOrd="0" presId="urn:microsoft.com/office/officeart/2005/8/layout/hierarchy1"/>
    <dgm:cxn modelId="{DFAA44E9-E5D3-44ED-9B06-88393E1A454B}" type="presParOf" srcId="{B40C49E1-5DAB-4286-B860-3E0393C1ABD8}" destId="{AE80FE81-5818-426E-86BD-19A0BBA85ADC}" srcOrd="1" destOrd="0" presId="urn:microsoft.com/office/officeart/2005/8/layout/hierarchy1"/>
    <dgm:cxn modelId="{C3356118-7191-4EB2-92DC-11AF36083E07}" type="presParOf" srcId="{AE80FE81-5818-426E-86BD-19A0BBA85ADC}" destId="{B1FB5059-D38D-4133-84A6-361762D5FF2E}" srcOrd="0" destOrd="0" presId="urn:microsoft.com/office/officeart/2005/8/layout/hierarchy1"/>
    <dgm:cxn modelId="{ABFD1C09-DC93-467A-90B8-60E72D179109}" type="presParOf" srcId="{AE80FE81-5818-426E-86BD-19A0BBA85ADC}" destId="{735B6668-A6A2-4B7E-9C89-458C973983C6}" srcOrd="1" destOrd="0" presId="urn:microsoft.com/office/officeart/2005/8/layout/hierarchy1"/>
    <dgm:cxn modelId="{C65C6545-C010-4902-8AEE-7B83889BE179}" type="presParOf" srcId="{735B6668-A6A2-4B7E-9C89-458C973983C6}" destId="{4CC959A3-E5BC-4C1E-AAE4-F9BD5A5C8807}" srcOrd="0" destOrd="0" presId="urn:microsoft.com/office/officeart/2005/8/layout/hierarchy1"/>
    <dgm:cxn modelId="{18726C94-E3E6-43C1-B09C-2389CD12F8AD}" type="presParOf" srcId="{4CC959A3-E5BC-4C1E-AAE4-F9BD5A5C8807}" destId="{700A8343-B651-4399-A95B-E8F0F68D41D1}" srcOrd="0" destOrd="0" presId="urn:microsoft.com/office/officeart/2005/8/layout/hierarchy1"/>
    <dgm:cxn modelId="{42527B80-C41C-4D63-A38B-506A6311F3B0}" type="presParOf" srcId="{4CC959A3-E5BC-4C1E-AAE4-F9BD5A5C8807}" destId="{04596C33-4CD0-4EAC-99D5-1FC1814EA228}" srcOrd="1" destOrd="0" presId="urn:microsoft.com/office/officeart/2005/8/layout/hierarchy1"/>
    <dgm:cxn modelId="{49A7217B-3122-4FA3-868A-4C8E1E4B9482}" type="presParOf" srcId="{735B6668-A6A2-4B7E-9C89-458C973983C6}" destId="{B2837F87-FA2D-4BED-9B30-B9C8153DFBE1}" srcOrd="1" destOrd="0" presId="urn:microsoft.com/office/officeart/2005/8/layout/hierarchy1"/>
    <dgm:cxn modelId="{01BFEAAE-379D-4EA2-B0B8-AC3C685D2275}" type="presParOf" srcId="{B2837F87-FA2D-4BED-9B30-B9C8153DFBE1}" destId="{608AE5BE-6D03-4A3C-8169-65849EC59486}" srcOrd="0" destOrd="0" presId="urn:microsoft.com/office/officeart/2005/8/layout/hierarchy1"/>
    <dgm:cxn modelId="{F6BEC768-A28F-436C-9051-DECF91CEF4F1}" type="presParOf" srcId="{B2837F87-FA2D-4BED-9B30-B9C8153DFBE1}" destId="{C358F609-17FC-46AB-8EE9-F6EA3A0E6B15}" srcOrd="1" destOrd="0" presId="urn:microsoft.com/office/officeart/2005/8/layout/hierarchy1"/>
    <dgm:cxn modelId="{B25283E9-ED2B-4D63-8916-25AD0378914B}" type="presParOf" srcId="{C358F609-17FC-46AB-8EE9-F6EA3A0E6B15}" destId="{76CF4296-5BE2-4C55-8FA4-6E05D30F769A}" srcOrd="0" destOrd="0" presId="urn:microsoft.com/office/officeart/2005/8/layout/hierarchy1"/>
    <dgm:cxn modelId="{426ED151-C7FA-4A3A-920C-F0D5F4C11AD6}" type="presParOf" srcId="{76CF4296-5BE2-4C55-8FA4-6E05D30F769A}" destId="{242481E5-D131-4AF3-8B43-C310F8A94557}" srcOrd="0" destOrd="0" presId="urn:microsoft.com/office/officeart/2005/8/layout/hierarchy1"/>
    <dgm:cxn modelId="{09A54EAF-8AE9-412A-A8EB-454E3C3FC06E}" type="presParOf" srcId="{76CF4296-5BE2-4C55-8FA4-6E05D30F769A}" destId="{EC10BBA3-3087-4EF5-978F-669EDCE1918D}" srcOrd="1" destOrd="0" presId="urn:microsoft.com/office/officeart/2005/8/layout/hierarchy1"/>
    <dgm:cxn modelId="{FA78B5AB-2591-4940-B1C8-FA31DE2D1494}" type="presParOf" srcId="{C358F609-17FC-46AB-8EE9-F6EA3A0E6B15}" destId="{4D544799-9233-45BA-AC6F-CE913C14E15D}" srcOrd="1" destOrd="0" presId="urn:microsoft.com/office/officeart/2005/8/layout/hierarchy1"/>
    <dgm:cxn modelId="{1A345EEC-9F75-45BA-B36E-52D1AE4A3059}" type="presParOf" srcId="{4D544799-9233-45BA-AC6F-CE913C14E15D}" destId="{9C640832-0007-44E4-A1C9-5B52BB0FF4B6}" srcOrd="0" destOrd="0" presId="urn:microsoft.com/office/officeart/2005/8/layout/hierarchy1"/>
    <dgm:cxn modelId="{9B193713-5271-478B-A646-A8DF52B66977}" type="presParOf" srcId="{4D544799-9233-45BA-AC6F-CE913C14E15D}" destId="{41BD30F9-777D-49C5-9A5C-C63569DF7FEF}" srcOrd="1" destOrd="0" presId="urn:microsoft.com/office/officeart/2005/8/layout/hierarchy1"/>
    <dgm:cxn modelId="{B4238A11-99C9-407B-852D-581BAF6A2D56}" type="presParOf" srcId="{41BD30F9-777D-49C5-9A5C-C63569DF7FEF}" destId="{030C3960-00A9-43AE-92E5-DC95425C4E1D}" srcOrd="0" destOrd="0" presId="urn:microsoft.com/office/officeart/2005/8/layout/hierarchy1"/>
    <dgm:cxn modelId="{F2F72D41-C0C3-4F6E-899D-44A97EB3CE8C}" type="presParOf" srcId="{030C3960-00A9-43AE-92E5-DC95425C4E1D}" destId="{CE7198DD-90C3-4238-AA7B-0D82FFC81E54}" srcOrd="0" destOrd="0" presId="urn:microsoft.com/office/officeart/2005/8/layout/hierarchy1"/>
    <dgm:cxn modelId="{C0C820D8-EA5D-4B70-ACDF-5F09BD5D662D}" type="presParOf" srcId="{030C3960-00A9-43AE-92E5-DC95425C4E1D}" destId="{B45C0F29-68F1-4D8C-B5AA-D9D5F57D8FEE}" srcOrd="1" destOrd="0" presId="urn:microsoft.com/office/officeart/2005/8/layout/hierarchy1"/>
    <dgm:cxn modelId="{F3F2F249-2B8F-4FEC-B766-E3BF827B1526}" type="presParOf" srcId="{41BD30F9-777D-49C5-9A5C-C63569DF7FEF}" destId="{5593840F-B956-4810-863C-17C86193F823}" srcOrd="1" destOrd="0" presId="urn:microsoft.com/office/officeart/2005/8/layout/hierarchy1"/>
    <dgm:cxn modelId="{787C0546-0514-47BF-9480-BCDB51BC64DF}" type="presParOf" srcId="{4D544799-9233-45BA-AC6F-CE913C14E15D}" destId="{D0E6CD02-8DF6-4E78-9CC8-BE3181D3B6A7}" srcOrd="2" destOrd="0" presId="urn:microsoft.com/office/officeart/2005/8/layout/hierarchy1"/>
    <dgm:cxn modelId="{EE6A177F-CD88-4ED9-99BB-736050B275C2}" type="presParOf" srcId="{4D544799-9233-45BA-AC6F-CE913C14E15D}" destId="{5B886B40-84EB-43DC-8307-CB6845C11B45}" srcOrd="3" destOrd="0" presId="urn:microsoft.com/office/officeart/2005/8/layout/hierarchy1"/>
    <dgm:cxn modelId="{B5BC1926-BFBB-415D-A9B3-A1875D2A300D}" type="presParOf" srcId="{5B886B40-84EB-43DC-8307-CB6845C11B45}" destId="{F1F96CA6-3277-47B1-B50E-6A69DBD2E2E3}" srcOrd="0" destOrd="0" presId="urn:microsoft.com/office/officeart/2005/8/layout/hierarchy1"/>
    <dgm:cxn modelId="{B020AAC4-1A2D-4F74-90C4-2F80BB2E3D1A}" type="presParOf" srcId="{F1F96CA6-3277-47B1-B50E-6A69DBD2E2E3}" destId="{3CED273C-59A4-4569-B466-7600C1B6FB01}" srcOrd="0" destOrd="0" presId="urn:microsoft.com/office/officeart/2005/8/layout/hierarchy1"/>
    <dgm:cxn modelId="{80A4DCC8-DC89-4A6C-9F4B-BD1AD766B558}" type="presParOf" srcId="{F1F96CA6-3277-47B1-B50E-6A69DBD2E2E3}" destId="{F5330BF1-9B12-4AB6-8A7B-6D6A9D50E761}" srcOrd="1" destOrd="0" presId="urn:microsoft.com/office/officeart/2005/8/layout/hierarchy1"/>
    <dgm:cxn modelId="{F5C4D2B2-A4D6-497B-8EBE-3A6EA5CCBE72}" type="presParOf" srcId="{5B886B40-84EB-43DC-8307-CB6845C11B45}" destId="{DE5ADCC6-CB24-40F5-8739-E746F9131E61}" srcOrd="1" destOrd="0" presId="urn:microsoft.com/office/officeart/2005/8/layout/hierarchy1"/>
    <dgm:cxn modelId="{388FA29D-2065-4F91-9B28-4D87A77FBF4D}" type="presParOf" srcId="{B2837F87-FA2D-4BED-9B30-B9C8153DFBE1}" destId="{BC808901-A182-4EC6-AD4F-A7F5E03FE80B}" srcOrd="2" destOrd="0" presId="urn:microsoft.com/office/officeart/2005/8/layout/hierarchy1"/>
    <dgm:cxn modelId="{6DC92F25-8E8E-4F4F-8E98-463D4A615929}" type="presParOf" srcId="{B2837F87-FA2D-4BED-9B30-B9C8153DFBE1}" destId="{B9874841-24CB-4FF6-AE1E-65CC4D9AA9BE}" srcOrd="3" destOrd="0" presId="urn:microsoft.com/office/officeart/2005/8/layout/hierarchy1"/>
    <dgm:cxn modelId="{BA6CBAC5-AF43-4E69-BC5E-987A683D9DA2}" type="presParOf" srcId="{B9874841-24CB-4FF6-AE1E-65CC4D9AA9BE}" destId="{CC828E0B-ADD7-4E4C-9E83-FFDF57578956}" srcOrd="0" destOrd="0" presId="urn:microsoft.com/office/officeart/2005/8/layout/hierarchy1"/>
    <dgm:cxn modelId="{C05C9067-6C76-4D0F-8595-43B8123984F2}" type="presParOf" srcId="{CC828E0B-ADD7-4E4C-9E83-FFDF57578956}" destId="{76CFAFE8-0624-449C-A5D4-4A25F6B7D10B}" srcOrd="0" destOrd="0" presId="urn:microsoft.com/office/officeart/2005/8/layout/hierarchy1"/>
    <dgm:cxn modelId="{9E5F0E8F-1DAB-4EAB-AB11-748595E24042}" type="presParOf" srcId="{CC828E0B-ADD7-4E4C-9E83-FFDF57578956}" destId="{0FBD7A5E-1A86-4F0A-925E-4F5095A2D90D}" srcOrd="1" destOrd="0" presId="urn:microsoft.com/office/officeart/2005/8/layout/hierarchy1"/>
    <dgm:cxn modelId="{612DE52A-EDCA-4EFD-8721-53D3533661C8}" type="presParOf" srcId="{B9874841-24CB-4FF6-AE1E-65CC4D9AA9BE}" destId="{6AC2B1D0-B2BE-456A-92AB-2153EEF2FBD3}" srcOrd="1" destOrd="0" presId="urn:microsoft.com/office/officeart/2005/8/layout/hierarchy1"/>
    <dgm:cxn modelId="{E1326D4D-46D3-4AE7-B20E-5FDC7E0CEA7C}" type="presParOf" srcId="{6AC2B1D0-B2BE-456A-92AB-2153EEF2FBD3}" destId="{214F09FD-389E-4C53-B548-FD4DABB196F9}" srcOrd="0" destOrd="0" presId="urn:microsoft.com/office/officeart/2005/8/layout/hierarchy1"/>
    <dgm:cxn modelId="{CFC1FEEB-BADD-4579-89F1-9E240125AD1F}" type="presParOf" srcId="{6AC2B1D0-B2BE-456A-92AB-2153EEF2FBD3}" destId="{D749A91A-C642-4A3D-9148-DAEC7EAF03D7}" srcOrd="1" destOrd="0" presId="urn:microsoft.com/office/officeart/2005/8/layout/hierarchy1"/>
    <dgm:cxn modelId="{F12C0FCA-3E38-41BA-832E-92C54AEDC6AC}" type="presParOf" srcId="{D749A91A-C642-4A3D-9148-DAEC7EAF03D7}" destId="{121EA7BF-A050-442A-875F-C194CC60CD46}" srcOrd="0" destOrd="0" presId="urn:microsoft.com/office/officeart/2005/8/layout/hierarchy1"/>
    <dgm:cxn modelId="{FE1D0C84-4137-4AC4-8F50-F6F111A0566A}" type="presParOf" srcId="{121EA7BF-A050-442A-875F-C194CC60CD46}" destId="{E52E59E3-100E-48FD-B03B-F1168757B80A}" srcOrd="0" destOrd="0" presId="urn:microsoft.com/office/officeart/2005/8/layout/hierarchy1"/>
    <dgm:cxn modelId="{D8AAACA8-64AB-4C65-B1F8-65D5081DB6EC}" type="presParOf" srcId="{121EA7BF-A050-442A-875F-C194CC60CD46}" destId="{9E0D68E8-558E-4D06-8D0F-6AB1AA13AAB8}" srcOrd="1" destOrd="0" presId="urn:microsoft.com/office/officeart/2005/8/layout/hierarchy1"/>
    <dgm:cxn modelId="{1F13FE47-D79F-412E-811A-2C4961B1B6FC}" type="presParOf" srcId="{D749A91A-C642-4A3D-9148-DAEC7EAF03D7}" destId="{00FE3CE1-C043-4897-8D90-4A958831B3D2}" srcOrd="1" destOrd="0" presId="urn:microsoft.com/office/officeart/2005/8/layout/hierarchy1"/>
    <dgm:cxn modelId="{FA5CB372-EF2A-4D2F-8B03-DB2E090D3848}" type="presParOf" srcId="{6AC2B1D0-B2BE-456A-92AB-2153EEF2FBD3}" destId="{E6088374-4DCD-4532-82EF-841C10CBC8C7}" srcOrd="2" destOrd="0" presId="urn:microsoft.com/office/officeart/2005/8/layout/hierarchy1"/>
    <dgm:cxn modelId="{AC29C32E-D6E1-4617-B7AE-D014C936EDE9}" type="presParOf" srcId="{6AC2B1D0-B2BE-456A-92AB-2153EEF2FBD3}" destId="{8B55C4D7-1E9F-4344-85E6-684F33828711}" srcOrd="3" destOrd="0" presId="urn:microsoft.com/office/officeart/2005/8/layout/hierarchy1"/>
    <dgm:cxn modelId="{711CE325-961C-4C44-AD25-138CDF4B24B0}" type="presParOf" srcId="{8B55C4D7-1E9F-4344-85E6-684F33828711}" destId="{A8194D56-15E5-4D57-AA26-C937720E0C9B}" srcOrd="0" destOrd="0" presId="urn:microsoft.com/office/officeart/2005/8/layout/hierarchy1"/>
    <dgm:cxn modelId="{F1DC6C6A-3499-405B-AECD-E0336CDAB696}" type="presParOf" srcId="{A8194D56-15E5-4D57-AA26-C937720E0C9B}" destId="{EFC8885E-D98A-4D77-BD26-AB0969AD7FEA}" srcOrd="0" destOrd="0" presId="urn:microsoft.com/office/officeart/2005/8/layout/hierarchy1"/>
    <dgm:cxn modelId="{F1AC3B50-B201-443E-B271-1FA7CA2BC81A}" type="presParOf" srcId="{A8194D56-15E5-4D57-AA26-C937720E0C9B}" destId="{550A1D1C-413B-4AFF-8567-179BFACD9BBE}" srcOrd="1" destOrd="0" presId="urn:microsoft.com/office/officeart/2005/8/layout/hierarchy1"/>
    <dgm:cxn modelId="{61ADE05D-3998-4662-80C7-D0274C0CA887}" type="presParOf" srcId="{8B55C4D7-1E9F-4344-85E6-684F33828711}" destId="{845047DE-7E54-4763-B021-E3C94E76E6E9}" srcOrd="1" destOrd="0" presId="urn:microsoft.com/office/officeart/2005/8/layout/hierarchy1"/>
    <dgm:cxn modelId="{FA09B3AE-95CD-4E41-950E-9298EC26E79F}" type="presParOf" srcId="{6AC2B1D0-B2BE-456A-92AB-2153EEF2FBD3}" destId="{103B0340-E6B1-405B-A6CD-35A506956DFB}" srcOrd="4" destOrd="0" presId="urn:microsoft.com/office/officeart/2005/8/layout/hierarchy1"/>
    <dgm:cxn modelId="{EF8C272C-0596-4E9D-B883-B5A5E7B5F821}" type="presParOf" srcId="{6AC2B1D0-B2BE-456A-92AB-2153EEF2FBD3}" destId="{A6204686-F485-4497-89D0-A57AD4DCECA9}" srcOrd="5" destOrd="0" presId="urn:microsoft.com/office/officeart/2005/8/layout/hierarchy1"/>
    <dgm:cxn modelId="{862BC4F3-46F4-456D-957B-8E3EC73B3331}" type="presParOf" srcId="{A6204686-F485-4497-89D0-A57AD4DCECA9}" destId="{1A82EED3-5B88-48F6-BFBF-9D22FE62FFE8}" srcOrd="0" destOrd="0" presId="urn:microsoft.com/office/officeart/2005/8/layout/hierarchy1"/>
    <dgm:cxn modelId="{2C64CC16-4E94-44D0-869F-EA3538E9D3A6}" type="presParOf" srcId="{1A82EED3-5B88-48F6-BFBF-9D22FE62FFE8}" destId="{44919E05-6F5C-48AE-887A-65FE946B3BFD}" srcOrd="0" destOrd="0" presId="urn:microsoft.com/office/officeart/2005/8/layout/hierarchy1"/>
    <dgm:cxn modelId="{5A1353F4-4448-436B-B6AE-72C34F085624}" type="presParOf" srcId="{1A82EED3-5B88-48F6-BFBF-9D22FE62FFE8}" destId="{04732419-890E-4007-A6F7-E366C6DB240A}" srcOrd="1" destOrd="0" presId="urn:microsoft.com/office/officeart/2005/8/layout/hierarchy1"/>
    <dgm:cxn modelId="{9245D9D7-9D4C-455B-9C86-C35CB2B381A8}" type="presParOf" srcId="{A6204686-F485-4497-89D0-A57AD4DCECA9}" destId="{D72572BC-5BE4-43BE-A67E-FC2421415CFD}" srcOrd="1" destOrd="0" presId="urn:microsoft.com/office/officeart/2005/8/layout/hierarchy1"/>
    <dgm:cxn modelId="{BF4701AE-C653-468D-82D8-97072FB9A8FA}" type="presParOf" srcId="{B2837F87-FA2D-4BED-9B30-B9C8153DFBE1}" destId="{047FDCFD-5031-47B2-A12E-64FC5839861D}" srcOrd="4" destOrd="0" presId="urn:microsoft.com/office/officeart/2005/8/layout/hierarchy1"/>
    <dgm:cxn modelId="{AC33E9A6-37CF-4566-B6BF-43CCD7865F25}" type="presParOf" srcId="{B2837F87-FA2D-4BED-9B30-B9C8153DFBE1}" destId="{FF171DBC-13FA-4A0B-94CD-18AEF77BD920}" srcOrd="5" destOrd="0" presId="urn:microsoft.com/office/officeart/2005/8/layout/hierarchy1"/>
    <dgm:cxn modelId="{88734A78-8CC5-4127-B0F6-ED468B4C5A1B}" type="presParOf" srcId="{FF171DBC-13FA-4A0B-94CD-18AEF77BD920}" destId="{0A228407-7CF9-42B8-B1C6-8DA906C96227}" srcOrd="0" destOrd="0" presId="urn:microsoft.com/office/officeart/2005/8/layout/hierarchy1"/>
    <dgm:cxn modelId="{500F6158-4F10-42C9-9049-2A254ECED5FB}" type="presParOf" srcId="{0A228407-7CF9-42B8-B1C6-8DA906C96227}" destId="{6BF9D48C-7BD1-4A63-97E0-0AE31B40AAF0}" srcOrd="0" destOrd="0" presId="urn:microsoft.com/office/officeart/2005/8/layout/hierarchy1"/>
    <dgm:cxn modelId="{038F0CDD-B6E4-4BEE-A902-BF0D4521E47D}" type="presParOf" srcId="{0A228407-7CF9-42B8-B1C6-8DA906C96227}" destId="{939C6107-F834-4CA7-80F8-CC2E533248D1}" srcOrd="1" destOrd="0" presId="urn:microsoft.com/office/officeart/2005/8/layout/hierarchy1"/>
    <dgm:cxn modelId="{C636EE06-13AA-4F86-B5B1-5D72316CB756}" type="presParOf" srcId="{FF171DBC-13FA-4A0B-94CD-18AEF77BD920}" destId="{EB33BF34-9857-4885-9648-66BEBD0C263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1EA57DC-7F40-4E84-ACC0-AACD2F16F4A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D43279-B0C0-4AEC-ADB4-CD9289879156}">
      <dgm:prSet phldrT="[Текст]" custT="1"/>
      <dgm:spPr/>
      <dgm:t>
        <a:bodyPr/>
        <a:lstStyle/>
        <a:p>
          <a:r>
            <a:rPr lang="uk-UA" sz="1400" b="1" i="1" u="sng" dirty="0" smtClean="0">
              <a:latin typeface="Arial" pitchFamily="34" charset="0"/>
              <a:cs typeface="Arial" pitchFamily="34" charset="0"/>
            </a:rPr>
            <a:t>Царство: Тварини (</a:t>
          </a:r>
          <a:r>
            <a:rPr lang="en-US" sz="1400" b="1" i="1" u="sng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400" b="1" i="1" u="sng" dirty="0" smtClean="0">
              <a:latin typeface="Arial" pitchFamily="34" charset="0"/>
              <a:cs typeface="Arial" pitchFamily="34" charset="0"/>
            </a:rPr>
            <a:t>)</a:t>
          </a:r>
          <a:endParaRPr lang="ru-RU" sz="1400" b="1" i="1" u="sng" dirty="0">
            <a:latin typeface="Arial" pitchFamily="34" charset="0"/>
            <a:cs typeface="Arial" pitchFamily="34" charset="0"/>
          </a:endParaRPr>
        </a:p>
      </dgm:t>
    </dgm:pt>
    <dgm:pt modelId="{EBE78CC7-92EB-4B07-AAE9-A07056AF6F9C}" type="parTrans" cxnId="{1A5A5783-66DA-4F06-97BA-E031B0A8C533}">
      <dgm:prSet/>
      <dgm:spPr/>
      <dgm:t>
        <a:bodyPr/>
        <a:lstStyle/>
        <a:p>
          <a:endParaRPr lang="ru-RU"/>
        </a:p>
      </dgm:t>
    </dgm:pt>
    <dgm:pt modelId="{4664FE64-1123-48DA-8789-115F5DCE9A19}" type="sibTrans" cxnId="{1A5A5783-66DA-4F06-97BA-E031B0A8C533}">
      <dgm:prSet/>
      <dgm:spPr/>
      <dgm:t>
        <a:bodyPr/>
        <a:lstStyle/>
        <a:p>
          <a:endParaRPr lang="ru-RU"/>
        </a:p>
      </dgm:t>
    </dgm:pt>
    <dgm:pt modelId="{E3715E8B-BDCA-45DF-A649-FA1FEEC35ECD}">
      <dgm:prSet custT="1"/>
      <dgm:spPr/>
      <dgm:t>
        <a:bodyPr/>
        <a:lstStyle/>
        <a:p>
          <a:r>
            <a:rPr lang="uk-UA" sz="1100" b="1" i="0" u="sng" dirty="0" smtClean="0">
              <a:latin typeface="Arial" pitchFamily="34" charset="0"/>
              <a:cs typeface="Arial" pitchFamily="34" charset="0"/>
            </a:rPr>
            <a:t>ЧЛЕНИСТОНОГІ (</a:t>
          </a:r>
          <a:r>
            <a:rPr lang="en-US" sz="1100" b="1" i="0" u="sng" dirty="0" smtClean="0">
              <a:latin typeface="Arial" pitchFamily="34" charset="0"/>
              <a:cs typeface="Arial" pitchFamily="34" charset="0"/>
            </a:rPr>
            <a:t>ARTROPODA</a:t>
          </a:r>
          <a:r>
            <a:rPr lang="uk-UA" sz="1100" b="1" i="0" u="sng" dirty="0" smtClean="0">
              <a:latin typeface="Arial" pitchFamily="34" charset="0"/>
              <a:cs typeface="Arial" pitchFamily="34" charset="0"/>
            </a:rPr>
            <a:t>)</a:t>
          </a:r>
          <a:endParaRPr lang="ru-RU" sz="1100" b="1" i="0" u="sng" dirty="0">
            <a:latin typeface="Arial" pitchFamily="34" charset="0"/>
            <a:cs typeface="Arial" pitchFamily="34" charset="0"/>
          </a:endParaRPr>
        </a:p>
      </dgm:t>
    </dgm:pt>
    <dgm:pt modelId="{0F46CE49-8362-4BF1-9828-5E4AD4B35BB6}" type="parTrans" cxnId="{8A53835E-FF5F-4ACD-A04F-39AAA2E0CDBF}">
      <dgm:prSet/>
      <dgm:spPr/>
      <dgm:t>
        <a:bodyPr/>
        <a:lstStyle/>
        <a:p>
          <a:endParaRPr lang="ru-RU"/>
        </a:p>
      </dgm:t>
    </dgm:pt>
    <dgm:pt modelId="{BB2EBB79-176E-473B-ACE7-67A19BA52E55}" type="sibTrans" cxnId="{8A53835E-FF5F-4ACD-A04F-39AAA2E0CDBF}">
      <dgm:prSet/>
      <dgm:spPr/>
      <dgm:t>
        <a:bodyPr/>
        <a:lstStyle/>
        <a:p>
          <a:endParaRPr lang="ru-RU"/>
        </a:p>
      </dgm:t>
    </dgm:pt>
    <dgm:pt modelId="{0FD37314-1B9B-4BE4-82C7-CE8D59604ECE}">
      <dgm:prSet custT="1"/>
      <dgm:spPr/>
      <dgm:t>
        <a:bodyPr/>
        <a:lstStyle/>
        <a:p>
          <a:r>
            <a:rPr lang="uk-UA" sz="1100" b="1" i="0" dirty="0" err="1" smtClean="0">
              <a:latin typeface="Arial" pitchFamily="34" charset="0"/>
              <a:cs typeface="Arial" pitchFamily="34" charset="0"/>
            </a:rPr>
            <a:t>Зябродихаючі</a:t>
          </a:r>
          <a:r>
            <a:rPr lang="uk-UA" sz="1100" b="1" i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     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F4AF3012-2C01-4D5C-84F4-46D693FC26E4}" type="parTrans" cxnId="{D728400B-9B16-4838-9885-1DF0EAFFEA5F}">
      <dgm:prSet/>
      <dgm:spPr/>
      <dgm:t>
        <a:bodyPr/>
        <a:lstStyle/>
        <a:p>
          <a:endParaRPr lang="ru-RU"/>
        </a:p>
      </dgm:t>
    </dgm:pt>
    <dgm:pt modelId="{2715A46A-1F94-4128-A99E-CAF9019F5DD3}" type="sibTrans" cxnId="{D728400B-9B16-4838-9885-1DF0EAFFEA5F}">
      <dgm:prSet/>
      <dgm:spPr/>
      <dgm:t>
        <a:bodyPr/>
        <a:lstStyle/>
        <a:p>
          <a:endParaRPr lang="ru-RU"/>
        </a:p>
      </dgm:t>
    </dgm:pt>
    <dgm:pt modelId="{B425B2A9-4398-4983-9E1C-4195E477FC7D}">
      <dgm:prSet custT="1"/>
      <dgm:spPr/>
      <dgm:t>
        <a:bodyPr/>
        <a:lstStyle/>
        <a:p>
          <a:r>
            <a:rPr lang="uk-UA" sz="1100" b="1" i="0" dirty="0" err="1" smtClean="0">
              <a:latin typeface="Arial" pitchFamily="34" charset="0"/>
              <a:cs typeface="Arial" pitchFamily="34" charset="0"/>
            </a:rPr>
            <a:t>Хеліцерові</a:t>
          </a:r>
          <a:r>
            <a:rPr lang="uk-UA" sz="1100" b="1" i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        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FF50B088-C514-446C-9CA9-55F6040A1C05}" type="parTrans" cxnId="{0C4B01AC-A47E-4796-B02B-C3C78217DD24}">
      <dgm:prSet/>
      <dgm:spPr/>
      <dgm:t>
        <a:bodyPr/>
        <a:lstStyle/>
        <a:p>
          <a:endParaRPr lang="ru-RU"/>
        </a:p>
      </dgm:t>
    </dgm:pt>
    <dgm:pt modelId="{E3191E2C-AEA8-4F79-B949-DB34DCDAA9AB}" type="sibTrans" cxnId="{0C4B01AC-A47E-4796-B02B-C3C78217DD24}">
      <dgm:prSet/>
      <dgm:spPr/>
      <dgm:t>
        <a:bodyPr/>
        <a:lstStyle/>
        <a:p>
          <a:endParaRPr lang="ru-RU"/>
        </a:p>
      </dgm:t>
    </dgm:pt>
    <dgm:pt modelId="{BE24EE16-C8B7-4683-9738-EB0B403CB212}">
      <dgm:prSet custT="1"/>
      <dgm:spPr/>
      <dgm:t>
        <a:bodyPr/>
        <a:lstStyle/>
        <a:p>
          <a:r>
            <a:rPr lang="uk-UA" sz="1100" b="1" i="0" dirty="0" smtClean="0">
              <a:latin typeface="Arial" pitchFamily="34" charset="0"/>
              <a:cs typeface="Arial" pitchFamily="34" charset="0"/>
            </a:rPr>
            <a:t>Трахейні</a:t>
          </a:r>
          <a:endParaRPr lang="ru-RU" sz="1100" b="1" i="0" dirty="0">
            <a:latin typeface="Arial" pitchFamily="34" charset="0"/>
            <a:cs typeface="Arial" pitchFamily="34" charset="0"/>
          </a:endParaRPr>
        </a:p>
      </dgm:t>
    </dgm:pt>
    <dgm:pt modelId="{BFE39C41-22F6-4682-8F5D-0DE4E1E1A985}" type="parTrans" cxnId="{CA035384-3FDF-4F6E-BD5E-A5F3C9218FF7}">
      <dgm:prSet/>
      <dgm:spPr/>
      <dgm:t>
        <a:bodyPr/>
        <a:lstStyle/>
        <a:p>
          <a:endParaRPr lang="ru-RU"/>
        </a:p>
      </dgm:t>
    </dgm:pt>
    <dgm:pt modelId="{FE70A448-4132-40D3-8C4F-C4E7AA5B969F}" type="sibTrans" cxnId="{CA035384-3FDF-4F6E-BD5E-A5F3C9218FF7}">
      <dgm:prSet/>
      <dgm:spPr/>
      <dgm:t>
        <a:bodyPr/>
        <a:lstStyle/>
        <a:p>
          <a:endParaRPr lang="ru-RU"/>
        </a:p>
      </dgm:t>
    </dgm:pt>
    <dgm:pt modelId="{131539CC-2E60-405A-B9F4-F7F88E78CAC1}">
      <dgm:prSet custT="1"/>
      <dgm:spPr/>
      <dgm:t>
        <a:bodyPr/>
        <a:lstStyle/>
        <a:p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Ракоподібні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                       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07EF51FC-CF9B-45A0-81FA-3978E457532E}" type="parTrans" cxnId="{24302AC8-BE0F-48CA-B941-47545635793C}">
      <dgm:prSet/>
      <dgm:spPr/>
      <dgm:t>
        <a:bodyPr/>
        <a:lstStyle/>
        <a:p>
          <a:endParaRPr lang="ru-RU"/>
        </a:p>
      </dgm:t>
    </dgm:pt>
    <dgm:pt modelId="{10ED676A-A1A1-425F-AF41-FF31F6C2FA05}" type="sibTrans" cxnId="{24302AC8-BE0F-48CA-B941-47545635793C}">
      <dgm:prSet/>
      <dgm:spPr/>
      <dgm:t>
        <a:bodyPr/>
        <a:lstStyle/>
        <a:p>
          <a:endParaRPr lang="ru-RU"/>
        </a:p>
      </dgm:t>
    </dgm:pt>
    <dgm:pt modelId="{FDFC82DA-1FDB-4801-ACEC-14AE255E8BDE}">
      <dgm:prSet custT="1"/>
      <dgm:spPr/>
      <dgm:t>
        <a:bodyPr/>
        <a:lstStyle/>
        <a:p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Павукоподібні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           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158B5959-61FF-4BC5-9656-0D48AA1CF67D}" type="parTrans" cxnId="{28875094-7C30-48C5-ADD3-F22005CFBAE3}">
      <dgm:prSet/>
      <dgm:spPr/>
      <dgm:t>
        <a:bodyPr/>
        <a:lstStyle/>
        <a:p>
          <a:endParaRPr lang="ru-RU"/>
        </a:p>
      </dgm:t>
    </dgm:pt>
    <dgm:pt modelId="{8FB8BA0B-A2F1-479D-B4AF-9E0F1A15D8D3}" type="sibTrans" cxnId="{28875094-7C30-48C5-ADD3-F22005CFBAE3}">
      <dgm:prSet/>
      <dgm:spPr/>
      <dgm:t>
        <a:bodyPr/>
        <a:lstStyle/>
        <a:p>
          <a:endParaRPr lang="ru-RU"/>
        </a:p>
      </dgm:t>
    </dgm:pt>
    <dgm:pt modelId="{05493462-E50F-4ECE-8CC1-1CAF742FD40E}">
      <dgm:prSet custT="1"/>
      <dgm:spPr/>
      <dgm:t>
        <a:bodyPr/>
        <a:lstStyle/>
        <a:p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Комахи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91D0DE8F-1559-4ED3-9E8F-153C001A69E4}" type="parTrans" cxnId="{B8550A3D-6C9F-465B-BD91-95D19DDAA716}">
      <dgm:prSet/>
      <dgm:spPr/>
      <dgm:t>
        <a:bodyPr/>
        <a:lstStyle/>
        <a:p>
          <a:endParaRPr lang="ru-RU"/>
        </a:p>
      </dgm:t>
    </dgm:pt>
    <dgm:pt modelId="{66AD05AB-AB5F-4083-A623-D9DC02EFC96C}" type="sibTrans" cxnId="{B8550A3D-6C9F-465B-BD91-95D19DDAA716}">
      <dgm:prSet/>
      <dgm:spPr/>
      <dgm:t>
        <a:bodyPr/>
        <a:lstStyle/>
        <a:p>
          <a:endParaRPr lang="ru-RU"/>
        </a:p>
      </dgm:t>
    </dgm:pt>
    <dgm:pt modelId="{FAF2FE64-6EAE-4161-B420-EBB758485B66}">
      <dgm:prSet custT="1"/>
      <dgm:spPr/>
      <dgm:t>
        <a:bodyPr/>
        <a:lstStyle/>
        <a:p>
          <a:r>
            <a:rPr lang="uk-UA" sz="1100" b="0" i="0" dirty="0" smtClean="0">
              <a:latin typeface="Arial" pitchFamily="34" charset="0"/>
              <a:cs typeface="Arial" pitchFamily="34" charset="0"/>
            </a:rPr>
            <a:t>Нижчі раки     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F3FCF056-313D-4CD5-821D-C6C577217EF7}" type="parTrans" cxnId="{A969542B-EFB1-4289-94EC-81E2EDAB9F84}">
      <dgm:prSet/>
      <dgm:spPr/>
      <dgm:t>
        <a:bodyPr/>
        <a:lstStyle/>
        <a:p>
          <a:endParaRPr lang="ru-RU"/>
        </a:p>
      </dgm:t>
    </dgm:pt>
    <dgm:pt modelId="{19C7AD81-82FA-4623-B86E-74AE9014DBC3}" type="sibTrans" cxnId="{A969542B-EFB1-4289-94EC-81E2EDAB9F84}">
      <dgm:prSet/>
      <dgm:spPr/>
      <dgm:t>
        <a:bodyPr/>
        <a:lstStyle/>
        <a:p>
          <a:endParaRPr lang="ru-RU"/>
        </a:p>
      </dgm:t>
    </dgm:pt>
    <dgm:pt modelId="{F99CB903-0FEA-4112-A335-B4546A19DEE4}">
      <dgm:prSet custT="1"/>
      <dgm:spPr/>
      <dgm:t>
        <a:bodyPr/>
        <a:lstStyle/>
        <a:p>
          <a:r>
            <a:rPr lang="uk-UA" sz="1100" b="0" i="0" dirty="0" smtClean="0">
              <a:latin typeface="Arial" pitchFamily="34" charset="0"/>
              <a:cs typeface="Arial" pitchFamily="34" charset="0"/>
            </a:rPr>
            <a:t>Вищі раки  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CC421823-A1F2-405D-B69B-5221613C10AC}" type="parTrans" cxnId="{7C42FB9E-EAA9-41E6-A298-CF6F1352FF0C}">
      <dgm:prSet/>
      <dgm:spPr/>
      <dgm:t>
        <a:bodyPr/>
        <a:lstStyle/>
        <a:p>
          <a:endParaRPr lang="ru-RU"/>
        </a:p>
      </dgm:t>
    </dgm:pt>
    <dgm:pt modelId="{8BACF996-319B-420D-B6D4-C600D69D7818}" type="sibTrans" cxnId="{7C42FB9E-EAA9-41E6-A298-CF6F1352FF0C}">
      <dgm:prSet/>
      <dgm:spPr/>
      <dgm:t>
        <a:bodyPr/>
        <a:lstStyle/>
        <a:p>
          <a:endParaRPr lang="ru-RU"/>
        </a:p>
      </dgm:t>
    </dgm:pt>
    <dgm:pt modelId="{B465B08E-C408-4930-9251-0992548EA976}">
      <dgm:prSet custT="1"/>
      <dgm:spPr/>
      <dgm:t>
        <a:bodyPr/>
        <a:lstStyle/>
        <a:p>
          <a:r>
            <a:rPr lang="ru-RU" sz="1100" b="0" i="0" dirty="0" smtClean="0">
              <a:latin typeface="Arial" pitchFamily="34" charset="0"/>
              <a:cs typeface="Arial" pitchFamily="34" charset="0"/>
            </a:rPr>
            <a:t>Фаланги,  </a:t>
          </a:r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скорп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і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он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и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, па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в</a:t>
          </a:r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уки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, </a:t>
          </a:r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кліщі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   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0402B0DA-BECE-48A6-8655-A5A47A0266C7}" type="parTrans" cxnId="{E4DAFB79-DFAD-4419-8983-BE75E315DB5A}">
      <dgm:prSet/>
      <dgm:spPr/>
      <dgm:t>
        <a:bodyPr/>
        <a:lstStyle/>
        <a:p>
          <a:endParaRPr lang="ru-RU"/>
        </a:p>
      </dgm:t>
    </dgm:pt>
    <dgm:pt modelId="{9D51B08A-7EDC-4C7B-A0B9-8AAAB7211532}" type="sibTrans" cxnId="{E4DAFB79-DFAD-4419-8983-BE75E315DB5A}">
      <dgm:prSet/>
      <dgm:spPr/>
      <dgm:t>
        <a:bodyPr/>
        <a:lstStyle/>
        <a:p>
          <a:endParaRPr lang="ru-RU"/>
        </a:p>
      </dgm:t>
    </dgm:pt>
    <dgm:pt modelId="{205B1D41-C99B-43AE-8B5D-313E13D4421D}">
      <dgm:prSet custT="1"/>
      <dgm:spPr/>
      <dgm:t>
        <a:bodyPr/>
        <a:lstStyle/>
        <a:p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Акаріноморфні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     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29930169-A6F9-43C4-B55A-01DE60E68D79}" type="parTrans" cxnId="{74CD84E9-1110-41A6-9B90-C814984D454D}">
      <dgm:prSet/>
      <dgm:spPr/>
      <dgm:t>
        <a:bodyPr/>
        <a:lstStyle/>
        <a:p>
          <a:endParaRPr lang="ru-RU"/>
        </a:p>
      </dgm:t>
    </dgm:pt>
    <dgm:pt modelId="{8F0C27DF-F8BD-4CD2-9E20-0F68953F6A54}" type="sibTrans" cxnId="{74CD84E9-1110-41A6-9B90-C814984D454D}">
      <dgm:prSet/>
      <dgm:spPr/>
      <dgm:t>
        <a:bodyPr/>
        <a:lstStyle/>
        <a:p>
          <a:endParaRPr lang="ru-RU"/>
        </a:p>
      </dgm:t>
    </dgm:pt>
    <dgm:pt modelId="{1D92B534-D71D-495C-8967-03A10E98AAEF}">
      <dgm:prSet custT="1"/>
      <dgm:spPr/>
      <dgm:t>
        <a:bodyPr/>
        <a:lstStyle/>
        <a:p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Паразитоморфні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03362DE9-3E28-4AC3-96B6-ED325B24A5E7}" type="parTrans" cxnId="{CB648924-4674-4019-BED7-13942DB80FAC}">
      <dgm:prSet/>
      <dgm:spPr/>
      <dgm:t>
        <a:bodyPr/>
        <a:lstStyle/>
        <a:p>
          <a:endParaRPr lang="ru-RU"/>
        </a:p>
      </dgm:t>
    </dgm:pt>
    <dgm:pt modelId="{976C9F03-1ACE-4C2F-BCBB-36D35A06A4D5}" type="sibTrans" cxnId="{CB648924-4674-4019-BED7-13942DB80FAC}">
      <dgm:prSet/>
      <dgm:spPr/>
      <dgm:t>
        <a:bodyPr/>
        <a:lstStyle/>
        <a:p>
          <a:endParaRPr lang="ru-RU"/>
        </a:p>
      </dgm:t>
    </dgm:pt>
    <dgm:pt modelId="{A3EFA982-804B-467F-A79F-56372D90189A}">
      <dgm:prSet custT="1"/>
      <dgm:spPr/>
      <dgm:t>
        <a:bodyPr/>
        <a:lstStyle/>
        <a:p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Іксодові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, </a:t>
          </a:r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Аргасові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, </a:t>
          </a:r>
          <a:r>
            <a:rPr lang="uk-UA" sz="1100" b="0" i="0" dirty="0" err="1" smtClean="0">
              <a:latin typeface="Arial" pitchFamily="34" charset="0"/>
              <a:cs typeface="Arial" pitchFamily="34" charset="0"/>
            </a:rPr>
            <a:t>Гамазові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 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1EDB2C00-E4BF-4FFC-8605-C8671FA91A5C}" type="parTrans" cxnId="{75FB5FF7-F67B-4653-990B-A66AB927D0D3}">
      <dgm:prSet/>
      <dgm:spPr/>
      <dgm:t>
        <a:bodyPr/>
        <a:lstStyle/>
        <a:p>
          <a:endParaRPr lang="ru-RU"/>
        </a:p>
      </dgm:t>
    </dgm:pt>
    <dgm:pt modelId="{3FE3EC35-FE32-4332-A864-8E53DDB99DF0}" type="sibTrans" cxnId="{75FB5FF7-F67B-4653-990B-A66AB927D0D3}">
      <dgm:prSet/>
      <dgm:spPr/>
      <dgm:t>
        <a:bodyPr/>
        <a:lstStyle/>
        <a:p>
          <a:endParaRPr lang="ru-RU"/>
        </a:p>
      </dgm:t>
    </dgm:pt>
    <dgm:pt modelId="{83706FF0-68BA-486A-B451-B724DAEED258}">
      <dgm:prSet custT="1"/>
      <dgm:spPr/>
      <dgm:t>
        <a:bodyPr/>
        <a:lstStyle/>
        <a:p>
          <a:r>
            <a:rPr lang="ru-RU" sz="1100" b="0" i="0" dirty="0" smtClean="0">
              <a:latin typeface="Arial" pitchFamily="34" charset="0"/>
              <a:cs typeface="Arial" pitchFamily="34" charset="0"/>
            </a:rPr>
            <a:t>Тар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г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ан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и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, клоп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и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, в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о</a:t>
          </a:r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ш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і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, блохи, </a:t>
          </a:r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двокрилі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10C5FBA2-7179-4AA8-99AD-70BBFE6AA023}" type="parTrans" cxnId="{D0BE3493-D554-4721-B4FD-94BF99C0D18B}">
      <dgm:prSet/>
      <dgm:spPr/>
      <dgm:t>
        <a:bodyPr/>
        <a:lstStyle/>
        <a:p>
          <a:endParaRPr lang="ru-RU"/>
        </a:p>
      </dgm:t>
    </dgm:pt>
    <dgm:pt modelId="{715110C5-7CBE-40A3-B1D1-8BF46CE27917}" type="sibTrans" cxnId="{D0BE3493-D554-4721-B4FD-94BF99C0D18B}">
      <dgm:prSet/>
      <dgm:spPr/>
      <dgm:t>
        <a:bodyPr/>
        <a:lstStyle/>
        <a:p>
          <a:endParaRPr lang="ru-RU"/>
        </a:p>
      </dgm:t>
    </dgm:pt>
    <dgm:pt modelId="{09AA3E20-8D2B-4957-9801-3AF2641B4D2D}">
      <dgm:prSet custT="1"/>
      <dgm:spPr/>
      <dgm:t>
        <a:bodyPr/>
        <a:lstStyle/>
        <a:p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Комарі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, </a:t>
          </a:r>
          <a:r>
            <a:rPr lang="ru-RU" sz="1100" b="0" i="0" dirty="0" err="1" smtClean="0">
              <a:latin typeface="Arial" pitchFamily="34" charset="0"/>
              <a:cs typeface="Arial" pitchFamily="34" charset="0"/>
            </a:rPr>
            <a:t>метелики</a:t>
          </a:r>
          <a:r>
            <a:rPr lang="ru-RU" sz="1100" b="0" i="0" dirty="0" smtClean="0">
              <a:latin typeface="Arial" pitchFamily="34" charset="0"/>
              <a:cs typeface="Arial" pitchFamily="34" charset="0"/>
            </a:rPr>
            <a:t>, </a:t>
          </a:r>
          <a:r>
            <a:rPr lang="uk-UA" sz="1100" b="0" i="0" dirty="0" smtClean="0">
              <a:latin typeface="Arial" pitchFamily="34" charset="0"/>
              <a:cs typeface="Arial" pitchFamily="34" charset="0"/>
            </a:rPr>
            <a:t>мухи, мошки,  мокреці, оводи</a:t>
          </a:r>
          <a:endParaRPr lang="ru-RU" sz="1100" b="0" i="0" dirty="0">
            <a:latin typeface="Arial" pitchFamily="34" charset="0"/>
            <a:cs typeface="Arial" pitchFamily="34" charset="0"/>
          </a:endParaRPr>
        </a:p>
      </dgm:t>
    </dgm:pt>
    <dgm:pt modelId="{6DDA0A44-4925-4563-9DFB-1B0C4D3070D4}" type="parTrans" cxnId="{F3556B4D-C3B7-4484-AB35-199920BD7CDE}">
      <dgm:prSet/>
      <dgm:spPr/>
      <dgm:t>
        <a:bodyPr/>
        <a:lstStyle/>
        <a:p>
          <a:endParaRPr lang="ru-RU"/>
        </a:p>
      </dgm:t>
    </dgm:pt>
    <dgm:pt modelId="{792E815C-5D39-4DE3-B1A7-C94A11461BD3}" type="sibTrans" cxnId="{F3556B4D-C3B7-4484-AB35-199920BD7CDE}">
      <dgm:prSet/>
      <dgm:spPr/>
      <dgm:t>
        <a:bodyPr/>
        <a:lstStyle/>
        <a:p>
          <a:endParaRPr lang="ru-RU"/>
        </a:p>
      </dgm:t>
    </dgm:pt>
    <dgm:pt modelId="{3DD53D0B-2777-448C-B6F9-64C739E2AABF}" type="pres">
      <dgm:prSet presAssocID="{31EA57DC-7F40-4E84-ACC0-AACD2F16F4A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462AA14-F3C0-4AA0-9581-5A4FA4CC789B}" type="pres">
      <dgm:prSet presAssocID="{81D43279-B0C0-4AEC-ADB4-CD9289879156}" presName="hierRoot1" presStyleCnt="0"/>
      <dgm:spPr/>
    </dgm:pt>
    <dgm:pt modelId="{3C6901F2-5E64-4F8C-A8A0-8275BE87A9C6}" type="pres">
      <dgm:prSet presAssocID="{81D43279-B0C0-4AEC-ADB4-CD9289879156}" presName="composite" presStyleCnt="0"/>
      <dgm:spPr/>
    </dgm:pt>
    <dgm:pt modelId="{0ECAD358-EC7F-4299-8722-A64D9387F90E}" type="pres">
      <dgm:prSet presAssocID="{81D43279-B0C0-4AEC-ADB4-CD9289879156}" presName="background" presStyleLbl="node0" presStyleIdx="0" presStyleCnt="1"/>
      <dgm:spPr/>
    </dgm:pt>
    <dgm:pt modelId="{ED0DA282-1DCA-4606-B9AD-3A27A7ED3E15}" type="pres">
      <dgm:prSet presAssocID="{81D43279-B0C0-4AEC-ADB4-CD9289879156}" presName="text" presStyleLbl="fgAcc0" presStyleIdx="0" presStyleCnt="1" custScaleX="171535" custScaleY="163522" custLinFactNeighborX="-391" custLinFactNeighborY="-169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5F9A65-D011-49F4-AEA2-28ADDE421A94}" type="pres">
      <dgm:prSet presAssocID="{81D43279-B0C0-4AEC-ADB4-CD9289879156}" presName="hierChild2" presStyleCnt="0"/>
      <dgm:spPr/>
    </dgm:pt>
    <dgm:pt modelId="{21A36D4B-4104-4880-8FAD-35A73D709E04}" type="pres">
      <dgm:prSet presAssocID="{0F46CE49-8362-4BF1-9828-5E4AD4B35BB6}" presName="Name10" presStyleLbl="parChTrans1D2" presStyleIdx="0" presStyleCnt="1"/>
      <dgm:spPr/>
      <dgm:t>
        <a:bodyPr/>
        <a:lstStyle/>
        <a:p>
          <a:endParaRPr lang="ru-RU"/>
        </a:p>
      </dgm:t>
    </dgm:pt>
    <dgm:pt modelId="{82FBF682-51A0-47ED-91DC-A36E18A315CD}" type="pres">
      <dgm:prSet presAssocID="{E3715E8B-BDCA-45DF-A649-FA1FEEC35ECD}" presName="hierRoot2" presStyleCnt="0"/>
      <dgm:spPr/>
    </dgm:pt>
    <dgm:pt modelId="{54776A86-A50A-4BB7-9CEC-2A25D2A406D4}" type="pres">
      <dgm:prSet presAssocID="{E3715E8B-BDCA-45DF-A649-FA1FEEC35ECD}" presName="composite2" presStyleCnt="0"/>
      <dgm:spPr/>
    </dgm:pt>
    <dgm:pt modelId="{4AEFF7BB-C5E7-4C2A-AAEC-5F7EAA368E50}" type="pres">
      <dgm:prSet presAssocID="{E3715E8B-BDCA-45DF-A649-FA1FEEC35ECD}" presName="background2" presStyleLbl="node2" presStyleIdx="0" presStyleCnt="1"/>
      <dgm:spPr/>
    </dgm:pt>
    <dgm:pt modelId="{65726054-108A-400C-BB37-1B02C6421808}" type="pres">
      <dgm:prSet presAssocID="{E3715E8B-BDCA-45DF-A649-FA1FEEC35ECD}" presName="text2" presStyleLbl="fgAcc2" presStyleIdx="0" presStyleCnt="1" custScaleX="195079" custScaleY="1172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F1BE83-0810-47F3-8EE9-9ED358CEBE1D}" type="pres">
      <dgm:prSet presAssocID="{E3715E8B-BDCA-45DF-A649-FA1FEEC35ECD}" presName="hierChild3" presStyleCnt="0"/>
      <dgm:spPr/>
    </dgm:pt>
    <dgm:pt modelId="{6FEBC5C4-284F-4904-89EF-1B12545E415E}" type="pres">
      <dgm:prSet presAssocID="{F4AF3012-2C01-4D5C-84F4-46D693FC26E4}" presName="Name17" presStyleLbl="parChTrans1D3" presStyleIdx="0" presStyleCnt="3"/>
      <dgm:spPr/>
      <dgm:t>
        <a:bodyPr/>
        <a:lstStyle/>
        <a:p>
          <a:endParaRPr lang="ru-RU"/>
        </a:p>
      </dgm:t>
    </dgm:pt>
    <dgm:pt modelId="{E61D0F8B-20FE-4104-A953-58DF7DA99E86}" type="pres">
      <dgm:prSet presAssocID="{0FD37314-1B9B-4BE4-82C7-CE8D59604ECE}" presName="hierRoot3" presStyleCnt="0"/>
      <dgm:spPr/>
    </dgm:pt>
    <dgm:pt modelId="{D1C95B90-75E5-440D-9E4D-351572F21692}" type="pres">
      <dgm:prSet presAssocID="{0FD37314-1B9B-4BE4-82C7-CE8D59604ECE}" presName="composite3" presStyleCnt="0"/>
      <dgm:spPr/>
    </dgm:pt>
    <dgm:pt modelId="{672BD62B-EE4B-4F3E-86B9-8304BC8BB3CC}" type="pres">
      <dgm:prSet presAssocID="{0FD37314-1B9B-4BE4-82C7-CE8D59604ECE}" presName="background3" presStyleLbl="node3" presStyleIdx="0" presStyleCnt="3"/>
      <dgm:spPr/>
    </dgm:pt>
    <dgm:pt modelId="{E60A8792-4C2D-44AE-BB2C-1C537CD9BD4C}" type="pres">
      <dgm:prSet presAssocID="{0FD37314-1B9B-4BE4-82C7-CE8D59604ECE}" presName="text3" presStyleLbl="fgAcc3" presStyleIdx="0" presStyleCnt="3" custScaleX="1570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A66D05-8C76-4C8E-BBF9-BB17628BCED2}" type="pres">
      <dgm:prSet presAssocID="{0FD37314-1B9B-4BE4-82C7-CE8D59604ECE}" presName="hierChild4" presStyleCnt="0"/>
      <dgm:spPr/>
    </dgm:pt>
    <dgm:pt modelId="{610EEF00-624E-411B-9CF6-B9E2E3EC8CF4}" type="pres">
      <dgm:prSet presAssocID="{07EF51FC-CF9B-45A0-81FA-3978E457532E}" presName="Name23" presStyleLbl="parChTrans1D4" presStyleIdx="0" presStyleCnt="11"/>
      <dgm:spPr/>
      <dgm:t>
        <a:bodyPr/>
        <a:lstStyle/>
        <a:p>
          <a:endParaRPr lang="ru-RU"/>
        </a:p>
      </dgm:t>
    </dgm:pt>
    <dgm:pt modelId="{14BAE752-EEB6-4ECF-9D11-EC6763DFF8B2}" type="pres">
      <dgm:prSet presAssocID="{131539CC-2E60-405A-B9F4-F7F88E78CAC1}" presName="hierRoot4" presStyleCnt="0"/>
      <dgm:spPr/>
    </dgm:pt>
    <dgm:pt modelId="{6151ACFB-B050-4DB1-B103-F298CA337582}" type="pres">
      <dgm:prSet presAssocID="{131539CC-2E60-405A-B9F4-F7F88E78CAC1}" presName="composite4" presStyleCnt="0"/>
      <dgm:spPr/>
    </dgm:pt>
    <dgm:pt modelId="{5D411EB2-65DE-47BC-8926-5DAE5E118733}" type="pres">
      <dgm:prSet presAssocID="{131539CC-2E60-405A-B9F4-F7F88E78CAC1}" presName="background4" presStyleLbl="node4" presStyleIdx="0" presStyleCnt="11"/>
      <dgm:spPr/>
    </dgm:pt>
    <dgm:pt modelId="{743D1930-300C-425F-988F-3EC3B270EA39}" type="pres">
      <dgm:prSet presAssocID="{131539CC-2E60-405A-B9F4-F7F88E78CAC1}" presName="text4" presStyleLbl="fgAcc4" presStyleIdx="0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D7D68A-955F-4DEB-800B-BD2AC58B32B8}" type="pres">
      <dgm:prSet presAssocID="{131539CC-2E60-405A-B9F4-F7F88E78CAC1}" presName="hierChild5" presStyleCnt="0"/>
      <dgm:spPr/>
    </dgm:pt>
    <dgm:pt modelId="{ACA4A05D-EDE6-4024-94EF-58B167C4C2EA}" type="pres">
      <dgm:prSet presAssocID="{F3FCF056-313D-4CD5-821D-C6C577217EF7}" presName="Name23" presStyleLbl="parChTrans1D4" presStyleIdx="1" presStyleCnt="11"/>
      <dgm:spPr/>
      <dgm:t>
        <a:bodyPr/>
        <a:lstStyle/>
        <a:p>
          <a:endParaRPr lang="ru-RU"/>
        </a:p>
      </dgm:t>
    </dgm:pt>
    <dgm:pt modelId="{A30FA805-C3FE-4322-A4BB-C5348D6BCF59}" type="pres">
      <dgm:prSet presAssocID="{FAF2FE64-6EAE-4161-B420-EBB758485B66}" presName="hierRoot4" presStyleCnt="0"/>
      <dgm:spPr/>
    </dgm:pt>
    <dgm:pt modelId="{6ACCE4EE-57EF-43E1-8993-24705A646246}" type="pres">
      <dgm:prSet presAssocID="{FAF2FE64-6EAE-4161-B420-EBB758485B66}" presName="composite4" presStyleCnt="0"/>
      <dgm:spPr/>
    </dgm:pt>
    <dgm:pt modelId="{1907CF06-B249-4DD4-A0B2-EFD231B5E4B8}" type="pres">
      <dgm:prSet presAssocID="{FAF2FE64-6EAE-4161-B420-EBB758485B66}" presName="background4" presStyleLbl="node4" presStyleIdx="1" presStyleCnt="11"/>
      <dgm:spPr/>
    </dgm:pt>
    <dgm:pt modelId="{BF76B2DC-7480-45B6-AFDE-BC452404286A}" type="pres">
      <dgm:prSet presAssocID="{FAF2FE64-6EAE-4161-B420-EBB758485B66}" presName="text4" presStyleLbl="fgAcc4" presStyleIdx="1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8A79A8-EF1D-46CB-8806-4BD67D13706D}" type="pres">
      <dgm:prSet presAssocID="{FAF2FE64-6EAE-4161-B420-EBB758485B66}" presName="hierChild5" presStyleCnt="0"/>
      <dgm:spPr/>
    </dgm:pt>
    <dgm:pt modelId="{CAFAC318-0EE7-47BA-8016-05A29A65F4FF}" type="pres">
      <dgm:prSet presAssocID="{CC421823-A1F2-405D-B69B-5221613C10AC}" presName="Name23" presStyleLbl="parChTrans1D4" presStyleIdx="2" presStyleCnt="11"/>
      <dgm:spPr/>
      <dgm:t>
        <a:bodyPr/>
        <a:lstStyle/>
        <a:p>
          <a:endParaRPr lang="ru-RU"/>
        </a:p>
      </dgm:t>
    </dgm:pt>
    <dgm:pt modelId="{7AFA9D22-F538-432D-8CD4-CFC5AFAD7B47}" type="pres">
      <dgm:prSet presAssocID="{F99CB903-0FEA-4112-A335-B4546A19DEE4}" presName="hierRoot4" presStyleCnt="0"/>
      <dgm:spPr/>
    </dgm:pt>
    <dgm:pt modelId="{3F5A0D03-6726-4FE5-9FE7-F29291F368AA}" type="pres">
      <dgm:prSet presAssocID="{F99CB903-0FEA-4112-A335-B4546A19DEE4}" presName="composite4" presStyleCnt="0"/>
      <dgm:spPr/>
    </dgm:pt>
    <dgm:pt modelId="{5D65834D-C043-4B06-A0B6-36789EEAC428}" type="pres">
      <dgm:prSet presAssocID="{F99CB903-0FEA-4112-A335-B4546A19DEE4}" presName="background4" presStyleLbl="node4" presStyleIdx="2" presStyleCnt="11"/>
      <dgm:spPr/>
    </dgm:pt>
    <dgm:pt modelId="{6046378C-DFBD-4419-8780-8A908ACB6D49}" type="pres">
      <dgm:prSet presAssocID="{F99CB903-0FEA-4112-A335-B4546A19DEE4}" presName="text4" presStyleLbl="fgAcc4" presStyleIdx="2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6B941C-AAB1-4869-AD4B-725D1DC914F3}" type="pres">
      <dgm:prSet presAssocID="{F99CB903-0FEA-4112-A335-B4546A19DEE4}" presName="hierChild5" presStyleCnt="0"/>
      <dgm:spPr/>
    </dgm:pt>
    <dgm:pt modelId="{20450D0C-F162-4B9B-A36F-E30CFEF1441D}" type="pres">
      <dgm:prSet presAssocID="{FF50B088-C514-446C-9CA9-55F6040A1C05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266AE6C-9F26-4CE7-A600-AEB1E50C729A}" type="pres">
      <dgm:prSet presAssocID="{B425B2A9-4398-4983-9E1C-4195E477FC7D}" presName="hierRoot3" presStyleCnt="0"/>
      <dgm:spPr/>
    </dgm:pt>
    <dgm:pt modelId="{EDDE4021-06AC-4F03-A951-67E88B4065BC}" type="pres">
      <dgm:prSet presAssocID="{B425B2A9-4398-4983-9E1C-4195E477FC7D}" presName="composite3" presStyleCnt="0"/>
      <dgm:spPr/>
    </dgm:pt>
    <dgm:pt modelId="{FE26A778-F79A-4ACB-8A7C-4BADB5875EB0}" type="pres">
      <dgm:prSet presAssocID="{B425B2A9-4398-4983-9E1C-4195E477FC7D}" presName="background3" presStyleLbl="node3" presStyleIdx="1" presStyleCnt="3"/>
      <dgm:spPr/>
    </dgm:pt>
    <dgm:pt modelId="{1190AE4D-0187-447B-8428-C71E9E2D3467}" type="pres">
      <dgm:prSet presAssocID="{B425B2A9-4398-4983-9E1C-4195E477FC7D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5ABBF-ECEF-4733-9D33-19B17314D8DB}" type="pres">
      <dgm:prSet presAssocID="{B425B2A9-4398-4983-9E1C-4195E477FC7D}" presName="hierChild4" presStyleCnt="0"/>
      <dgm:spPr/>
    </dgm:pt>
    <dgm:pt modelId="{DAB9BACE-8553-4A78-8674-733206D5EB3E}" type="pres">
      <dgm:prSet presAssocID="{158B5959-61FF-4BC5-9656-0D48AA1CF67D}" presName="Name23" presStyleLbl="parChTrans1D4" presStyleIdx="3" presStyleCnt="11"/>
      <dgm:spPr/>
      <dgm:t>
        <a:bodyPr/>
        <a:lstStyle/>
        <a:p>
          <a:endParaRPr lang="ru-RU"/>
        </a:p>
      </dgm:t>
    </dgm:pt>
    <dgm:pt modelId="{21BBAC65-EA76-42F6-B66B-5C7F1A5F2936}" type="pres">
      <dgm:prSet presAssocID="{FDFC82DA-1FDB-4801-ACEC-14AE255E8BDE}" presName="hierRoot4" presStyleCnt="0"/>
      <dgm:spPr/>
    </dgm:pt>
    <dgm:pt modelId="{DA350ADD-FD15-4410-BEEF-590853079A46}" type="pres">
      <dgm:prSet presAssocID="{FDFC82DA-1FDB-4801-ACEC-14AE255E8BDE}" presName="composite4" presStyleCnt="0"/>
      <dgm:spPr/>
    </dgm:pt>
    <dgm:pt modelId="{0E1A416B-6713-491D-AC44-C0C8207C1D3D}" type="pres">
      <dgm:prSet presAssocID="{FDFC82DA-1FDB-4801-ACEC-14AE255E8BDE}" presName="background4" presStyleLbl="node4" presStyleIdx="3" presStyleCnt="11"/>
      <dgm:spPr/>
    </dgm:pt>
    <dgm:pt modelId="{A385C593-FB18-40C5-9271-F9FCA14056DB}" type="pres">
      <dgm:prSet presAssocID="{FDFC82DA-1FDB-4801-ACEC-14AE255E8BDE}" presName="text4" presStyleLbl="fgAcc4" presStyleIdx="3" presStyleCnt="11" custScaleX="144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179314-5B79-4181-ADE5-1DA0927AA248}" type="pres">
      <dgm:prSet presAssocID="{FDFC82DA-1FDB-4801-ACEC-14AE255E8BDE}" presName="hierChild5" presStyleCnt="0"/>
      <dgm:spPr/>
    </dgm:pt>
    <dgm:pt modelId="{68B12724-BDC6-4485-ACFE-49FF9DE5DF62}" type="pres">
      <dgm:prSet presAssocID="{0402B0DA-BECE-48A6-8655-A5A47A0266C7}" presName="Name23" presStyleLbl="parChTrans1D4" presStyleIdx="4" presStyleCnt="11"/>
      <dgm:spPr/>
      <dgm:t>
        <a:bodyPr/>
        <a:lstStyle/>
        <a:p>
          <a:endParaRPr lang="ru-RU"/>
        </a:p>
      </dgm:t>
    </dgm:pt>
    <dgm:pt modelId="{4CB85750-9B1B-4D2F-87D4-FEF3A9D20266}" type="pres">
      <dgm:prSet presAssocID="{B465B08E-C408-4930-9251-0992548EA976}" presName="hierRoot4" presStyleCnt="0"/>
      <dgm:spPr/>
    </dgm:pt>
    <dgm:pt modelId="{55C4EE2F-94EB-4258-B466-2C53DB514C9F}" type="pres">
      <dgm:prSet presAssocID="{B465B08E-C408-4930-9251-0992548EA976}" presName="composite4" presStyleCnt="0"/>
      <dgm:spPr/>
    </dgm:pt>
    <dgm:pt modelId="{EA980F86-CCEB-4199-8B96-895BCB3F1AB5}" type="pres">
      <dgm:prSet presAssocID="{B465B08E-C408-4930-9251-0992548EA976}" presName="background4" presStyleLbl="node4" presStyleIdx="4" presStyleCnt="11"/>
      <dgm:spPr/>
    </dgm:pt>
    <dgm:pt modelId="{7EAC0C3A-5565-4C04-B4C7-CB7278140FB2}" type="pres">
      <dgm:prSet presAssocID="{B465B08E-C408-4930-9251-0992548EA976}" presName="text4" presStyleLbl="fgAcc4" presStyleIdx="4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2CA310-BCDB-4371-9DFC-06B71D33F9A8}" type="pres">
      <dgm:prSet presAssocID="{B465B08E-C408-4930-9251-0992548EA976}" presName="hierChild5" presStyleCnt="0"/>
      <dgm:spPr/>
    </dgm:pt>
    <dgm:pt modelId="{E4CBB3E9-9594-4994-B3C7-708C78E9F711}" type="pres">
      <dgm:prSet presAssocID="{29930169-A6F9-43C4-B55A-01DE60E68D79}" presName="Name23" presStyleLbl="parChTrans1D4" presStyleIdx="5" presStyleCnt="11"/>
      <dgm:spPr/>
      <dgm:t>
        <a:bodyPr/>
        <a:lstStyle/>
        <a:p>
          <a:endParaRPr lang="ru-RU"/>
        </a:p>
      </dgm:t>
    </dgm:pt>
    <dgm:pt modelId="{92ADEF6C-1111-4F97-8452-EB15F52D8050}" type="pres">
      <dgm:prSet presAssocID="{205B1D41-C99B-43AE-8B5D-313E13D4421D}" presName="hierRoot4" presStyleCnt="0"/>
      <dgm:spPr/>
    </dgm:pt>
    <dgm:pt modelId="{E5A00E99-250C-4A07-ACC9-1591462C0163}" type="pres">
      <dgm:prSet presAssocID="{205B1D41-C99B-43AE-8B5D-313E13D4421D}" presName="composite4" presStyleCnt="0"/>
      <dgm:spPr/>
    </dgm:pt>
    <dgm:pt modelId="{73DD6879-366C-4790-8D66-1BD7A297827A}" type="pres">
      <dgm:prSet presAssocID="{205B1D41-C99B-43AE-8B5D-313E13D4421D}" presName="background4" presStyleLbl="node4" presStyleIdx="5" presStyleCnt="11"/>
      <dgm:spPr/>
    </dgm:pt>
    <dgm:pt modelId="{B6D015FF-00C2-46F2-A3EB-EFD41AF19776}" type="pres">
      <dgm:prSet presAssocID="{205B1D41-C99B-43AE-8B5D-313E13D4421D}" presName="text4" presStyleLbl="fgAcc4" presStyleIdx="5" presStyleCnt="11" custScaleX="1312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BE7D82-112D-4D6A-BB69-6C3C3C713420}" type="pres">
      <dgm:prSet presAssocID="{205B1D41-C99B-43AE-8B5D-313E13D4421D}" presName="hierChild5" presStyleCnt="0"/>
      <dgm:spPr/>
    </dgm:pt>
    <dgm:pt modelId="{1AE4B791-732E-49C3-819C-9326E4ECA67D}" type="pres">
      <dgm:prSet presAssocID="{03362DE9-3E28-4AC3-96B6-ED325B24A5E7}" presName="Name23" presStyleLbl="parChTrans1D4" presStyleIdx="6" presStyleCnt="11"/>
      <dgm:spPr/>
      <dgm:t>
        <a:bodyPr/>
        <a:lstStyle/>
        <a:p>
          <a:endParaRPr lang="ru-RU"/>
        </a:p>
      </dgm:t>
    </dgm:pt>
    <dgm:pt modelId="{6A324361-A2D8-4213-9E1F-D733839418D5}" type="pres">
      <dgm:prSet presAssocID="{1D92B534-D71D-495C-8967-03A10E98AAEF}" presName="hierRoot4" presStyleCnt="0"/>
      <dgm:spPr/>
    </dgm:pt>
    <dgm:pt modelId="{33CD6063-3AD9-4A05-A114-7378031DE51C}" type="pres">
      <dgm:prSet presAssocID="{1D92B534-D71D-495C-8967-03A10E98AAEF}" presName="composite4" presStyleCnt="0"/>
      <dgm:spPr/>
    </dgm:pt>
    <dgm:pt modelId="{F6FF63A0-B723-4053-B8FB-CB6D5C2369EB}" type="pres">
      <dgm:prSet presAssocID="{1D92B534-D71D-495C-8967-03A10E98AAEF}" presName="background4" presStyleLbl="node4" presStyleIdx="6" presStyleCnt="11"/>
      <dgm:spPr/>
    </dgm:pt>
    <dgm:pt modelId="{1A58EEDD-8AAA-411F-883B-195BFFBCCDE3}" type="pres">
      <dgm:prSet presAssocID="{1D92B534-D71D-495C-8967-03A10E98AAEF}" presName="text4" presStyleLbl="fgAcc4" presStyleIdx="6" presStyleCnt="11" custScaleX="1381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6F34F6-FBDC-49F6-A100-3EC9F876286F}" type="pres">
      <dgm:prSet presAssocID="{1D92B534-D71D-495C-8967-03A10E98AAEF}" presName="hierChild5" presStyleCnt="0"/>
      <dgm:spPr/>
    </dgm:pt>
    <dgm:pt modelId="{6B875C0E-1729-440A-A8F6-3A762D9CAE35}" type="pres">
      <dgm:prSet presAssocID="{1EDB2C00-E4BF-4FFC-8605-C8671FA91A5C}" presName="Name23" presStyleLbl="parChTrans1D4" presStyleIdx="7" presStyleCnt="11"/>
      <dgm:spPr/>
      <dgm:t>
        <a:bodyPr/>
        <a:lstStyle/>
        <a:p>
          <a:endParaRPr lang="ru-RU"/>
        </a:p>
      </dgm:t>
    </dgm:pt>
    <dgm:pt modelId="{E0D4EFDD-7E34-4C88-9E8F-7D2AFB755D68}" type="pres">
      <dgm:prSet presAssocID="{A3EFA982-804B-467F-A79F-56372D90189A}" presName="hierRoot4" presStyleCnt="0"/>
      <dgm:spPr/>
    </dgm:pt>
    <dgm:pt modelId="{0A175C0A-B7D6-49CF-8C60-B3CC812041A7}" type="pres">
      <dgm:prSet presAssocID="{A3EFA982-804B-467F-A79F-56372D90189A}" presName="composite4" presStyleCnt="0"/>
      <dgm:spPr/>
    </dgm:pt>
    <dgm:pt modelId="{97F532C4-46F8-4EF6-8B1E-FA17AEFB5156}" type="pres">
      <dgm:prSet presAssocID="{A3EFA982-804B-467F-A79F-56372D90189A}" presName="background4" presStyleLbl="node4" presStyleIdx="7" presStyleCnt="11"/>
      <dgm:spPr/>
    </dgm:pt>
    <dgm:pt modelId="{2E0D25C3-926D-4457-86A9-DF4D61AA68A4}" type="pres">
      <dgm:prSet presAssocID="{A3EFA982-804B-467F-A79F-56372D90189A}" presName="text4" presStyleLbl="fgAcc4" presStyleIdx="7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C67D6F-AE0D-4562-A148-7171578D7889}" type="pres">
      <dgm:prSet presAssocID="{A3EFA982-804B-467F-A79F-56372D90189A}" presName="hierChild5" presStyleCnt="0"/>
      <dgm:spPr/>
    </dgm:pt>
    <dgm:pt modelId="{F7666873-9690-43ED-92D1-708B4E103451}" type="pres">
      <dgm:prSet presAssocID="{BFE39C41-22F6-4682-8F5D-0DE4E1E1A985}" presName="Name17" presStyleLbl="parChTrans1D3" presStyleIdx="2" presStyleCnt="3"/>
      <dgm:spPr/>
      <dgm:t>
        <a:bodyPr/>
        <a:lstStyle/>
        <a:p>
          <a:endParaRPr lang="ru-RU"/>
        </a:p>
      </dgm:t>
    </dgm:pt>
    <dgm:pt modelId="{A63E75B9-F7A0-4CF5-8B1C-CBCB4575B6D7}" type="pres">
      <dgm:prSet presAssocID="{BE24EE16-C8B7-4683-9738-EB0B403CB212}" presName="hierRoot3" presStyleCnt="0"/>
      <dgm:spPr/>
    </dgm:pt>
    <dgm:pt modelId="{0177C4BF-1166-452A-AD6D-1ED25914C565}" type="pres">
      <dgm:prSet presAssocID="{BE24EE16-C8B7-4683-9738-EB0B403CB212}" presName="composite3" presStyleCnt="0"/>
      <dgm:spPr/>
    </dgm:pt>
    <dgm:pt modelId="{698FDC71-3233-4EC4-B8F5-325C487E44F5}" type="pres">
      <dgm:prSet presAssocID="{BE24EE16-C8B7-4683-9738-EB0B403CB212}" presName="background3" presStyleLbl="node3" presStyleIdx="2" presStyleCnt="3"/>
      <dgm:spPr/>
    </dgm:pt>
    <dgm:pt modelId="{62C45F2E-72E9-4BDB-A72C-A3A4608314ED}" type="pres">
      <dgm:prSet presAssocID="{BE24EE16-C8B7-4683-9738-EB0B403CB212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DBF39-2C2A-4EFF-879D-E2CEBDE21FB0}" type="pres">
      <dgm:prSet presAssocID="{BE24EE16-C8B7-4683-9738-EB0B403CB212}" presName="hierChild4" presStyleCnt="0"/>
      <dgm:spPr/>
    </dgm:pt>
    <dgm:pt modelId="{C1963103-0E66-4A77-A7D8-AFFA2352A8BA}" type="pres">
      <dgm:prSet presAssocID="{91D0DE8F-1559-4ED3-9E8F-153C001A69E4}" presName="Name23" presStyleLbl="parChTrans1D4" presStyleIdx="8" presStyleCnt="11"/>
      <dgm:spPr/>
      <dgm:t>
        <a:bodyPr/>
        <a:lstStyle/>
        <a:p>
          <a:endParaRPr lang="ru-RU"/>
        </a:p>
      </dgm:t>
    </dgm:pt>
    <dgm:pt modelId="{9CBA00CE-40AB-46E7-AD2E-7B85766185CB}" type="pres">
      <dgm:prSet presAssocID="{05493462-E50F-4ECE-8CC1-1CAF742FD40E}" presName="hierRoot4" presStyleCnt="0"/>
      <dgm:spPr/>
    </dgm:pt>
    <dgm:pt modelId="{E57D2FFA-7E9A-431D-A0E9-FCC36D3C6AE5}" type="pres">
      <dgm:prSet presAssocID="{05493462-E50F-4ECE-8CC1-1CAF742FD40E}" presName="composite4" presStyleCnt="0"/>
      <dgm:spPr/>
    </dgm:pt>
    <dgm:pt modelId="{781015E1-F2D5-4FF9-A856-15C6E91D873B}" type="pres">
      <dgm:prSet presAssocID="{05493462-E50F-4ECE-8CC1-1CAF742FD40E}" presName="background4" presStyleLbl="node4" presStyleIdx="8" presStyleCnt="11"/>
      <dgm:spPr/>
    </dgm:pt>
    <dgm:pt modelId="{E543A746-95CB-4970-A0E9-637DA69F7A59}" type="pres">
      <dgm:prSet presAssocID="{05493462-E50F-4ECE-8CC1-1CAF742FD40E}" presName="text4" presStyleLbl="fgAcc4" presStyleIdx="8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C7031F-4C63-4209-A98D-A1DFA8F00295}" type="pres">
      <dgm:prSet presAssocID="{05493462-E50F-4ECE-8CC1-1CAF742FD40E}" presName="hierChild5" presStyleCnt="0"/>
      <dgm:spPr/>
    </dgm:pt>
    <dgm:pt modelId="{960E4AB4-B1DE-4000-A9FC-A8CBD5F86B3C}" type="pres">
      <dgm:prSet presAssocID="{10C5FBA2-7179-4AA8-99AD-70BBFE6AA023}" presName="Name23" presStyleLbl="parChTrans1D4" presStyleIdx="9" presStyleCnt="11"/>
      <dgm:spPr/>
      <dgm:t>
        <a:bodyPr/>
        <a:lstStyle/>
        <a:p>
          <a:endParaRPr lang="ru-RU"/>
        </a:p>
      </dgm:t>
    </dgm:pt>
    <dgm:pt modelId="{C6DFFEFF-984C-4FF5-B72B-D51D497944A4}" type="pres">
      <dgm:prSet presAssocID="{83706FF0-68BA-486A-B451-B724DAEED258}" presName="hierRoot4" presStyleCnt="0"/>
      <dgm:spPr/>
    </dgm:pt>
    <dgm:pt modelId="{562A24C1-92E9-4E60-A1AD-A62D13461C71}" type="pres">
      <dgm:prSet presAssocID="{83706FF0-68BA-486A-B451-B724DAEED258}" presName="composite4" presStyleCnt="0"/>
      <dgm:spPr/>
    </dgm:pt>
    <dgm:pt modelId="{048295A2-F74E-4CDE-BB52-701373783CD2}" type="pres">
      <dgm:prSet presAssocID="{83706FF0-68BA-486A-B451-B724DAEED258}" presName="background4" presStyleLbl="node4" presStyleIdx="9" presStyleCnt="11"/>
      <dgm:spPr/>
    </dgm:pt>
    <dgm:pt modelId="{80453D27-0E4B-459C-BDED-5E659EB0482B}" type="pres">
      <dgm:prSet presAssocID="{83706FF0-68BA-486A-B451-B724DAEED258}" presName="text4" presStyleLbl="fgAcc4" presStyleIdx="9" presStyleCnt="11" custScaleX="127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C67BA1-EADB-4803-B670-7BDD6AD4B7AD}" type="pres">
      <dgm:prSet presAssocID="{83706FF0-68BA-486A-B451-B724DAEED258}" presName="hierChild5" presStyleCnt="0"/>
      <dgm:spPr/>
    </dgm:pt>
    <dgm:pt modelId="{F2B02CA0-BB3F-43A1-BB56-92B78B826883}" type="pres">
      <dgm:prSet presAssocID="{6DDA0A44-4925-4563-9DFB-1B0C4D3070D4}" presName="Name23" presStyleLbl="parChTrans1D4" presStyleIdx="10" presStyleCnt="11"/>
      <dgm:spPr/>
      <dgm:t>
        <a:bodyPr/>
        <a:lstStyle/>
        <a:p>
          <a:endParaRPr lang="ru-RU"/>
        </a:p>
      </dgm:t>
    </dgm:pt>
    <dgm:pt modelId="{593D2929-98E5-4325-8A1D-B1D20318C528}" type="pres">
      <dgm:prSet presAssocID="{09AA3E20-8D2B-4957-9801-3AF2641B4D2D}" presName="hierRoot4" presStyleCnt="0"/>
      <dgm:spPr/>
    </dgm:pt>
    <dgm:pt modelId="{92B80633-DF83-4788-AD4E-E1FFA22B6218}" type="pres">
      <dgm:prSet presAssocID="{09AA3E20-8D2B-4957-9801-3AF2641B4D2D}" presName="composite4" presStyleCnt="0"/>
      <dgm:spPr/>
    </dgm:pt>
    <dgm:pt modelId="{F86F2592-1060-4D6A-89A1-F382A409404C}" type="pres">
      <dgm:prSet presAssocID="{09AA3E20-8D2B-4957-9801-3AF2641B4D2D}" presName="background4" presStyleLbl="node4" presStyleIdx="10" presStyleCnt="11"/>
      <dgm:spPr/>
    </dgm:pt>
    <dgm:pt modelId="{7978B995-ECF9-4F57-A01D-8B4172F98975}" type="pres">
      <dgm:prSet presAssocID="{09AA3E20-8D2B-4957-9801-3AF2641B4D2D}" presName="text4" presStyleLbl="fgAcc4" presStyleIdx="10" presStyleCnt="11" custScaleX="119092" custScaleY="1304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563BE2-696C-4A07-BE58-9B2B622FA617}" type="pres">
      <dgm:prSet presAssocID="{09AA3E20-8D2B-4957-9801-3AF2641B4D2D}" presName="hierChild5" presStyleCnt="0"/>
      <dgm:spPr/>
    </dgm:pt>
  </dgm:ptLst>
  <dgm:cxnLst>
    <dgm:cxn modelId="{74CD84E9-1110-41A6-9B90-C814984D454D}" srcId="{B465B08E-C408-4930-9251-0992548EA976}" destId="{205B1D41-C99B-43AE-8B5D-313E13D4421D}" srcOrd="0" destOrd="0" parTransId="{29930169-A6F9-43C4-B55A-01DE60E68D79}" sibTransId="{8F0C27DF-F8BD-4CD2-9E20-0F68953F6A54}"/>
    <dgm:cxn modelId="{A969542B-EFB1-4289-94EC-81E2EDAB9F84}" srcId="{131539CC-2E60-405A-B9F4-F7F88E78CAC1}" destId="{FAF2FE64-6EAE-4161-B420-EBB758485B66}" srcOrd="0" destOrd="0" parTransId="{F3FCF056-313D-4CD5-821D-C6C577217EF7}" sibTransId="{19C7AD81-82FA-4623-B86E-74AE9014DBC3}"/>
    <dgm:cxn modelId="{87FA45CF-F9C3-4253-8CA2-C29AAE86815D}" type="presOf" srcId="{6DDA0A44-4925-4563-9DFB-1B0C4D3070D4}" destId="{F2B02CA0-BB3F-43A1-BB56-92B78B826883}" srcOrd="0" destOrd="0" presId="urn:microsoft.com/office/officeart/2005/8/layout/hierarchy1"/>
    <dgm:cxn modelId="{21473EE6-621A-4C4A-AA81-8AD9018F813E}" type="presOf" srcId="{1D92B534-D71D-495C-8967-03A10E98AAEF}" destId="{1A58EEDD-8AAA-411F-883B-195BFFBCCDE3}" srcOrd="0" destOrd="0" presId="urn:microsoft.com/office/officeart/2005/8/layout/hierarchy1"/>
    <dgm:cxn modelId="{BE33E4D2-AB1B-4872-9E76-F9DB6F6B00AF}" type="presOf" srcId="{158B5959-61FF-4BC5-9656-0D48AA1CF67D}" destId="{DAB9BACE-8553-4A78-8674-733206D5EB3E}" srcOrd="0" destOrd="0" presId="urn:microsoft.com/office/officeart/2005/8/layout/hierarchy1"/>
    <dgm:cxn modelId="{191D2968-BB0E-4645-9A48-406C778739A4}" type="presOf" srcId="{81D43279-B0C0-4AEC-ADB4-CD9289879156}" destId="{ED0DA282-1DCA-4606-B9AD-3A27A7ED3E15}" srcOrd="0" destOrd="0" presId="urn:microsoft.com/office/officeart/2005/8/layout/hierarchy1"/>
    <dgm:cxn modelId="{24302AC8-BE0F-48CA-B941-47545635793C}" srcId="{0FD37314-1B9B-4BE4-82C7-CE8D59604ECE}" destId="{131539CC-2E60-405A-B9F4-F7F88E78CAC1}" srcOrd="0" destOrd="0" parTransId="{07EF51FC-CF9B-45A0-81FA-3978E457532E}" sibTransId="{10ED676A-A1A1-425F-AF41-FF31F6C2FA05}"/>
    <dgm:cxn modelId="{924F1018-80D3-4AE8-A904-DAECB391088A}" type="presOf" srcId="{03362DE9-3E28-4AC3-96B6-ED325B24A5E7}" destId="{1AE4B791-732E-49C3-819C-9326E4ECA67D}" srcOrd="0" destOrd="0" presId="urn:microsoft.com/office/officeart/2005/8/layout/hierarchy1"/>
    <dgm:cxn modelId="{4F1B212A-6572-4158-B251-49F171577B48}" type="presOf" srcId="{0402B0DA-BECE-48A6-8655-A5A47A0266C7}" destId="{68B12724-BDC6-4485-ACFE-49FF9DE5DF62}" srcOrd="0" destOrd="0" presId="urn:microsoft.com/office/officeart/2005/8/layout/hierarchy1"/>
    <dgm:cxn modelId="{7C42FB9E-EAA9-41E6-A298-CF6F1352FF0C}" srcId="{131539CC-2E60-405A-B9F4-F7F88E78CAC1}" destId="{F99CB903-0FEA-4112-A335-B4546A19DEE4}" srcOrd="1" destOrd="0" parTransId="{CC421823-A1F2-405D-B69B-5221613C10AC}" sibTransId="{8BACF996-319B-420D-B6D4-C600D69D7818}"/>
    <dgm:cxn modelId="{1172FBB2-D1EC-4064-AB69-680AAE23CDAE}" type="presOf" srcId="{09AA3E20-8D2B-4957-9801-3AF2641B4D2D}" destId="{7978B995-ECF9-4F57-A01D-8B4172F98975}" srcOrd="0" destOrd="0" presId="urn:microsoft.com/office/officeart/2005/8/layout/hierarchy1"/>
    <dgm:cxn modelId="{E62C1519-B343-4AC1-B971-7AD11DF1268A}" type="presOf" srcId="{FDFC82DA-1FDB-4801-ACEC-14AE255E8BDE}" destId="{A385C593-FB18-40C5-9271-F9FCA14056DB}" srcOrd="0" destOrd="0" presId="urn:microsoft.com/office/officeart/2005/8/layout/hierarchy1"/>
    <dgm:cxn modelId="{B1F8B53D-9F1A-4B77-9B11-127242496826}" type="presOf" srcId="{B425B2A9-4398-4983-9E1C-4195E477FC7D}" destId="{1190AE4D-0187-447B-8428-C71E9E2D3467}" srcOrd="0" destOrd="0" presId="urn:microsoft.com/office/officeart/2005/8/layout/hierarchy1"/>
    <dgm:cxn modelId="{9ACDFD0C-45D7-4E50-B05F-DB1ED5DC4145}" type="presOf" srcId="{F3FCF056-313D-4CD5-821D-C6C577217EF7}" destId="{ACA4A05D-EDE6-4024-94EF-58B167C4C2EA}" srcOrd="0" destOrd="0" presId="urn:microsoft.com/office/officeart/2005/8/layout/hierarchy1"/>
    <dgm:cxn modelId="{936EEC18-BD9B-4E32-B6D6-156C7FBC1116}" type="presOf" srcId="{29930169-A6F9-43C4-B55A-01DE60E68D79}" destId="{E4CBB3E9-9594-4994-B3C7-708C78E9F711}" srcOrd="0" destOrd="0" presId="urn:microsoft.com/office/officeart/2005/8/layout/hierarchy1"/>
    <dgm:cxn modelId="{233ED3C1-9B72-42EB-8D13-99C1C3B571BF}" type="presOf" srcId="{BE24EE16-C8B7-4683-9738-EB0B403CB212}" destId="{62C45F2E-72E9-4BDB-A72C-A3A4608314ED}" srcOrd="0" destOrd="0" presId="urn:microsoft.com/office/officeart/2005/8/layout/hierarchy1"/>
    <dgm:cxn modelId="{F50FB15A-A2A6-4007-AC7C-E7D7B6C6A85E}" type="presOf" srcId="{0F46CE49-8362-4BF1-9828-5E4AD4B35BB6}" destId="{21A36D4B-4104-4880-8FAD-35A73D709E04}" srcOrd="0" destOrd="0" presId="urn:microsoft.com/office/officeart/2005/8/layout/hierarchy1"/>
    <dgm:cxn modelId="{73444B5B-D8FE-4FAF-946E-663066954717}" type="presOf" srcId="{B465B08E-C408-4930-9251-0992548EA976}" destId="{7EAC0C3A-5565-4C04-B4C7-CB7278140FB2}" srcOrd="0" destOrd="0" presId="urn:microsoft.com/office/officeart/2005/8/layout/hierarchy1"/>
    <dgm:cxn modelId="{F4C6B486-8E1A-4257-90C6-4B6C50238132}" type="presOf" srcId="{05493462-E50F-4ECE-8CC1-1CAF742FD40E}" destId="{E543A746-95CB-4970-A0E9-637DA69F7A59}" srcOrd="0" destOrd="0" presId="urn:microsoft.com/office/officeart/2005/8/layout/hierarchy1"/>
    <dgm:cxn modelId="{033C4E93-F0B5-4DF4-8719-EDA484B1E61B}" type="presOf" srcId="{83706FF0-68BA-486A-B451-B724DAEED258}" destId="{80453D27-0E4B-459C-BDED-5E659EB0482B}" srcOrd="0" destOrd="0" presId="urn:microsoft.com/office/officeart/2005/8/layout/hierarchy1"/>
    <dgm:cxn modelId="{D0BE3493-D554-4721-B4FD-94BF99C0D18B}" srcId="{05493462-E50F-4ECE-8CC1-1CAF742FD40E}" destId="{83706FF0-68BA-486A-B451-B724DAEED258}" srcOrd="0" destOrd="0" parTransId="{10C5FBA2-7179-4AA8-99AD-70BBFE6AA023}" sibTransId="{715110C5-7CBE-40A3-B1D1-8BF46CE27917}"/>
    <dgm:cxn modelId="{BB60568F-EE95-4926-AC48-AD7AACB32470}" type="presOf" srcId="{FF50B088-C514-446C-9CA9-55F6040A1C05}" destId="{20450D0C-F162-4B9B-A36F-E30CFEF1441D}" srcOrd="0" destOrd="0" presId="urn:microsoft.com/office/officeart/2005/8/layout/hierarchy1"/>
    <dgm:cxn modelId="{1A5A5783-66DA-4F06-97BA-E031B0A8C533}" srcId="{31EA57DC-7F40-4E84-ACC0-AACD2F16F4A3}" destId="{81D43279-B0C0-4AEC-ADB4-CD9289879156}" srcOrd="0" destOrd="0" parTransId="{EBE78CC7-92EB-4B07-AAE9-A07056AF6F9C}" sibTransId="{4664FE64-1123-48DA-8789-115F5DCE9A19}"/>
    <dgm:cxn modelId="{B2ECE48C-BEEE-4329-AAFF-53956BE1683B}" type="presOf" srcId="{F99CB903-0FEA-4112-A335-B4546A19DEE4}" destId="{6046378C-DFBD-4419-8780-8A908ACB6D49}" srcOrd="0" destOrd="0" presId="urn:microsoft.com/office/officeart/2005/8/layout/hierarchy1"/>
    <dgm:cxn modelId="{F3556B4D-C3B7-4484-AB35-199920BD7CDE}" srcId="{83706FF0-68BA-486A-B451-B724DAEED258}" destId="{09AA3E20-8D2B-4957-9801-3AF2641B4D2D}" srcOrd="0" destOrd="0" parTransId="{6DDA0A44-4925-4563-9DFB-1B0C4D3070D4}" sibTransId="{792E815C-5D39-4DE3-B1A7-C94A11461BD3}"/>
    <dgm:cxn modelId="{281B65E4-4311-4F38-BB82-5D9DB9640D3D}" type="presOf" srcId="{A3EFA982-804B-467F-A79F-56372D90189A}" destId="{2E0D25C3-926D-4457-86A9-DF4D61AA68A4}" srcOrd="0" destOrd="0" presId="urn:microsoft.com/office/officeart/2005/8/layout/hierarchy1"/>
    <dgm:cxn modelId="{EA42F1D5-EC9E-4DA0-AC26-ADB939F7CA0E}" type="presOf" srcId="{07EF51FC-CF9B-45A0-81FA-3978E457532E}" destId="{610EEF00-624E-411B-9CF6-B9E2E3EC8CF4}" srcOrd="0" destOrd="0" presId="urn:microsoft.com/office/officeart/2005/8/layout/hierarchy1"/>
    <dgm:cxn modelId="{CA035384-3FDF-4F6E-BD5E-A5F3C9218FF7}" srcId="{E3715E8B-BDCA-45DF-A649-FA1FEEC35ECD}" destId="{BE24EE16-C8B7-4683-9738-EB0B403CB212}" srcOrd="2" destOrd="0" parTransId="{BFE39C41-22F6-4682-8F5D-0DE4E1E1A985}" sibTransId="{FE70A448-4132-40D3-8C4F-C4E7AA5B969F}"/>
    <dgm:cxn modelId="{7511B5BB-8B8D-48E3-8978-2CBB2C5B6F6A}" type="presOf" srcId="{205B1D41-C99B-43AE-8B5D-313E13D4421D}" destId="{B6D015FF-00C2-46F2-A3EB-EFD41AF19776}" srcOrd="0" destOrd="0" presId="urn:microsoft.com/office/officeart/2005/8/layout/hierarchy1"/>
    <dgm:cxn modelId="{75FB5FF7-F67B-4653-990B-A66AB927D0D3}" srcId="{1D92B534-D71D-495C-8967-03A10E98AAEF}" destId="{A3EFA982-804B-467F-A79F-56372D90189A}" srcOrd="0" destOrd="0" parTransId="{1EDB2C00-E4BF-4FFC-8605-C8671FA91A5C}" sibTransId="{3FE3EC35-FE32-4332-A864-8E53DDB99DF0}"/>
    <dgm:cxn modelId="{DE1BD396-A6F9-43ED-A9BF-8E7BFACF18EA}" type="presOf" srcId="{FAF2FE64-6EAE-4161-B420-EBB758485B66}" destId="{BF76B2DC-7480-45B6-AFDE-BC452404286A}" srcOrd="0" destOrd="0" presId="urn:microsoft.com/office/officeart/2005/8/layout/hierarchy1"/>
    <dgm:cxn modelId="{B8550A3D-6C9F-465B-BD91-95D19DDAA716}" srcId="{BE24EE16-C8B7-4683-9738-EB0B403CB212}" destId="{05493462-E50F-4ECE-8CC1-1CAF742FD40E}" srcOrd="0" destOrd="0" parTransId="{91D0DE8F-1559-4ED3-9E8F-153C001A69E4}" sibTransId="{66AD05AB-AB5F-4083-A623-D9DC02EFC96C}"/>
    <dgm:cxn modelId="{7F313D76-B5EF-4877-BC1C-9C524A036B48}" type="presOf" srcId="{0FD37314-1B9B-4BE4-82C7-CE8D59604ECE}" destId="{E60A8792-4C2D-44AE-BB2C-1C537CD9BD4C}" srcOrd="0" destOrd="0" presId="urn:microsoft.com/office/officeart/2005/8/layout/hierarchy1"/>
    <dgm:cxn modelId="{E4DAFB79-DFAD-4419-8983-BE75E315DB5A}" srcId="{FDFC82DA-1FDB-4801-ACEC-14AE255E8BDE}" destId="{B465B08E-C408-4930-9251-0992548EA976}" srcOrd="0" destOrd="0" parTransId="{0402B0DA-BECE-48A6-8655-A5A47A0266C7}" sibTransId="{9D51B08A-7EDC-4C7B-A0B9-8AAAB7211532}"/>
    <dgm:cxn modelId="{67781607-354D-41A4-9D48-D62B15E76399}" type="presOf" srcId="{CC421823-A1F2-405D-B69B-5221613C10AC}" destId="{CAFAC318-0EE7-47BA-8016-05A29A65F4FF}" srcOrd="0" destOrd="0" presId="urn:microsoft.com/office/officeart/2005/8/layout/hierarchy1"/>
    <dgm:cxn modelId="{0C4B01AC-A47E-4796-B02B-C3C78217DD24}" srcId="{E3715E8B-BDCA-45DF-A649-FA1FEEC35ECD}" destId="{B425B2A9-4398-4983-9E1C-4195E477FC7D}" srcOrd="1" destOrd="0" parTransId="{FF50B088-C514-446C-9CA9-55F6040A1C05}" sibTransId="{E3191E2C-AEA8-4F79-B949-DB34DCDAA9AB}"/>
    <dgm:cxn modelId="{CB648924-4674-4019-BED7-13942DB80FAC}" srcId="{B465B08E-C408-4930-9251-0992548EA976}" destId="{1D92B534-D71D-495C-8967-03A10E98AAEF}" srcOrd="1" destOrd="0" parTransId="{03362DE9-3E28-4AC3-96B6-ED325B24A5E7}" sibTransId="{976C9F03-1ACE-4C2F-BCBB-36D35A06A4D5}"/>
    <dgm:cxn modelId="{F9D47C21-C15F-411E-84D7-2A691C6E7B27}" type="presOf" srcId="{31EA57DC-7F40-4E84-ACC0-AACD2F16F4A3}" destId="{3DD53D0B-2777-448C-B6F9-64C739E2AABF}" srcOrd="0" destOrd="0" presId="urn:microsoft.com/office/officeart/2005/8/layout/hierarchy1"/>
    <dgm:cxn modelId="{A032BD50-96BA-4D41-9EF6-D528AD8F1C86}" type="presOf" srcId="{131539CC-2E60-405A-B9F4-F7F88E78CAC1}" destId="{743D1930-300C-425F-988F-3EC3B270EA39}" srcOrd="0" destOrd="0" presId="urn:microsoft.com/office/officeart/2005/8/layout/hierarchy1"/>
    <dgm:cxn modelId="{9737EF13-1C2F-42D3-AE27-C5BA39574F8A}" type="presOf" srcId="{10C5FBA2-7179-4AA8-99AD-70BBFE6AA023}" destId="{960E4AB4-B1DE-4000-A9FC-A8CBD5F86B3C}" srcOrd="0" destOrd="0" presId="urn:microsoft.com/office/officeart/2005/8/layout/hierarchy1"/>
    <dgm:cxn modelId="{858926DE-1F64-4D66-87B2-E0BF69A4B122}" type="presOf" srcId="{BFE39C41-22F6-4682-8F5D-0DE4E1E1A985}" destId="{F7666873-9690-43ED-92D1-708B4E103451}" srcOrd="0" destOrd="0" presId="urn:microsoft.com/office/officeart/2005/8/layout/hierarchy1"/>
    <dgm:cxn modelId="{AD61E785-81B1-49C5-B95F-199BCB7E53B5}" type="presOf" srcId="{E3715E8B-BDCA-45DF-A649-FA1FEEC35ECD}" destId="{65726054-108A-400C-BB37-1B02C6421808}" srcOrd="0" destOrd="0" presId="urn:microsoft.com/office/officeart/2005/8/layout/hierarchy1"/>
    <dgm:cxn modelId="{8A53835E-FF5F-4ACD-A04F-39AAA2E0CDBF}" srcId="{81D43279-B0C0-4AEC-ADB4-CD9289879156}" destId="{E3715E8B-BDCA-45DF-A649-FA1FEEC35ECD}" srcOrd="0" destOrd="0" parTransId="{0F46CE49-8362-4BF1-9828-5E4AD4B35BB6}" sibTransId="{BB2EBB79-176E-473B-ACE7-67A19BA52E55}"/>
    <dgm:cxn modelId="{D728400B-9B16-4838-9885-1DF0EAFFEA5F}" srcId="{E3715E8B-BDCA-45DF-A649-FA1FEEC35ECD}" destId="{0FD37314-1B9B-4BE4-82C7-CE8D59604ECE}" srcOrd="0" destOrd="0" parTransId="{F4AF3012-2C01-4D5C-84F4-46D693FC26E4}" sibTransId="{2715A46A-1F94-4128-A99E-CAF9019F5DD3}"/>
    <dgm:cxn modelId="{C480A1AA-A215-48A3-BC86-08F6A236E3CB}" type="presOf" srcId="{91D0DE8F-1559-4ED3-9E8F-153C001A69E4}" destId="{C1963103-0E66-4A77-A7D8-AFFA2352A8BA}" srcOrd="0" destOrd="0" presId="urn:microsoft.com/office/officeart/2005/8/layout/hierarchy1"/>
    <dgm:cxn modelId="{28875094-7C30-48C5-ADD3-F22005CFBAE3}" srcId="{B425B2A9-4398-4983-9E1C-4195E477FC7D}" destId="{FDFC82DA-1FDB-4801-ACEC-14AE255E8BDE}" srcOrd="0" destOrd="0" parTransId="{158B5959-61FF-4BC5-9656-0D48AA1CF67D}" sibTransId="{8FB8BA0B-A2F1-479D-B4AF-9E0F1A15D8D3}"/>
    <dgm:cxn modelId="{9F91E20B-A4FE-4099-966B-201C378201CB}" type="presOf" srcId="{F4AF3012-2C01-4D5C-84F4-46D693FC26E4}" destId="{6FEBC5C4-284F-4904-89EF-1B12545E415E}" srcOrd="0" destOrd="0" presId="urn:microsoft.com/office/officeart/2005/8/layout/hierarchy1"/>
    <dgm:cxn modelId="{425F8655-BB96-4AF1-872A-C19E2EFA16DD}" type="presOf" srcId="{1EDB2C00-E4BF-4FFC-8605-C8671FA91A5C}" destId="{6B875C0E-1729-440A-A8F6-3A762D9CAE35}" srcOrd="0" destOrd="0" presId="urn:microsoft.com/office/officeart/2005/8/layout/hierarchy1"/>
    <dgm:cxn modelId="{40DA62A7-C361-4A86-9E58-CD01986D24F5}" type="presParOf" srcId="{3DD53D0B-2777-448C-B6F9-64C739E2AABF}" destId="{0462AA14-F3C0-4AA0-9581-5A4FA4CC789B}" srcOrd="0" destOrd="0" presId="urn:microsoft.com/office/officeart/2005/8/layout/hierarchy1"/>
    <dgm:cxn modelId="{4A6498BF-81E8-4661-A3B3-7F1FDF011883}" type="presParOf" srcId="{0462AA14-F3C0-4AA0-9581-5A4FA4CC789B}" destId="{3C6901F2-5E64-4F8C-A8A0-8275BE87A9C6}" srcOrd="0" destOrd="0" presId="urn:microsoft.com/office/officeart/2005/8/layout/hierarchy1"/>
    <dgm:cxn modelId="{9B6D6291-DA61-409B-A28D-E2122A7D2028}" type="presParOf" srcId="{3C6901F2-5E64-4F8C-A8A0-8275BE87A9C6}" destId="{0ECAD358-EC7F-4299-8722-A64D9387F90E}" srcOrd="0" destOrd="0" presId="urn:microsoft.com/office/officeart/2005/8/layout/hierarchy1"/>
    <dgm:cxn modelId="{44C2C5DB-3DEE-4E18-B8BB-017BB53FB940}" type="presParOf" srcId="{3C6901F2-5E64-4F8C-A8A0-8275BE87A9C6}" destId="{ED0DA282-1DCA-4606-B9AD-3A27A7ED3E15}" srcOrd="1" destOrd="0" presId="urn:microsoft.com/office/officeart/2005/8/layout/hierarchy1"/>
    <dgm:cxn modelId="{0EDFBA3C-8EFD-4F87-B4C3-3A1F2811F4DA}" type="presParOf" srcId="{0462AA14-F3C0-4AA0-9581-5A4FA4CC789B}" destId="{9C5F9A65-D011-49F4-AEA2-28ADDE421A94}" srcOrd="1" destOrd="0" presId="urn:microsoft.com/office/officeart/2005/8/layout/hierarchy1"/>
    <dgm:cxn modelId="{822445E7-E7D5-46C2-9832-E93FCE53EA62}" type="presParOf" srcId="{9C5F9A65-D011-49F4-AEA2-28ADDE421A94}" destId="{21A36D4B-4104-4880-8FAD-35A73D709E04}" srcOrd="0" destOrd="0" presId="urn:microsoft.com/office/officeart/2005/8/layout/hierarchy1"/>
    <dgm:cxn modelId="{C48023F7-D0DC-4B66-99D6-D81FFAEE5BF5}" type="presParOf" srcId="{9C5F9A65-D011-49F4-AEA2-28ADDE421A94}" destId="{82FBF682-51A0-47ED-91DC-A36E18A315CD}" srcOrd="1" destOrd="0" presId="urn:microsoft.com/office/officeart/2005/8/layout/hierarchy1"/>
    <dgm:cxn modelId="{A938EAB2-D967-48C4-A79E-A55D96109F4C}" type="presParOf" srcId="{82FBF682-51A0-47ED-91DC-A36E18A315CD}" destId="{54776A86-A50A-4BB7-9CEC-2A25D2A406D4}" srcOrd="0" destOrd="0" presId="urn:microsoft.com/office/officeart/2005/8/layout/hierarchy1"/>
    <dgm:cxn modelId="{4D14E4CC-0222-4736-87C9-E87DF6B77D4D}" type="presParOf" srcId="{54776A86-A50A-4BB7-9CEC-2A25D2A406D4}" destId="{4AEFF7BB-C5E7-4C2A-AAEC-5F7EAA368E50}" srcOrd="0" destOrd="0" presId="urn:microsoft.com/office/officeart/2005/8/layout/hierarchy1"/>
    <dgm:cxn modelId="{B5878FDB-86B1-464F-A524-FDB55E68AC20}" type="presParOf" srcId="{54776A86-A50A-4BB7-9CEC-2A25D2A406D4}" destId="{65726054-108A-400C-BB37-1B02C6421808}" srcOrd="1" destOrd="0" presId="urn:microsoft.com/office/officeart/2005/8/layout/hierarchy1"/>
    <dgm:cxn modelId="{74AC253E-8D88-4D90-AB97-68BC82D1833C}" type="presParOf" srcId="{82FBF682-51A0-47ED-91DC-A36E18A315CD}" destId="{8BF1BE83-0810-47F3-8EE9-9ED358CEBE1D}" srcOrd="1" destOrd="0" presId="urn:microsoft.com/office/officeart/2005/8/layout/hierarchy1"/>
    <dgm:cxn modelId="{E7C46487-0483-4378-B405-6887D6266385}" type="presParOf" srcId="{8BF1BE83-0810-47F3-8EE9-9ED358CEBE1D}" destId="{6FEBC5C4-284F-4904-89EF-1B12545E415E}" srcOrd="0" destOrd="0" presId="urn:microsoft.com/office/officeart/2005/8/layout/hierarchy1"/>
    <dgm:cxn modelId="{8F5D12C2-FE46-4137-9566-8E895FBD69AD}" type="presParOf" srcId="{8BF1BE83-0810-47F3-8EE9-9ED358CEBE1D}" destId="{E61D0F8B-20FE-4104-A953-58DF7DA99E86}" srcOrd="1" destOrd="0" presId="urn:microsoft.com/office/officeart/2005/8/layout/hierarchy1"/>
    <dgm:cxn modelId="{2EF61163-AD59-4038-A3FA-2D199BB35447}" type="presParOf" srcId="{E61D0F8B-20FE-4104-A953-58DF7DA99E86}" destId="{D1C95B90-75E5-440D-9E4D-351572F21692}" srcOrd="0" destOrd="0" presId="urn:microsoft.com/office/officeart/2005/8/layout/hierarchy1"/>
    <dgm:cxn modelId="{F26E4014-2E20-4C37-90FA-2A811D3CB6D3}" type="presParOf" srcId="{D1C95B90-75E5-440D-9E4D-351572F21692}" destId="{672BD62B-EE4B-4F3E-86B9-8304BC8BB3CC}" srcOrd="0" destOrd="0" presId="urn:microsoft.com/office/officeart/2005/8/layout/hierarchy1"/>
    <dgm:cxn modelId="{55960B4A-1A85-4240-BA30-B00BDCF241DB}" type="presParOf" srcId="{D1C95B90-75E5-440D-9E4D-351572F21692}" destId="{E60A8792-4C2D-44AE-BB2C-1C537CD9BD4C}" srcOrd="1" destOrd="0" presId="urn:microsoft.com/office/officeart/2005/8/layout/hierarchy1"/>
    <dgm:cxn modelId="{D1C6FF40-9F31-4F9C-9F02-C65047C3A776}" type="presParOf" srcId="{E61D0F8B-20FE-4104-A953-58DF7DA99E86}" destId="{D2A66D05-8C76-4C8E-BBF9-BB17628BCED2}" srcOrd="1" destOrd="0" presId="urn:microsoft.com/office/officeart/2005/8/layout/hierarchy1"/>
    <dgm:cxn modelId="{18F4E43A-0D69-47E8-8F77-42B3F0D1EA77}" type="presParOf" srcId="{D2A66D05-8C76-4C8E-BBF9-BB17628BCED2}" destId="{610EEF00-624E-411B-9CF6-B9E2E3EC8CF4}" srcOrd="0" destOrd="0" presId="urn:microsoft.com/office/officeart/2005/8/layout/hierarchy1"/>
    <dgm:cxn modelId="{AF20ECC4-C738-47E8-8C9B-7AEDA607939B}" type="presParOf" srcId="{D2A66D05-8C76-4C8E-BBF9-BB17628BCED2}" destId="{14BAE752-EEB6-4ECF-9D11-EC6763DFF8B2}" srcOrd="1" destOrd="0" presId="urn:microsoft.com/office/officeart/2005/8/layout/hierarchy1"/>
    <dgm:cxn modelId="{F5793D99-238D-4DDA-B953-76E79CD831E2}" type="presParOf" srcId="{14BAE752-EEB6-4ECF-9D11-EC6763DFF8B2}" destId="{6151ACFB-B050-4DB1-B103-F298CA337582}" srcOrd="0" destOrd="0" presId="urn:microsoft.com/office/officeart/2005/8/layout/hierarchy1"/>
    <dgm:cxn modelId="{789A0D3E-08C9-43AF-B47A-8043A7EC1C11}" type="presParOf" srcId="{6151ACFB-B050-4DB1-B103-F298CA337582}" destId="{5D411EB2-65DE-47BC-8926-5DAE5E118733}" srcOrd="0" destOrd="0" presId="urn:microsoft.com/office/officeart/2005/8/layout/hierarchy1"/>
    <dgm:cxn modelId="{941722D4-5227-4A86-A726-677FCE65ECE7}" type="presParOf" srcId="{6151ACFB-B050-4DB1-B103-F298CA337582}" destId="{743D1930-300C-425F-988F-3EC3B270EA39}" srcOrd="1" destOrd="0" presId="urn:microsoft.com/office/officeart/2005/8/layout/hierarchy1"/>
    <dgm:cxn modelId="{5748184D-812A-44F1-ADF9-E0186093BEB2}" type="presParOf" srcId="{14BAE752-EEB6-4ECF-9D11-EC6763DFF8B2}" destId="{C7D7D68A-955F-4DEB-800B-BD2AC58B32B8}" srcOrd="1" destOrd="0" presId="urn:microsoft.com/office/officeart/2005/8/layout/hierarchy1"/>
    <dgm:cxn modelId="{00132D5C-DCF3-4B78-BEFB-76143B96D563}" type="presParOf" srcId="{C7D7D68A-955F-4DEB-800B-BD2AC58B32B8}" destId="{ACA4A05D-EDE6-4024-94EF-58B167C4C2EA}" srcOrd="0" destOrd="0" presId="urn:microsoft.com/office/officeart/2005/8/layout/hierarchy1"/>
    <dgm:cxn modelId="{70481975-9279-42FB-B572-342110F9E7B7}" type="presParOf" srcId="{C7D7D68A-955F-4DEB-800B-BD2AC58B32B8}" destId="{A30FA805-C3FE-4322-A4BB-C5348D6BCF59}" srcOrd="1" destOrd="0" presId="urn:microsoft.com/office/officeart/2005/8/layout/hierarchy1"/>
    <dgm:cxn modelId="{24487108-C1C5-46F5-8618-7F3584D47D3D}" type="presParOf" srcId="{A30FA805-C3FE-4322-A4BB-C5348D6BCF59}" destId="{6ACCE4EE-57EF-43E1-8993-24705A646246}" srcOrd="0" destOrd="0" presId="urn:microsoft.com/office/officeart/2005/8/layout/hierarchy1"/>
    <dgm:cxn modelId="{13657D32-E18A-446C-95DA-3D47937E3D00}" type="presParOf" srcId="{6ACCE4EE-57EF-43E1-8993-24705A646246}" destId="{1907CF06-B249-4DD4-A0B2-EFD231B5E4B8}" srcOrd="0" destOrd="0" presId="urn:microsoft.com/office/officeart/2005/8/layout/hierarchy1"/>
    <dgm:cxn modelId="{889ED262-287C-42ED-9034-91A0AABB0AAE}" type="presParOf" srcId="{6ACCE4EE-57EF-43E1-8993-24705A646246}" destId="{BF76B2DC-7480-45B6-AFDE-BC452404286A}" srcOrd="1" destOrd="0" presId="urn:microsoft.com/office/officeart/2005/8/layout/hierarchy1"/>
    <dgm:cxn modelId="{8AF0577C-76E5-40F3-AD98-F677521DF367}" type="presParOf" srcId="{A30FA805-C3FE-4322-A4BB-C5348D6BCF59}" destId="{F48A79A8-EF1D-46CB-8806-4BD67D13706D}" srcOrd="1" destOrd="0" presId="urn:microsoft.com/office/officeart/2005/8/layout/hierarchy1"/>
    <dgm:cxn modelId="{3E25AC61-069F-4D2E-B341-00DD069713CA}" type="presParOf" srcId="{C7D7D68A-955F-4DEB-800B-BD2AC58B32B8}" destId="{CAFAC318-0EE7-47BA-8016-05A29A65F4FF}" srcOrd="2" destOrd="0" presId="urn:microsoft.com/office/officeart/2005/8/layout/hierarchy1"/>
    <dgm:cxn modelId="{0D758D81-272D-4B81-B17B-06392AA40B8F}" type="presParOf" srcId="{C7D7D68A-955F-4DEB-800B-BD2AC58B32B8}" destId="{7AFA9D22-F538-432D-8CD4-CFC5AFAD7B47}" srcOrd="3" destOrd="0" presId="urn:microsoft.com/office/officeart/2005/8/layout/hierarchy1"/>
    <dgm:cxn modelId="{CECFE8A1-9673-4353-9CE8-816E6476E170}" type="presParOf" srcId="{7AFA9D22-F538-432D-8CD4-CFC5AFAD7B47}" destId="{3F5A0D03-6726-4FE5-9FE7-F29291F368AA}" srcOrd="0" destOrd="0" presId="urn:microsoft.com/office/officeart/2005/8/layout/hierarchy1"/>
    <dgm:cxn modelId="{E17AAA8C-2A6A-499C-B9CD-262F67A16BA6}" type="presParOf" srcId="{3F5A0D03-6726-4FE5-9FE7-F29291F368AA}" destId="{5D65834D-C043-4B06-A0B6-36789EEAC428}" srcOrd="0" destOrd="0" presId="urn:microsoft.com/office/officeart/2005/8/layout/hierarchy1"/>
    <dgm:cxn modelId="{49769CD3-11F9-4D15-A2A2-82D3521C0954}" type="presParOf" srcId="{3F5A0D03-6726-4FE5-9FE7-F29291F368AA}" destId="{6046378C-DFBD-4419-8780-8A908ACB6D49}" srcOrd="1" destOrd="0" presId="urn:microsoft.com/office/officeart/2005/8/layout/hierarchy1"/>
    <dgm:cxn modelId="{82E76675-DD2F-4B18-9CBA-B2D6709FFC18}" type="presParOf" srcId="{7AFA9D22-F538-432D-8CD4-CFC5AFAD7B47}" destId="{BC6B941C-AAB1-4869-AD4B-725D1DC914F3}" srcOrd="1" destOrd="0" presId="urn:microsoft.com/office/officeart/2005/8/layout/hierarchy1"/>
    <dgm:cxn modelId="{E8728437-C9D3-4624-9959-8C918D809E0D}" type="presParOf" srcId="{8BF1BE83-0810-47F3-8EE9-9ED358CEBE1D}" destId="{20450D0C-F162-4B9B-A36F-E30CFEF1441D}" srcOrd="2" destOrd="0" presId="urn:microsoft.com/office/officeart/2005/8/layout/hierarchy1"/>
    <dgm:cxn modelId="{3ECE449C-C10F-4702-A7EA-E218D8EDA0A8}" type="presParOf" srcId="{8BF1BE83-0810-47F3-8EE9-9ED358CEBE1D}" destId="{B266AE6C-9F26-4CE7-A600-AEB1E50C729A}" srcOrd="3" destOrd="0" presId="urn:microsoft.com/office/officeart/2005/8/layout/hierarchy1"/>
    <dgm:cxn modelId="{F2BCAD02-D051-45E5-8B6A-244ECDF08FCC}" type="presParOf" srcId="{B266AE6C-9F26-4CE7-A600-AEB1E50C729A}" destId="{EDDE4021-06AC-4F03-A951-67E88B4065BC}" srcOrd="0" destOrd="0" presId="urn:microsoft.com/office/officeart/2005/8/layout/hierarchy1"/>
    <dgm:cxn modelId="{0A904098-6469-42D7-AB02-51CBC956E66C}" type="presParOf" srcId="{EDDE4021-06AC-4F03-A951-67E88B4065BC}" destId="{FE26A778-F79A-4ACB-8A7C-4BADB5875EB0}" srcOrd="0" destOrd="0" presId="urn:microsoft.com/office/officeart/2005/8/layout/hierarchy1"/>
    <dgm:cxn modelId="{533DF1AD-9484-4710-9EA5-45D2314A32BD}" type="presParOf" srcId="{EDDE4021-06AC-4F03-A951-67E88B4065BC}" destId="{1190AE4D-0187-447B-8428-C71E9E2D3467}" srcOrd="1" destOrd="0" presId="urn:microsoft.com/office/officeart/2005/8/layout/hierarchy1"/>
    <dgm:cxn modelId="{AD1B371F-D828-41AE-A6E9-AAC2D32B357A}" type="presParOf" srcId="{B266AE6C-9F26-4CE7-A600-AEB1E50C729A}" destId="{3435ABBF-ECEF-4733-9D33-19B17314D8DB}" srcOrd="1" destOrd="0" presId="urn:microsoft.com/office/officeart/2005/8/layout/hierarchy1"/>
    <dgm:cxn modelId="{7ED04BA0-0DDF-4FBB-9647-50E4F28F09F5}" type="presParOf" srcId="{3435ABBF-ECEF-4733-9D33-19B17314D8DB}" destId="{DAB9BACE-8553-4A78-8674-733206D5EB3E}" srcOrd="0" destOrd="0" presId="urn:microsoft.com/office/officeart/2005/8/layout/hierarchy1"/>
    <dgm:cxn modelId="{4DFFDB79-C62F-44B9-9BCC-BB6E113716D0}" type="presParOf" srcId="{3435ABBF-ECEF-4733-9D33-19B17314D8DB}" destId="{21BBAC65-EA76-42F6-B66B-5C7F1A5F2936}" srcOrd="1" destOrd="0" presId="urn:microsoft.com/office/officeart/2005/8/layout/hierarchy1"/>
    <dgm:cxn modelId="{10CAA7EE-2660-4346-812F-0B439DCB106F}" type="presParOf" srcId="{21BBAC65-EA76-42F6-B66B-5C7F1A5F2936}" destId="{DA350ADD-FD15-4410-BEEF-590853079A46}" srcOrd="0" destOrd="0" presId="urn:microsoft.com/office/officeart/2005/8/layout/hierarchy1"/>
    <dgm:cxn modelId="{B304990D-9284-4D17-95CA-2DCCBD71C16F}" type="presParOf" srcId="{DA350ADD-FD15-4410-BEEF-590853079A46}" destId="{0E1A416B-6713-491D-AC44-C0C8207C1D3D}" srcOrd="0" destOrd="0" presId="urn:microsoft.com/office/officeart/2005/8/layout/hierarchy1"/>
    <dgm:cxn modelId="{2FCCB506-5D11-4581-AB81-DF83F15701E0}" type="presParOf" srcId="{DA350ADD-FD15-4410-BEEF-590853079A46}" destId="{A385C593-FB18-40C5-9271-F9FCA14056DB}" srcOrd="1" destOrd="0" presId="urn:microsoft.com/office/officeart/2005/8/layout/hierarchy1"/>
    <dgm:cxn modelId="{42D15F2F-B7E2-464A-89A8-C910790FC3FE}" type="presParOf" srcId="{21BBAC65-EA76-42F6-B66B-5C7F1A5F2936}" destId="{8A179314-5B79-4181-ADE5-1DA0927AA248}" srcOrd="1" destOrd="0" presId="urn:microsoft.com/office/officeart/2005/8/layout/hierarchy1"/>
    <dgm:cxn modelId="{F606FE34-F13A-4D53-90CC-41511206804E}" type="presParOf" srcId="{8A179314-5B79-4181-ADE5-1DA0927AA248}" destId="{68B12724-BDC6-4485-ACFE-49FF9DE5DF62}" srcOrd="0" destOrd="0" presId="urn:microsoft.com/office/officeart/2005/8/layout/hierarchy1"/>
    <dgm:cxn modelId="{383C41B5-8E3A-42AF-A0B8-1F50617D91F3}" type="presParOf" srcId="{8A179314-5B79-4181-ADE5-1DA0927AA248}" destId="{4CB85750-9B1B-4D2F-87D4-FEF3A9D20266}" srcOrd="1" destOrd="0" presId="urn:microsoft.com/office/officeart/2005/8/layout/hierarchy1"/>
    <dgm:cxn modelId="{F038DD90-6AAC-4B33-9C3F-4709A318388A}" type="presParOf" srcId="{4CB85750-9B1B-4D2F-87D4-FEF3A9D20266}" destId="{55C4EE2F-94EB-4258-B466-2C53DB514C9F}" srcOrd="0" destOrd="0" presId="urn:microsoft.com/office/officeart/2005/8/layout/hierarchy1"/>
    <dgm:cxn modelId="{268DAD5D-D527-4218-B07C-4F843A4AB6D2}" type="presParOf" srcId="{55C4EE2F-94EB-4258-B466-2C53DB514C9F}" destId="{EA980F86-CCEB-4199-8B96-895BCB3F1AB5}" srcOrd="0" destOrd="0" presId="urn:microsoft.com/office/officeart/2005/8/layout/hierarchy1"/>
    <dgm:cxn modelId="{3CE285D7-E6AF-4CA0-928D-85F04B2E0B6B}" type="presParOf" srcId="{55C4EE2F-94EB-4258-B466-2C53DB514C9F}" destId="{7EAC0C3A-5565-4C04-B4C7-CB7278140FB2}" srcOrd="1" destOrd="0" presId="urn:microsoft.com/office/officeart/2005/8/layout/hierarchy1"/>
    <dgm:cxn modelId="{28CCF4B1-3786-4549-86A0-7850F79BCDA1}" type="presParOf" srcId="{4CB85750-9B1B-4D2F-87D4-FEF3A9D20266}" destId="{E82CA310-BCDB-4371-9DFC-06B71D33F9A8}" srcOrd="1" destOrd="0" presId="urn:microsoft.com/office/officeart/2005/8/layout/hierarchy1"/>
    <dgm:cxn modelId="{53607B15-2843-4EFE-B32D-AB5101823013}" type="presParOf" srcId="{E82CA310-BCDB-4371-9DFC-06B71D33F9A8}" destId="{E4CBB3E9-9594-4994-B3C7-708C78E9F711}" srcOrd="0" destOrd="0" presId="urn:microsoft.com/office/officeart/2005/8/layout/hierarchy1"/>
    <dgm:cxn modelId="{FBAF4B2A-91C0-47EA-8D60-B2221F4FB169}" type="presParOf" srcId="{E82CA310-BCDB-4371-9DFC-06B71D33F9A8}" destId="{92ADEF6C-1111-4F97-8452-EB15F52D8050}" srcOrd="1" destOrd="0" presId="urn:microsoft.com/office/officeart/2005/8/layout/hierarchy1"/>
    <dgm:cxn modelId="{59045BE3-0845-4D01-B872-3543369E4255}" type="presParOf" srcId="{92ADEF6C-1111-4F97-8452-EB15F52D8050}" destId="{E5A00E99-250C-4A07-ACC9-1591462C0163}" srcOrd="0" destOrd="0" presId="urn:microsoft.com/office/officeart/2005/8/layout/hierarchy1"/>
    <dgm:cxn modelId="{39FDA65C-DCF3-4C46-B69E-A272DE7BA746}" type="presParOf" srcId="{E5A00E99-250C-4A07-ACC9-1591462C0163}" destId="{73DD6879-366C-4790-8D66-1BD7A297827A}" srcOrd="0" destOrd="0" presId="urn:microsoft.com/office/officeart/2005/8/layout/hierarchy1"/>
    <dgm:cxn modelId="{4F9935DB-3607-443B-AF88-F43F9FEC6287}" type="presParOf" srcId="{E5A00E99-250C-4A07-ACC9-1591462C0163}" destId="{B6D015FF-00C2-46F2-A3EB-EFD41AF19776}" srcOrd="1" destOrd="0" presId="urn:microsoft.com/office/officeart/2005/8/layout/hierarchy1"/>
    <dgm:cxn modelId="{6AEC6344-CC70-4E69-9368-FB35CD1CFE19}" type="presParOf" srcId="{92ADEF6C-1111-4F97-8452-EB15F52D8050}" destId="{ABBE7D82-112D-4D6A-BB69-6C3C3C713420}" srcOrd="1" destOrd="0" presId="urn:microsoft.com/office/officeart/2005/8/layout/hierarchy1"/>
    <dgm:cxn modelId="{F705D1E4-07DD-4410-A585-3AD876E9C2A1}" type="presParOf" srcId="{E82CA310-BCDB-4371-9DFC-06B71D33F9A8}" destId="{1AE4B791-732E-49C3-819C-9326E4ECA67D}" srcOrd="2" destOrd="0" presId="urn:microsoft.com/office/officeart/2005/8/layout/hierarchy1"/>
    <dgm:cxn modelId="{7CA1004F-FDAC-4644-BF39-E5A0DA47D090}" type="presParOf" srcId="{E82CA310-BCDB-4371-9DFC-06B71D33F9A8}" destId="{6A324361-A2D8-4213-9E1F-D733839418D5}" srcOrd="3" destOrd="0" presId="urn:microsoft.com/office/officeart/2005/8/layout/hierarchy1"/>
    <dgm:cxn modelId="{294012F1-C6F3-4BAF-8F6B-5764B24E156C}" type="presParOf" srcId="{6A324361-A2D8-4213-9E1F-D733839418D5}" destId="{33CD6063-3AD9-4A05-A114-7378031DE51C}" srcOrd="0" destOrd="0" presId="urn:microsoft.com/office/officeart/2005/8/layout/hierarchy1"/>
    <dgm:cxn modelId="{354A70F7-1387-415D-8779-5C77BD3A9F76}" type="presParOf" srcId="{33CD6063-3AD9-4A05-A114-7378031DE51C}" destId="{F6FF63A0-B723-4053-B8FB-CB6D5C2369EB}" srcOrd="0" destOrd="0" presId="urn:microsoft.com/office/officeart/2005/8/layout/hierarchy1"/>
    <dgm:cxn modelId="{C615DB43-4628-4763-A180-A31D2B8F55DD}" type="presParOf" srcId="{33CD6063-3AD9-4A05-A114-7378031DE51C}" destId="{1A58EEDD-8AAA-411F-883B-195BFFBCCDE3}" srcOrd="1" destOrd="0" presId="urn:microsoft.com/office/officeart/2005/8/layout/hierarchy1"/>
    <dgm:cxn modelId="{DE2A0F47-0EDA-4F4D-BB06-1C59BDD9D31A}" type="presParOf" srcId="{6A324361-A2D8-4213-9E1F-D733839418D5}" destId="{E06F34F6-FBDC-49F6-A100-3EC9F876286F}" srcOrd="1" destOrd="0" presId="urn:microsoft.com/office/officeart/2005/8/layout/hierarchy1"/>
    <dgm:cxn modelId="{76734E87-D084-42E5-916E-CF876641C440}" type="presParOf" srcId="{E06F34F6-FBDC-49F6-A100-3EC9F876286F}" destId="{6B875C0E-1729-440A-A8F6-3A762D9CAE35}" srcOrd="0" destOrd="0" presId="urn:microsoft.com/office/officeart/2005/8/layout/hierarchy1"/>
    <dgm:cxn modelId="{E5181F90-FDF9-40E3-B2C1-7618B17F32E8}" type="presParOf" srcId="{E06F34F6-FBDC-49F6-A100-3EC9F876286F}" destId="{E0D4EFDD-7E34-4C88-9E8F-7D2AFB755D68}" srcOrd="1" destOrd="0" presId="urn:microsoft.com/office/officeart/2005/8/layout/hierarchy1"/>
    <dgm:cxn modelId="{75C52E85-D737-4BE5-AC11-3626E7071813}" type="presParOf" srcId="{E0D4EFDD-7E34-4C88-9E8F-7D2AFB755D68}" destId="{0A175C0A-B7D6-49CF-8C60-B3CC812041A7}" srcOrd="0" destOrd="0" presId="urn:microsoft.com/office/officeart/2005/8/layout/hierarchy1"/>
    <dgm:cxn modelId="{47D3B55B-82B7-4CCA-B027-78A5F788E533}" type="presParOf" srcId="{0A175C0A-B7D6-49CF-8C60-B3CC812041A7}" destId="{97F532C4-46F8-4EF6-8B1E-FA17AEFB5156}" srcOrd="0" destOrd="0" presId="urn:microsoft.com/office/officeart/2005/8/layout/hierarchy1"/>
    <dgm:cxn modelId="{9B679087-1972-47E2-987F-0567C2B731E6}" type="presParOf" srcId="{0A175C0A-B7D6-49CF-8C60-B3CC812041A7}" destId="{2E0D25C3-926D-4457-86A9-DF4D61AA68A4}" srcOrd="1" destOrd="0" presId="urn:microsoft.com/office/officeart/2005/8/layout/hierarchy1"/>
    <dgm:cxn modelId="{A5E0F938-195D-4262-92A1-EAC69C0EA3A5}" type="presParOf" srcId="{E0D4EFDD-7E34-4C88-9E8F-7D2AFB755D68}" destId="{D2C67D6F-AE0D-4562-A148-7171578D7889}" srcOrd="1" destOrd="0" presId="urn:microsoft.com/office/officeart/2005/8/layout/hierarchy1"/>
    <dgm:cxn modelId="{00DAC2BE-E673-44BE-84CE-BCF5E7D03BEC}" type="presParOf" srcId="{8BF1BE83-0810-47F3-8EE9-9ED358CEBE1D}" destId="{F7666873-9690-43ED-92D1-708B4E103451}" srcOrd="4" destOrd="0" presId="urn:microsoft.com/office/officeart/2005/8/layout/hierarchy1"/>
    <dgm:cxn modelId="{245EF65A-10A9-4EF8-8749-1119772D8112}" type="presParOf" srcId="{8BF1BE83-0810-47F3-8EE9-9ED358CEBE1D}" destId="{A63E75B9-F7A0-4CF5-8B1C-CBCB4575B6D7}" srcOrd="5" destOrd="0" presId="urn:microsoft.com/office/officeart/2005/8/layout/hierarchy1"/>
    <dgm:cxn modelId="{CB1A55E7-AD90-4D0D-96D1-E14D9021E652}" type="presParOf" srcId="{A63E75B9-F7A0-4CF5-8B1C-CBCB4575B6D7}" destId="{0177C4BF-1166-452A-AD6D-1ED25914C565}" srcOrd="0" destOrd="0" presId="urn:microsoft.com/office/officeart/2005/8/layout/hierarchy1"/>
    <dgm:cxn modelId="{CE32E822-4233-4F90-A847-7996BF1BF317}" type="presParOf" srcId="{0177C4BF-1166-452A-AD6D-1ED25914C565}" destId="{698FDC71-3233-4EC4-B8F5-325C487E44F5}" srcOrd="0" destOrd="0" presId="urn:microsoft.com/office/officeart/2005/8/layout/hierarchy1"/>
    <dgm:cxn modelId="{D64E9F50-84A8-401F-BFB7-9C7734F9F92B}" type="presParOf" srcId="{0177C4BF-1166-452A-AD6D-1ED25914C565}" destId="{62C45F2E-72E9-4BDB-A72C-A3A4608314ED}" srcOrd="1" destOrd="0" presId="urn:microsoft.com/office/officeart/2005/8/layout/hierarchy1"/>
    <dgm:cxn modelId="{336B544F-FCFE-4A55-BA99-056C134B49E8}" type="presParOf" srcId="{A63E75B9-F7A0-4CF5-8B1C-CBCB4575B6D7}" destId="{343DBF39-2C2A-4EFF-879D-E2CEBDE21FB0}" srcOrd="1" destOrd="0" presId="urn:microsoft.com/office/officeart/2005/8/layout/hierarchy1"/>
    <dgm:cxn modelId="{E3BDE1B1-6356-48EA-8421-BD306C52A433}" type="presParOf" srcId="{343DBF39-2C2A-4EFF-879D-E2CEBDE21FB0}" destId="{C1963103-0E66-4A77-A7D8-AFFA2352A8BA}" srcOrd="0" destOrd="0" presId="urn:microsoft.com/office/officeart/2005/8/layout/hierarchy1"/>
    <dgm:cxn modelId="{8AB75F6E-5EAE-4829-9347-346E87F68ACE}" type="presParOf" srcId="{343DBF39-2C2A-4EFF-879D-E2CEBDE21FB0}" destId="{9CBA00CE-40AB-46E7-AD2E-7B85766185CB}" srcOrd="1" destOrd="0" presId="urn:microsoft.com/office/officeart/2005/8/layout/hierarchy1"/>
    <dgm:cxn modelId="{69ADD6A3-FBAE-44FB-9EA9-3D013AAEEA6D}" type="presParOf" srcId="{9CBA00CE-40AB-46E7-AD2E-7B85766185CB}" destId="{E57D2FFA-7E9A-431D-A0E9-FCC36D3C6AE5}" srcOrd="0" destOrd="0" presId="urn:microsoft.com/office/officeart/2005/8/layout/hierarchy1"/>
    <dgm:cxn modelId="{C4BD4CF4-0AB4-4479-9159-A9A506E5A323}" type="presParOf" srcId="{E57D2FFA-7E9A-431D-A0E9-FCC36D3C6AE5}" destId="{781015E1-F2D5-4FF9-A856-15C6E91D873B}" srcOrd="0" destOrd="0" presId="urn:microsoft.com/office/officeart/2005/8/layout/hierarchy1"/>
    <dgm:cxn modelId="{30FF5B77-D0C2-4524-B6D1-AEFC74293793}" type="presParOf" srcId="{E57D2FFA-7E9A-431D-A0E9-FCC36D3C6AE5}" destId="{E543A746-95CB-4970-A0E9-637DA69F7A59}" srcOrd="1" destOrd="0" presId="urn:microsoft.com/office/officeart/2005/8/layout/hierarchy1"/>
    <dgm:cxn modelId="{30D6E007-DFCB-48B7-8530-CFE5F296002A}" type="presParOf" srcId="{9CBA00CE-40AB-46E7-AD2E-7B85766185CB}" destId="{01C7031F-4C63-4209-A98D-A1DFA8F00295}" srcOrd="1" destOrd="0" presId="urn:microsoft.com/office/officeart/2005/8/layout/hierarchy1"/>
    <dgm:cxn modelId="{D991BE7C-AF97-499E-853D-44144E7409E4}" type="presParOf" srcId="{01C7031F-4C63-4209-A98D-A1DFA8F00295}" destId="{960E4AB4-B1DE-4000-A9FC-A8CBD5F86B3C}" srcOrd="0" destOrd="0" presId="urn:microsoft.com/office/officeart/2005/8/layout/hierarchy1"/>
    <dgm:cxn modelId="{698561AC-355C-41ED-8070-58357634BF6A}" type="presParOf" srcId="{01C7031F-4C63-4209-A98D-A1DFA8F00295}" destId="{C6DFFEFF-984C-4FF5-B72B-D51D497944A4}" srcOrd="1" destOrd="0" presId="urn:microsoft.com/office/officeart/2005/8/layout/hierarchy1"/>
    <dgm:cxn modelId="{D6158F4F-362B-43B1-A409-90600DBC66B3}" type="presParOf" srcId="{C6DFFEFF-984C-4FF5-B72B-D51D497944A4}" destId="{562A24C1-92E9-4E60-A1AD-A62D13461C71}" srcOrd="0" destOrd="0" presId="urn:microsoft.com/office/officeart/2005/8/layout/hierarchy1"/>
    <dgm:cxn modelId="{1D1FEC47-2DD6-4F48-8838-962229FDBA1C}" type="presParOf" srcId="{562A24C1-92E9-4E60-A1AD-A62D13461C71}" destId="{048295A2-F74E-4CDE-BB52-701373783CD2}" srcOrd="0" destOrd="0" presId="urn:microsoft.com/office/officeart/2005/8/layout/hierarchy1"/>
    <dgm:cxn modelId="{CF45EDA9-4D03-4C56-A342-7EEAD13015B5}" type="presParOf" srcId="{562A24C1-92E9-4E60-A1AD-A62D13461C71}" destId="{80453D27-0E4B-459C-BDED-5E659EB0482B}" srcOrd="1" destOrd="0" presId="urn:microsoft.com/office/officeart/2005/8/layout/hierarchy1"/>
    <dgm:cxn modelId="{9C83E48F-07E8-4AAB-B7DB-DD619572E1F1}" type="presParOf" srcId="{C6DFFEFF-984C-4FF5-B72B-D51D497944A4}" destId="{2CC67BA1-EADB-4803-B670-7BDD6AD4B7AD}" srcOrd="1" destOrd="0" presId="urn:microsoft.com/office/officeart/2005/8/layout/hierarchy1"/>
    <dgm:cxn modelId="{0424148A-A170-422A-8C48-C7111333875A}" type="presParOf" srcId="{2CC67BA1-EADB-4803-B670-7BDD6AD4B7AD}" destId="{F2B02CA0-BB3F-43A1-BB56-92B78B826883}" srcOrd="0" destOrd="0" presId="urn:microsoft.com/office/officeart/2005/8/layout/hierarchy1"/>
    <dgm:cxn modelId="{7F18076A-B4F6-4420-A26B-02D20463570C}" type="presParOf" srcId="{2CC67BA1-EADB-4803-B670-7BDD6AD4B7AD}" destId="{593D2929-98E5-4325-8A1D-B1D20318C528}" srcOrd="1" destOrd="0" presId="urn:microsoft.com/office/officeart/2005/8/layout/hierarchy1"/>
    <dgm:cxn modelId="{E8894949-395A-42D3-9365-907F58DBEBA5}" type="presParOf" srcId="{593D2929-98E5-4325-8A1D-B1D20318C528}" destId="{92B80633-DF83-4788-AD4E-E1FFA22B6218}" srcOrd="0" destOrd="0" presId="urn:microsoft.com/office/officeart/2005/8/layout/hierarchy1"/>
    <dgm:cxn modelId="{E6F4782F-F13F-4435-BBA4-5CC96F484F60}" type="presParOf" srcId="{92B80633-DF83-4788-AD4E-E1FFA22B6218}" destId="{F86F2592-1060-4D6A-89A1-F382A409404C}" srcOrd="0" destOrd="0" presId="urn:microsoft.com/office/officeart/2005/8/layout/hierarchy1"/>
    <dgm:cxn modelId="{9AE51C65-F4E6-4FDB-A8B9-61F3666D15CB}" type="presParOf" srcId="{92B80633-DF83-4788-AD4E-E1FFA22B6218}" destId="{7978B995-ECF9-4F57-A01D-8B4172F98975}" srcOrd="1" destOrd="0" presId="urn:microsoft.com/office/officeart/2005/8/layout/hierarchy1"/>
    <dgm:cxn modelId="{13BD4FF1-266F-4F96-ABAD-25E1AD8CA66B}" type="presParOf" srcId="{593D2929-98E5-4325-8A1D-B1D20318C528}" destId="{11563BE2-696C-4A07-BE58-9B2B622FA61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4EAA0B-4FA3-4DD9-ABBC-69BECDF3313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B66E3D-C3FD-483E-8C8C-350A0BAF7177}">
      <dgm:prSet custT="1"/>
      <dgm:spPr/>
      <dgm:t>
        <a:bodyPr/>
        <a:lstStyle/>
        <a:p>
          <a:r>
            <a:rPr lang="uk-UA" sz="1600" b="1" i="1" u="sng" dirty="0" smtClean="0">
              <a:latin typeface="Arial" pitchFamily="34" charset="0"/>
              <a:cs typeface="Arial" pitchFamily="34" charset="0"/>
            </a:rPr>
            <a:t>КЛАСИФІКАЦІЯ ПАРАЗИТІВ ЗА:</a:t>
          </a:r>
          <a:endParaRPr lang="ru-RU" sz="1600" b="1" i="1" u="sng" dirty="0">
            <a:latin typeface="Arial" pitchFamily="34" charset="0"/>
            <a:cs typeface="Arial" pitchFamily="34" charset="0"/>
          </a:endParaRPr>
        </a:p>
      </dgm:t>
    </dgm:pt>
    <dgm:pt modelId="{FFC9ADC0-1247-4761-A693-C73151CEE9A7}" type="parTrans" cxnId="{80FA5893-C2B2-4B1B-A64C-6C78D18142D9}">
      <dgm:prSet/>
      <dgm:spPr/>
      <dgm:t>
        <a:bodyPr/>
        <a:lstStyle/>
        <a:p>
          <a:endParaRPr lang="ru-RU"/>
        </a:p>
      </dgm:t>
    </dgm:pt>
    <dgm:pt modelId="{48B9D534-394E-4BFD-A443-EEA77CEA18EB}" type="sibTrans" cxnId="{80FA5893-C2B2-4B1B-A64C-6C78D18142D9}">
      <dgm:prSet/>
      <dgm:spPr/>
      <dgm:t>
        <a:bodyPr/>
        <a:lstStyle/>
        <a:p>
          <a:endParaRPr lang="ru-RU"/>
        </a:p>
      </dgm:t>
    </dgm:pt>
    <dgm:pt modelId="{3249BA33-7639-4783-AB00-EE530C9D4C6F}">
      <dgm:prSet custT="1"/>
      <dgm:spPr/>
      <dgm:t>
        <a:bodyPr/>
        <a:lstStyle/>
        <a:p>
          <a:r>
            <a:rPr lang="uk-UA" sz="1100" b="1" i="0" u="none" dirty="0" smtClean="0">
              <a:latin typeface="Arial" pitchFamily="34" charset="0"/>
              <a:cs typeface="Arial" pitchFamily="34" charset="0"/>
            </a:rPr>
            <a:t>1)специфічністю: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а) </a:t>
          </a:r>
          <a:r>
            <a:rPr lang="uk-UA" sz="1000" b="0" i="0" u="none" dirty="0" err="1" smtClean="0">
              <a:latin typeface="Arial" pitchFamily="34" charset="0"/>
              <a:cs typeface="Arial" pitchFamily="34" charset="0"/>
            </a:rPr>
            <a:t>облігатні</a:t>
          </a:r>
          <a:endParaRPr lang="uk-UA" sz="1000" b="0" i="0" u="none" dirty="0" smtClean="0">
            <a:latin typeface="Arial" pitchFamily="34" charset="0"/>
            <a:cs typeface="Arial" pitchFamily="34" charset="0"/>
          </a:endParaRP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б) факультативні</a:t>
          </a:r>
          <a:endParaRPr lang="ru-RU" sz="1000" b="0" i="0" u="none" dirty="0">
            <a:latin typeface="Arial" pitchFamily="34" charset="0"/>
            <a:cs typeface="Arial" pitchFamily="34" charset="0"/>
          </a:endParaRPr>
        </a:p>
      </dgm:t>
    </dgm:pt>
    <dgm:pt modelId="{598F7C47-B0A3-42B9-9958-2CAE1B0CB19A}" type="parTrans" cxnId="{DA5909BA-94F6-4D58-A203-935C6EBBC1D8}">
      <dgm:prSet/>
      <dgm:spPr/>
      <dgm:t>
        <a:bodyPr/>
        <a:lstStyle/>
        <a:p>
          <a:endParaRPr lang="ru-RU"/>
        </a:p>
      </dgm:t>
    </dgm:pt>
    <dgm:pt modelId="{854E2A5E-2A61-4A67-BDD9-C9BCB857FBE6}" type="sibTrans" cxnId="{DA5909BA-94F6-4D58-A203-935C6EBBC1D8}">
      <dgm:prSet/>
      <dgm:spPr/>
      <dgm:t>
        <a:bodyPr/>
        <a:lstStyle/>
        <a:p>
          <a:endParaRPr lang="ru-RU"/>
        </a:p>
      </dgm:t>
    </dgm:pt>
    <dgm:pt modelId="{28CCC4E4-5531-4BB5-9C1C-220E60BCCE71}">
      <dgm:prSet custT="1"/>
      <dgm:spPr/>
      <dgm:t>
        <a:bodyPr/>
        <a:lstStyle/>
        <a:p>
          <a:r>
            <a:rPr lang="uk-UA" sz="1100" b="1" i="0" u="none" dirty="0" smtClean="0">
              <a:latin typeface="Arial" pitchFamily="34" charset="0"/>
              <a:cs typeface="Arial" pitchFamily="34" charset="0"/>
            </a:rPr>
            <a:t>2) паразитуванням: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а) несправжні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б)</a:t>
          </a:r>
          <a:r>
            <a:rPr lang="en-US" sz="1000" b="0" i="0" u="none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справжні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в)</a:t>
          </a:r>
          <a:r>
            <a:rPr lang="en-US" sz="1000" b="0" i="0" u="none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dirty="0" err="1" smtClean="0">
              <a:latin typeface="Arial" pitchFamily="34" charset="0"/>
              <a:cs typeface="Arial" pitchFamily="34" charset="0"/>
            </a:rPr>
            <a:t>псевдопаразити</a:t>
          </a:r>
          <a:endParaRPr lang="ru-RU" sz="1000" b="0" i="0" u="none" dirty="0">
            <a:latin typeface="Arial" pitchFamily="34" charset="0"/>
            <a:cs typeface="Arial" pitchFamily="34" charset="0"/>
          </a:endParaRPr>
        </a:p>
      </dgm:t>
    </dgm:pt>
    <dgm:pt modelId="{C7902F0F-AB87-4C92-B55D-43A66636B607}" type="parTrans" cxnId="{A77A7EDF-1630-44C0-B939-590C1763B6A4}">
      <dgm:prSet/>
      <dgm:spPr/>
      <dgm:t>
        <a:bodyPr/>
        <a:lstStyle/>
        <a:p>
          <a:endParaRPr lang="ru-RU"/>
        </a:p>
      </dgm:t>
    </dgm:pt>
    <dgm:pt modelId="{997166A2-C60B-4383-A46B-D8D3B57DBB9B}" type="sibTrans" cxnId="{A77A7EDF-1630-44C0-B939-590C1763B6A4}">
      <dgm:prSet/>
      <dgm:spPr/>
      <dgm:t>
        <a:bodyPr/>
        <a:lstStyle/>
        <a:p>
          <a:endParaRPr lang="ru-RU"/>
        </a:p>
      </dgm:t>
    </dgm:pt>
    <dgm:pt modelId="{4A6AE1DC-3399-4863-B1D3-26C47EFCF8C2}">
      <dgm:prSet custT="1"/>
      <dgm:spPr/>
      <dgm:t>
        <a:bodyPr/>
        <a:lstStyle/>
        <a:p>
          <a:r>
            <a:rPr lang="uk-UA" sz="1100" b="1" i="0" u="none" noProof="0" dirty="0" smtClean="0">
              <a:latin typeface="Arial" pitchFamily="34" charset="0"/>
              <a:cs typeface="Arial" pitchFamily="34" charset="0"/>
            </a:rPr>
            <a:t>3) кількістю ймовірних хазяїв:</a:t>
          </a:r>
        </a:p>
        <a:p>
          <a:r>
            <a:rPr lang="uk-UA" sz="1000" b="0" i="0" u="none" noProof="0" dirty="0" smtClean="0">
              <a:latin typeface="Arial" pitchFamily="34" charset="0"/>
              <a:cs typeface="Arial" pitchFamily="34" charset="0"/>
            </a:rPr>
            <a:t>а)</a:t>
          </a:r>
          <a:r>
            <a:rPr lang="en-US" sz="1000" b="0" i="0" u="none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noProof="0" dirty="0" err="1" smtClean="0">
              <a:latin typeface="Arial" pitchFamily="34" charset="0"/>
              <a:cs typeface="Arial" pitchFamily="34" charset="0"/>
            </a:rPr>
            <a:t>евриксенні</a:t>
          </a:r>
          <a:endParaRPr lang="uk-UA" sz="1000" b="0" i="0" u="none" noProof="0" dirty="0" smtClean="0">
            <a:latin typeface="Arial" pitchFamily="34" charset="0"/>
            <a:cs typeface="Arial" pitchFamily="34" charset="0"/>
          </a:endParaRPr>
        </a:p>
        <a:p>
          <a:r>
            <a:rPr lang="uk-UA" sz="1000" b="0" i="0" u="none" noProof="0" dirty="0" smtClean="0">
              <a:latin typeface="Arial" pitchFamily="34" charset="0"/>
              <a:cs typeface="Arial" pitchFamily="34" charset="0"/>
            </a:rPr>
            <a:t>б)</a:t>
          </a:r>
          <a:r>
            <a:rPr lang="en-US" sz="1000" b="0" i="0" u="none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noProof="0" dirty="0" err="1" smtClean="0">
              <a:latin typeface="Arial" pitchFamily="34" charset="0"/>
              <a:cs typeface="Arial" pitchFamily="34" charset="0"/>
            </a:rPr>
            <a:t>моноксенні</a:t>
          </a:r>
          <a:endParaRPr lang="uk-UA" sz="1000" b="0" i="0" u="none" noProof="0" dirty="0" smtClean="0">
            <a:latin typeface="Arial" pitchFamily="34" charset="0"/>
            <a:cs typeface="Arial" pitchFamily="34" charset="0"/>
          </a:endParaRPr>
        </a:p>
        <a:p>
          <a:r>
            <a:rPr lang="uk-UA" sz="1000" b="0" i="0" u="none" noProof="0" dirty="0" smtClean="0">
              <a:latin typeface="Arial" pitchFamily="34" charset="0"/>
              <a:cs typeface="Arial" pitchFamily="34" charset="0"/>
            </a:rPr>
            <a:t>в)</a:t>
          </a:r>
          <a:r>
            <a:rPr lang="en-US" sz="1000" b="0" i="0" u="none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noProof="0" dirty="0" err="1" smtClean="0">
              <a:latin typeface="Arial" pitchFamily="34" charset="0"/>
              <a:cs typeface="Arial" pitchFamily="34" charset="0"/>
            </a:rPr>
            <a:t>стеноксенні</a:t>
          </a:r>
          <a:endParaRPr lang="uk-UA" sz="1000" b="0" i="0" u="none" noProof="0" dirty="0" smtClean="0">
            <a:latin typeface="Arial" pitchFamily="34" charset="0"/>
            <a:cs typeface="Arial" pitchFamily="34" charset="0"/>
          </a:endParaRPr>
        </a:p>
        <a:p>
          <a:r>
            <a:rPr lang="uk-UA" sz="1000" b="0" i="0" u="none" noProof="0" dirty="0" smtClean="0">
              <a:latin typeface="Arial" pitchFamily="34" charset="0"/>
              <a:cs typeface="Arial" pitchFamily="34" charset="0"/>
            </a:rPr>
            <a:t>г)</a:t>
          </a:r>
          <a:r>
            <a:rPr lang="en-US" sz="1000" b="0" i="0" u="none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noProof="0" dirty="0" err="1" smtClean="0">
              <a:latin typeface="Arial" pitchFamily="34" charset="0"/>
              <a:cs typeface="Arial" pitchFamily="34" charset="0"/>
            </a:rPr>
            <a:t>гетероксенні</a:t>
          </a:r>
          <a:endParaRPr lang="uk-UA" sz="1000" b="0" i="0" u="none" noProof="0" dirty="0" smtClean="0">
            <a:latin typeface="Arial" pitchFamily="34" charset="0"/>
            <a:cs typeface="Arial" pitchFamily="34" charset="0"/>
          </a:endParaRPr>
        </a:p>
        <a:p>
          <a:endParaRPr lang="ru-RU" sz="900" b="0" i="0" u="none" dirty="0">
            <a:latin typeface="Arial" pitchFamily="34" charset="0"/>
            <a:cs typeface="Arial" pitchFamily="34" charset="0"/>
          </a:endParaRPr>
        </a:p>
      </dgm:t>
    </dgm:pt>
    <dgm:pt modelId="{7FEE7902-4D13-4E59-8C27-CE831CE008C0}" type="parTrans" cxnId="{164CAB4C-F252-42DC-AE94-93AE8C30239B}">
      <dgm:prSet/>
      <dgm:spPr/>
      <dgm:t>
        <a:bodyPr/>
        <a:lstStyle/>
        <a:p>
          <a:endParaRPr lang="ru-RU"/>
        </a:p>
      </dgm:t>
    </dgm:pt>
    <dgm:pt modelId="{E58EE196-47F4-492F-9E34-6B4B5E6799B4}" type="sibTrans" cxnId="{164CAB4C-F252-42DC-AE94-93AE8C30239B}">
      <dgm:prSet/>
      <dgm:spPr/>
      <dgm:t>
        <a:bodyPr/>
        <a:lstStyle/>
        <a:p>
          <a:endParaRPr lang="ru-RU"/>
        </a:p>
      </dgm:t>
    </dgm:pt>
    <dgm:pt modelId="{2A2F5169-77FC-4F55-91FD-2F5C8394263F}">
      <dgm:prSet custT="1"/>
      <dgm:spPr/>
      <dgm:t>
        <a:bodyPr/>
        <a:lstStyle/>
        <a:p>
          <a:r>
            <a:rPr lang="uk-UA" sz="1100" b="1" i="0" u="none" dirty="0" smtClean="0">
              <a:latin typeface="Arial" pitchFamily="34" charset="0"/>
              <a:cs typeface="Arial" pitchFamily="34" charset="0"/>
            </a:rPr>
            <a:t>4)часом контакту: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а)  постійні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б) тимчасові</a:t>
          </a:r>
          <a:endParaRPr lang="ru-RU" sz="1000" b="0" i="0" u="none" dirty="0">
            <a:latin typeface="Arial" pitchFamily="34" charset="0"/>
            <a:cs typeface="Arial" pitchFamily="34" charset="0"/>
          </a:endParaRPr>
        </a:p>
      </dgm:t>
    </dgm:pt>
    <dgm:pt modelId="{A26A8A67-E52C-4E02-9BC8-C8CA7B4D22AB}" type="parTrans" cxnId="{9541E179-AA2B-442F-8ADB-C12351B47494}">
      <dgm:prSet/>
      <dgm:spPr/>
      <dgm:t>
        <a:bodyPr/>
        <a:lstStyle/>
        <a:p>
          <a:endParaRPr lang="ru-RU"/>
        </a:p>
      </dgm:t>
    </dgm:pt>
    <dgm:pt modelId="{8624128C-FAD5-44B0-9F36-B4DA4A1F54AE}" type="sibTrans" cxnId="{9541E179-AA2B-442F-8ADB-C12351B47494}">
      <dgm:prSet/>
      <dgm:spPr/>
      <dgm:t>
        <a:bodyPr/>
        <a:lstStyle/>
        <a:p>
          <a:endParaRPr lang="ru-RU"/>
        </a:p>
      </dgm:t>
    </dgm:pt>
    <dgm:pt modelId="{2B6B5BE4-11BF-4F45-B19A-16F55AEA905F}">
      <dgm:prSet custT="1"/>
      <dgm:spPr/>
      <dgm:t>
        <a:bodyPr/>
        <a:lstStyle/>
        <a:p>
          <a:r>
            <a:rPr lang="uk-UA" sz="1100" b="1" i="0" u="none" dirty="0" smtClean="0">
              <a:latin typeface="Arial" pitchFamily="34" charset="0"/>
              <a:cs typeface="Arial" pitchFamily="34" charset="0"/>
            </a:rPr>
            <a:t>5) місцем локалізації         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а)</a:t>
          </a:r>
          <a:r>
            <a:rPr lang="en-US" sz="1000" b="0" i="0" u="none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ектопаразити: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- зовнішні;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- Внутрішньо - шкірні;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- порожнинні.     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б) ендопаразити:</a:t>
          </a: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- порожнинні;</a:t>
          </a:r>
          <a:endParaRPr lang="ru-RU" sz="1000" b="0" i="0" u="none" dirty="0" smtClean="0">
            <a:latin typeface="Arial" pitchFamily="34" charset="0"/>
            <a:cs typeface="Arial" pitchFamily="34" charset="0"/>
          </a:endParaRPr>
        </a:p>
        <a:p>
          <a:r>
            <a:rPr lang="uk-UA" sz="1000" b="0" i="0" u="none" dirty="0" smtClean="0">
              <a:latin typeface="Arial" pitchFamily="34" charset="0"/>
              <a:cs typeface="Arial" pitchFamily="34" charset="0"/>
            </a:rPr>
            <a:t> - внутрішньо - клітинні. </a:t>
          </a:r>
          <a:r>
            <a:rPr lang="uk-UA" sz="1000" dirty="0" smtClean="0">
              <a:latin typeface="Arial" pitchFamily="34" charset="0"/>
              <a:cs typeface="Arial" pitchFamily="34" charset="0"/>
            </a:rPr>
            <a:t>                             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DE06E066-4B5D-4281-BA97-FE5138296BEF}" type="parTrans" cxnId="{7F156CAB-95D5-42F6-968B-20001CED51CB}">
      <dgm:prSet/>
      <dgm:spPr/>
      <dgm:t>
        <a:bodyPr/>
        <a:lstStyle/>
        <a:p>
          <a:endParaRPr lang="ru-RU"/>
        </a:p>
      </dgm:t>
    </dgm:pt>
    <dgm:pt modelId="{1DFB9F1F-837F-4F2E-B5DB-055768999B3F}" type="sibTrans" cxnId="{7F156CAB-95D5-42F6-968B-20001CED51CB}">
      <dgm:prSet/>
      <dgm:spPr/>
      <dgm:t>
        <a:bodyPr/>
        <a:lstStyle/>
        <a:p>
          <a:endParaRPr lang="ru-RU"/>
        </a:p>
      </dgm:t>
    </dgm:pt>
    <dgm:pt modelId="{F5EDDDEB-6185-4711-8192-57396CD15DBF}">
      <dgm:prSet custT="1"/>
      <dgm:spPr/>
      <dgm:t>
        <a:bodyPr/>
        <a:lstStyle/>
        <a:p>
          <a:r>
            <a:rPr lang="uk-UA" sz="1100" b="1" dirty="0" smtClean="0">
              <a:latin typeface="Arial" pitchFamily="34" charset="0"/>
              <a:cs typeface="Arial" pitchFamily="34" charset="0"/>
            </a:rPr>
            <a:t>6)екологічною приналежністю:</a:t>
          </a:r>
        </a:p>
        <a:p>
          <a:r>
            <a:rPr lang="uk-UA" sz="1000" dirty="0" smtClean="0">
              <a:latin typeface="Arial" pitchFamily="34" charset="0"/>
              <a:cs typeface="Arial" pitchFamily="34" charset="0"/>
            </a:rPr>
            <a:t>а)</a:t>
          </a:r>
          <a:r>
            <a:rPr lang="en-US" sz="10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dirty="0" err="1" smtClean="0">
              <a:latin typeface="Arial" pitchFamily="34" charset="0"/>
              <a:cs typeface="Arial" pitchFamily="34" charset="0"/>
            </a:rPr>
            <a:t>геопаразит</a:t>
          </a:r>
          <a:endParaRPr lang="uk-UA" sz="1000" dirty="0" smtClean="0">
            <a:latin typeface="Arial" pitchFamily="34" charset="0"/>
            <a:cs typeface="Arial" pitchFamily="34" charset="0"/>
          </a:endParaRPr>
        </a:p>
        <a:p>
          <a:r>
            <a:rPr lang="uk-UA" sz="1000" dirty="0" smtClean="0">
              <a:latin typeface="Arial" pitchFamily="34" charset="0"/>
              <a:cs typeface="Arial" pitchFamily="34" charset="0"/>
            </a:rPr>
            <a:t>б)</a:t>
          </a:r>
          <a:r>
            <a:rPr lang="en-US" sz="10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dirty="0" err="1" smtClean="0">
              <a:latin typeface="Arial" pitchFamily="34" charset="0"/>
              <a:cs typeface="Arial" pitchFamily="34" charset="0"/>
            </a:rPr>
            <a:t>біопаразит</a:t>
          </a:r>
          <a:endParaRPr lang="uk-UA" sz="1000" b="1" dirty="0" smtClean="0">
            <a:latin typeface="Arial" pitchFamily="34" charset="0"/>
            <a:cs typeface="Arial" pitchFamily="34" charset="0"/>
          </a:endParaRPr>
        </a:p>
        <a:p>
          <a:endParaRPr lang="ru-RU" sz="1200" dirty="0"/>
        </a:p>
      </dgm:t>
    </dgm:pt>
    <dgm:pt modelId="{6CB0D061-2311-40DA-A9C9-3FE005534745}" type="parTrans" cxnId="{058D1785-ED2D-42E8-B871-79B41FF83CDF}">
      <dgm:prSet/>
      <dgm:spPr/>
      <dgm:t>
        <a:bodyPr/>
        <a:lstStyle/>
        <a:p>
          <a:endParaRPr lang="ru-RU"/>
        </a:p>
      </dgm:t>
    </dgm:pt>
    <dgm:pt modelId="{05C8C27E-84F1-45B9-AA6B-75AD7E6B31A1}" type="sibTrans" cxnId="{058D1785-ED2D-42E8-B871-79B41FF83CDF}">
      <dgm:prSet/>
      <dgm:spPr/>
      <dgm:t>
        <a:bodyPr/>
        <a:lstStyle/>
        <a:p>
          <a:endParaRPr lang="ru-RU"/>
        </a:p>
      </dgm:t>
    </dgm:pt>
    <dgm:pt modelId="{07580453-5E00-4A78-B20F-D47E05D77328}" type="pres">
      <dgm:prSet presAssocID="{DB4EAA0B-4FA3-4DD9-ABBC-69BECDF3313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508005C-E042-4495-B7E4-7310A8C2D3C0}" type="pres">
      <dgm:prSet presAssocID="{5FB66E3D-C3FD-483E-8C8C-350A0BAF7177}" presName="hierRoot1" presStyleCnt="0"/>
      <dgm:spPr/>
    </dgm:pt>
    <dgm:pt modelId="{6085EE0E-BC9C-4D88-B4F2-11B38F27583A}" type="pres">
      <dgm:prSet presAssocID="{5FB66E3D-C3FD-483E-8C8C-350A0BAF7177}" presName="composite" presStyleCnt="0"/>
      <dgm:spPr/>
    </dgm:pt>
    <dgm:pt modelId="{A97EBA9A-3F00-401D-AD2F-50FB65CF928B}" type="pres">
      <dgm:prSet presAssocID="{5FB66E3D-C3FD-483E-8C8C-350A0BAF7177}" presName="background" presStyleLbl="node0" presStyleIdx="0" presStyleCnt="1"/>
      <dgm:spPr/>
    </dgm:pt>
    <dgm:pt modelId="{DE28EE8B-B8E3-4551-8A0A-BB628E4CBA9C}" type="pres">
      <dgm:prSet presAssocID="{5FB66E3D-C3FD-483E-8C8C-350A0BAF7177}" presName="text" presStyleLbl="fgAcc0" presStyleIdx="0" presStyleCnt="1" custScaleX="386883" custScaleY="503682" custLinFactY="-187309" custLinFactNeighborX="1505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823B57-8D87-4635-8996-13794E8B4B0E}" type="pres">
      <dgm:prSet presAssocID="{5FB66E3D-C3FD-483E-8C8C-350A0BAF7177}" presName="hierChild2" presStyleCnt="0"/>
      <dgm:spPr/>
    </dgm:pt>
    <dgm:pt modelId="{140D3FB3-D46D-4DC4-9461-0D87E6C33674}" type="pres">
      <dgm:prSet presAssocID="{598F7C47-B0A3-42B9-9958-2CAE1B0CB19A}" presName="Name10" presStyleLbl="parChTrans1D2" presStyleIdx="0" presStyleCnt="6"/>
      <dgm:spPr/>
      <dgm:t>
        <a:bodyPr/>
        <a:lstStyle/>
        <a:p>
          <a:endParaRPr lang="ru-RU"/>
        </a:p>
      </dgm:t>
    </dgm:pt>
    <dgm:pt modelId="{05810301-2FF6-46CB-8A0A-FCBFAEFDE155}" type="pres">
      <dgm:prSet presAssocID="{3249BA33-7639-4783-AB00-EE530C9D4C6F}" presName="hierRoot2" presStyleCnt="0"/>
      <dgm:spPr/>
    </dgm:pt>
    <dgm:pt modelId="{E1742D07-551F-4DDE-9267-ED33BFAD41CD}" type="pres">
      <dgm:prSet presAssocID="{3249BA33-7639-4783-AB00-EE530C9D4C6F}" presName="composite2" presStyleCnt="0"/>
      <dgm:spPr/>
    </dgm:pt>
    <dgm:pt modelId="{8C5F546B-CBB3-4A77-AA98-88B6A682BCAA}" type="pres">
      <dgm:prSet presAssocID="{3249BA33-7639-4783-AB00-EE530C9D4C6F}" presName="background2" presStyleLbl="node2" presStyleIdx="0" presStyleCnt="6"/>
      <dgm:spPr/>
    </dgm:pt>
    <dgm:pt modelId="{E1462DF6-146A-4A23-AB0D-887FDDB34910}" type="pres">
      <dgm:prSet presAssocID="{3249BA33-7639-4783-AB00-EE530C9D4C6F}" presName="text2" presStyleLbl="fgAcc2" presStyleIdx="0" presStyleCnt="6" custScaleX="295043" custScaleY="341747" custLinFactY="-300000" custLinFactNeighborX="75469" custLinFactNeighborY="-3561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B7D7BD-A0A9-4411-977D-CDBF44F2827E}" type="pres">
      <dgm:prSet presAssocID="{3249BA33-7639-4783-AB00-EE530C9D4C6F}" presName="hierChild3" presStyleCnt="0"/>
      <dgm:spPr/>
    </dgm:pt>
    <dgm:pt modelId="{6A6BD21D-B16B-452A-B8D9-8509A26480D2}" type="pres">
      <dgm:prSet presAssocID="{C7902F0F-AB87-4C92-B55D-43A66636B607}" presName="Name10" presStyleLbl="parChTrans1D2" presStyleIdx="1" presStyleCnt="6"/>
      <dgm:spPr/>
      <dgm:t>
        <a:bodyPr/>
        <a:lstStyle/>
        <a:p>
          <a:endParaRPr lang="ru-RU"/>
        </a:p>
      </dgm:t>
    </dgm:pt>
    <dgm:pt modelId="{D9E8DC8E-EC96-46D3-B309-CBA5155BEE85}" type="pres">
      <dgm:prSet presAssocID="{28CCC4E4-5531-4BB5-9C1C-220E60BCCE71}" presName="hierRoot2" presStyleCnt="0"/>
      <dgm:spPr/>
    </dgm:pt>
    <dgm:pt modelId="{77A00038-05D4-4048-A27C-11B3078B2F24}" type="pres">
      <dgm:prSet presAssocID="{28CCC4E4-5531-4BB5-9C1C-220E60BCCE71}" presName="composite2" presStyleCnt="0"/>
      <dgm:spPr/>
    </dgm:pt>
    <dgm:pt modelId="{FC959681-7BC1-4BD8-9F88-C12816A0FB4B}" type="pres">
      <dgm:prSet presAssocID="{28CCC4E4-5531-4BB5-9C1C-220E60BCCE71}" presName="background2" presStyleLbl="node2" presStyleIdx="1" presStyleCnt="6"/>
      <dgm:spPr/>
    </dgm:pt>
    <dgm:pt modelId="{64336D79-0622-476C-A1D0-EA3AFA7EA2AE}" type="pres">
      <dgm:prSet presAssocID="{28CCC4E4-5531-4BB5-9C1C-220E60BCCE71}" presName="text2" presStyleLbl="fgAcc2" presStyleIdx="1" presStyleCnt="6" custScaleX="329955" custScaleY="317660" custLinFactY="-34161" custLinFactNeighborX="-4754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7C9DD3-7D24-4502-977E-2988987326CF}" type="pres">
      <dgm:prSet presAssocID="{28CCC4E4-5531-4BB5-9C1C-220E60BCCE71}" presName="hierChild3" presStyleCnt="0"/>
      <dgm:spPr/>
    </dgm:pt>
    <dgm:pt modelId="{47F28787-6475-4702-968F-587AF4B2055F}" type="pres">
      <dgm:prSet presAssocID="{7FEE7902-4D13-4E59-8C27-CE831CE008C0}" presName="Name10" presStyleLbl="parChTrans1D2" presStyleIdx="2" presStyleCnt="6"/>
      <dgm:spPr/>
      <dgm:t>
        <a:bodyPr/>
        <a:lstStyle/>
        <a:p>
          <a:endParaRPr lang="ru-RU"/>
        </a:p>
      </dgm:t>
    </dgm:pt>
    <dgm:pt modelId="{0F337174-46B9-40A0-9D2E-0F2686474BD7}" type="pres">
      <dgm:prSet presAssocID="{4A6AE1DC-3399-4863-B1D3-26C47EFCF8C2}" presName="hierRoot2" presStyleCnt="0"/>
      <dgm:spPr/>
    </dgm:pt>
    <dgm:pt modelId="{585450F5-2559-4C10-B3B9-A21938C1BFBE}" type="pres">
      <dgm:prSet presAssocID="{4A6AE1DC-3399-4863-B1D3-26C47EFCF8C2}" presName="composite2" presStyleCnt="0"/>
      <dgm:spPr/>
    </dgm:pt>
    <dgm:pt modelId="{D26DF2A4-F029-4AA6-8583-10B52837F0C8}" type="pres">
      <dgm:prSet presAssocID="{4A6AE1DC-3399-4863-B1D3-26C47EFCF8C2}" presName="background2" presStyleLbl="node2" presStyleIdx="2" presStyleCnt="6"/>
      <dgm:spPr/>
    </dgm:pt>
    <dgm:pt modelId="{204257E2-A81B-4AB7-A310-2010067E0726}" type="pres">
      <dgm:prSet presAssocID="{4A6AE1DC-3399-4863-B1D3-26C47EFCF8C2}" presName="text2" presStyleLbl="fgAcc2" presStyleIdx="2" presStyleCnt="6" custScaleX="313733" custScaleY="558143" custLinFactX="-90916" custLinFactY="200000" custLinFactNeighborX="-100000" custLinFactNeighborY="211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4C2FF7-CF6F-4194-B2DF-284D9EA29016}" type="pres">
      <dgm:prSet presAssocID="{4A6AE1DC-3399-4863-B1D3-26C47EFCF8C2}" presName="hierChild3" presStyleCnt="0"/>
      <dgm:spPr/>
    </dgm:pt>
    <dgm:pt modelId="{8A707515-1AFD-4FA5-995E-9270190F042B}" type="pres">
      <dgm:prSet presAssocID="{A26A8A67-E52C-4E02-9BC8-C8CA7B4D22AB}" presName="Name10" presStyleLbl="parChTrans1D2" presStyleIdx="3" presStyleCnt="6"/>
      <dgm:spPr/>
      <dgm:t>
        <a:bodyPr/>
        <a:lstStyle/>
        <a:p>
          <a:endParaRPr lang="ru-RU"/>
        </a:p>
      </dgm:t>
    </dgm:pt>
    <dgm:pt modelId="{1EAC5427-823B-4422-A101-7C99C2C72AA3}" type="pres">
      <dgm:prSet presAssocID="{2A2F5169-77FC-4F55-91FD-2F5C8394263F}" presName="hierRoot2" presStyleCnt="0"/>
      <dgm:spPr/>
    </dgm:pt>
    <dgm:pt modelId="{33C794F2-AB4A-4505-B905-DADD9C40C9F9}" type="pres">
      <dgm:prSet presAssocID="{2A2F5169-77FC-4F55-91FD-2F5C8394263F}" presName="composite2" presStyleCnt="0"/>
      <dgm:spPr/>
    </dgm:pt>
    <dgm:pt modelId="{C273A389-3485-41A1-B19F-982BC9C0697C}" type="pres">
      <dgm:prSet presAssocID="{2A2F5169-77FC-4F55-91FD-2F5C8394263F}" presName="background2" presStyleLbl="node2" presStyleIdx="3" presStyleCnt="6"/>
      <dgm:spPr/>
    </dgm:pt>
    <dgm:pt modelId="{80608FB9-185D-4352-AC57-AE4B82373113}" type="pres">
      <dgm:prSet presAssocID="{2A2F5169-77FC-4F55-91FD-2F5C8394263F}" presName="text2" presStyleLbl="fgAcc2" presStyleIdx="3" presStyleCnt="6" custScaleX="267099" custScaleY="298944" custLinFactX="16531" custLinFactY="300000" custLinFactNeighborX="100000" custLinFactNeighborY="3748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EC4F0B-0D7B-4E9F-A6F7-1426A75061D3}" type="pres">
      <dgm:prSet presAssocID="{2A2F5169-77FC-4F55-91FD-2F5C8394263F}" presName="hierChild3" presStyleCnt="0"/>
      <dgm:spPr/>
    </dgm:pt>
    <dgm:pt modelId="{F7198780-B897-4CBA-A18D-7F5D83FC4E7D}" type="pres">
      <dgm:prSet presAssocID="{DE06E066-4B5D-4281-BA97-FE5138296BEF}" presName="Name10" presStyleLbl="parChTrans1D2" presStyleIdx="4" presStyleCnt="6"/>
      <dgm:spPr/>
      <dgm:t>
        <a:bodyPr/>
        <a:lstStyle/>
        <a:p>
          <a:endParaRPr lang="ru-RU"/>
        </a:p>
      </dgm:t>
    </dgm:pt>
    <dgm:pt modelId="{1AA39E7F-0F19-4440-8EFB-85DA65F7393F}" type="pres">
      <dgm:prSet presAssocID="{2B6B5BE4-11BF-4F45-B19A-16F55AEA905F}" presName="hierRoot2" presStyleCnt="0"/>
      <dgm:spPr/>
    </dgm:pt>
    <dgm:pt modelId="{2927FFB8-2AE9-4D31-8E7A-196EBBA13CC0}" type="pres">
      <dgm:prSet presAssocID="{2B6B5BE4-11BF-4F45-B19A-16F55AEA905F}" presName="composite2" presStyleCnt="0"/>
      <dgm:spPr/>
    </dgm:pt>
    <dgm:pt modelId="{F58CB882-A14A-48A0-8B6A-ADAB72FB6FF0}" type="pres">
      <dgm:prSet presAssocID="{2B6B5BE4-11BF-4F45-B19A-16F55AEA905F}" presName="background2" presStyleLbl="node2" presStyleIdx="4" presStyleCnt="6"/>
      <dgm:spPr/>
    </dgm:pt>
    <dgm:pt modelId="{AC892DC1-B1A9-47C7-A6E2-FBBF6B112439}" type="pres">
      <dgm:prSet presAssocID="{2B6B5BE4-11BF-4F45-B19A-16F55AEA905F}" presName="text2" presStyleLbl="fgAcc2" presStyleIdx="4" presStyleCnt="6" custScaleX="363019" custScaleY="649277" custLinFactY="-38574" custLinFactNeighborX="72574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7697CE-CC5A-4EE4-8329-46ED523CDB04}" type="pres">
      <dgm:prSet presAssocID="{2B6B5BE4-11BF-4F45-B19A-16F55AEA905F}" presName="hierChild3" presStyleCnt="0"/>
      <dgm:spPr/>
    </dgm:pt>
    <dgm:pt modelId="{457978CB-C088-4F30-B245-8D2AE1C9DA48}" type="pres">
      <dgm:prSet presAssocID="{6CB0D061-2311-40DA-A9C9-3FE005534745}" presName="Name10" presStyleLbl="parChTrans1D2" presStyleIdx="5" presStyleCnt="6"/>
      <dgm:spPr/>
      <dgm:t>
        <a:bodyPr/>
        <a:lstStyle/>
        <a:p>
          <a:endParaRPr lang="ru-RU"/>
        </a:p>
      </dgm:t>
    </dgm:pt>
    <dgm:pt modelId="{B0203D94-37C6-458F-9995-5D71DA1B4674}" type="pres">
      <dgm:prSet presAssocID="{F5EDDDEB-6185-4711-8192-57396CD15DBF}" presName="hierRoot2" presStyleCnt="0"/>
      <dgm:spPr/>
    </dgm:pt>
    <dgm:pt modelId="{C84E5A83-403D-4ECD-9B9C-448B2FBCD6E6}" type="pres">
      <dgm:prSet presAssocID="{F5EDDDEB-6185-4711-8192-57396CD15DBF}" presName="composite2" presStyleCnt="0"/>
      <dgm:spPr/>
    </dgm:pt>
    <dgm:pt modelId="{4889F5D0-BA31-44F0-8CA9-CC8AD486A73E}" type="pres">
      <dgm:prSet presAssocID="{F5EDDDEB-6185-4711-8192-57396CD15DBF}" presName="background2" presStyleLbl="node2" presStyleIdx="5" presStyleCnt="6"/>
      <dgm:spPr/>
    </dgm:pt>
    <dgm:pt modelId="{5BD73C9A-C336-4429-A31E-D35CC83B13DD}" type="pres">
      <dgm:prSet presAssocID="{F5EDDDEB-6185-4711-8192-57396CD15DBF}" presName="text2" presStyleLbl="fgAcc2" presStyleIdx="5" presStyleCnt="6" custScaleX="279622" custScaleY="470068" custLinFactY="-329364" custLinFactNeighborX="-61584" custLinFactNeighborY="-4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2664F2-973D-4BB8-930A-BD924FDD5162}" type="pres">
      <dgm:prSet presAssocID="{F5EDDDEB-6185-4711-8192-57396CD15DBF}" presName="hierChild3" presStyleCnt="0"/>
      <dgm:spPr/>
    </dgm:pt>
  </dgm:ptLst>
  <dgm:cxnLst>
    <dgm:cxn modelId="{E757C515-BC81-426E-8F9C-D0C6F47260D2}" type="presOf" srcId="{6CB0D061-2311-40DA-A9C9-3FE005534745}" destId="{457978CB-C088-4F30-B245-8D2AE1C9DA48}" srcOrd="0" destOrd="0" presId="urn:microsoft.com/office/officeart/2005/8/layout/hierarchy1"/>
    <dgm:cxn modelId="{B16DDF91-EB34-4B77-BBE1-4B18F0E3D048}" type="presOf" srcId="{28CCC4E4-5531-4BB5-9C1C-220E60BCCE71}" destId="{64336D79-0622-476C-A1D0-EA3AFA7EA2AE}" srcOrd="0" destOrd="0" presId="urn:microsoft.com/office/officeart/2005/8/layout/hierarchy1"/>
    <dgm:cxn modelId="{80FA5893-C2B2-4B1B-A64C-6C78D18142D9}" srcId="{DB4EAA0B-4FA3-4DD9-ABBC-69BECDF33133}" destId="{5FB66E3D-C3FD-483E-8C8C-350A0BAF7177}" srcOrd="0" destOrd="0" parTransId="{FFC9ADC0-1247-4761-A693-C73151CEE9A7}" sibTransId="{48B9D534-394E-4BFD-A443-EEA77CEA18EB}"/>
    <dgm:cxn modelId="{7F156CAB-95D5-42F6-968B-20001CED51CB}" srcId="{5FB66E3D-C3FD-483E-8C8C-350A0BAF7177}" destId="{2B6B5BE4-11BF-4F45-B19A-16F55AEA905F}" srcOrd="4" destOrd="0" parTransId="{DE06E066-4B5D-4281-BA97-FE5138296BEF}" sibTransId="{1DFB9F1F-837F-4F2E-B5DB-055768999B3F}"/>
    <dgm:cxn modelId="{942CFCDC-93A7-4074-830D-981E182CF2F3}" type="presOf" srcId="{4A6AE1DC-3399-4863-B1D3-26C47EFCF8C2}" destId="{204257E2-A81B-4AB7-A310-2010067E0726}" srcOrd="0" destOrd="0" presId="urn:microsoft.com/office/officeart/2005/8/layout/hierarchy1"/>
    <dgm:cxn modelId="{54B7C276-451A-489F-9A35-C90E85AD33EE}" type="presOf" srcId="{5FB66E3D-C3FD-483E-8C8C-350A0BAF7177}" destId="{DE28EE8B-B8E3-4551-8A0A-BB628E4CBA9C}" srcOrd="0" destOrd="0" presId="urn:microsoft.com/office/officeart/2005/8/layout/hierarchy1"/>
    <dgm:cxn modelId="{1BD62D80-1854-489D-B6FA-2A92DD3FB474}" type="presOf" srcId="{C7902F0F-AB87-4C92-B55D-43A66636B607}" destId="{6A6BD21D-B16B-452A-B8D9-8509A26480D2}" srcOrd="0" destOrd="0" presId="urn:microsoft.com/office/officeart/2005/8/layout/hierarchy1"/>
    <dgm:cxn modelId="{9541E179-AA2B-442F-8ADB-C12351B47494}" srcId="{5FB66E3D-C3FD-483E-8C8C-350A0BAF7177}" destId="{2A2F5169-77FC-4F55-91FD-2F5C8394263F}" srcOrd="3" destOrd="0" parTransId="{A26A8A67-E52C-4E02-9BC8-C8CA7B4D22AB}" sibTransId="{8624128C-FAD5-44B0-9F36-B4DA4A1F54AE}"/>
    <dgm:cxn modelId="{55768111-68D9-4B0C-BAE8-ABACF1C4BC30}" type="presOf" srcId="{DB4EAA0B-4FA3-4DD9-ABBC-69BECDF33133}" destId="{07580453-5E00-4A78-B20F-D47E05D77328}" srcOrd="0" destOrd="0" presId="urn:microsoft.com/office/officeart/2005/8/layout/hierarchy1"/>
    <dgm:cxn modelId="{B70AD5AD-4E92-4976-BD0F-C59A3F979B50}" type="presOf" srcId="{2B6B5BE4-11BF-4F45-B19A-16F55AEA905F}" destId="{AC892DC1-B1A9-47C7-A6E2-FBBF6B112439}" srcOrd="0" destOrd="0" presId="urn:microsoft.com/office/officeart/2005/8/layout/hierarchy1"/>
    <dgm:cxn modelId="{50A3D8DD-17F6-4564-B067-A666D95B27A6}" type="presOf" srcId="{F5EDDDEB-6185-4711-8192-57396CD15DBF}" destId="{5BD73C9A-C336-4429-A31E-D35CC83B13DD}" srcOrd="0" destOrd="0" presId="urn:microsoft.com/office/officeart/2005/8/layout/hierarchy1"/>
    <dgm:cxn modelId="{164CAB4C-F252-42DC-AE94-93AE8C30239B}" srcId="{5FB66E3D-C3FD-483E-8C8C-350A0BAF7177}" destId="{4A6AE1DC-3399-4863-B1D3-26C47EFCF8C2}" srcOrd="2" destOrd="0" parTransId="{7FEE7902-4D13-4E59-8C27-CE831CE008C0}" sibTransId="{E58EE196-47F4-492F-9E34-6B4B5E6799B4}"/>
    <dgm:cxn modelId="{ED0992D0-3B1D-49B0-90BD-2403C3D886CA}" type="presOf" srcId="{2A2F5169-77FC-4F55-91FD-2F5C8394263F}" destId="{80608FB9-185D-4352-AC57-AE4B82373113}" srcOrd="0" destOrd="0" presId="urn:microsoft.com/office/officeart/2005/8/layout/hierarchy1"/>
    <dgm:cxn modelId="{C8DE1C19-2E1F-4BA1-B7DD-BC384F8D3E35}" type="presOf" srcId="{7FEE7902-4D13-4E59-8C27-CE831CE008C0}" destId="{47F28787-6475-4702-968F-587AF4B2055F}" srcOrd="0" destOrd="0" presId="urn:microsoft.com/office/officeart/2005/8/layout/hierarchy1"/>
    <dgm:cxn modelId="{A77A7EDF-1630-44C0-B939-590C1763B6A4}" srcId="{5FB66E3D-C3FD-483E-8C8C-350A0BAF7177}" destId="{28CCC4E4-5531-4BB5-9C1C-220E60BCCE71}" srcOrd="1" destOrd="0" parTransId="{C7902F0F-AB87-4C92-B55D-43A66636B607}" sibTransId="{997166A2-C60B-4383-A46B-D8D3B57DBB9B}"/>
    <dgm:cxn modelId="{60774569-7A69-4A9E-A5A7-E3647EE64495}" type="presOf" srcId="{3249BA33-7639-4783-AB00-EE530C9D4C6F}" destId="{E1462DF6-146A-4A23-AB0D-887FDDB34910}" srcOrd="0" destOrd="0" presId="urn:microsoft.com/office/officeart/2005/8/layout/hierarchy1"/>
    <dgm:cxn modelId="{DA5909BA-94F6-4D58-A203-935C6EBBC1D8}" srcId="{5FB66E3D-C3FD-483E-8C8C-350A0BAF7177}" destId="{3249BA33-7639-4783-AB00-EE530C9D4C6F}" srcOrd="0" destOrd="0" parTransId="{598F7C47-B0A3-42B9-9958-2CAE1B0CB19A}" sibTransId="{854E2A5E-2A61-4A67-BDD9-C9BCB857FBE6}"/>
    <dgm:cxn modelId="{0C8A8D1A-10C4-4EC1-9AB0-E8F20B3D6ACB}" type="presOf" srcId="{598F7C47-B0A3-42B9-9958-2CAE1B0CB19A}" destId="{140D3FB3-D46D-4DC4-9461-0D87E6C33674}" srcOrd="0" destOrd="0" presId="urn:microsoft.com/office/officeart/2005/8/layout/hierarchy1"/>
    <dgm:cxn modelId="{058D1785-ED2D-42E8-B871-79B41FF83CDF}" srcId="{5FB66E3D-C3FD-483E-8C8C-350A0BAF7177}" destId="{F5EDDDEB-6185-4711-8192-57396CD15DBF}" srcOrd="5" destOrd="0" parTransId="{6CB0D061-2311-40DA-A9C9-3FE005534745}" sibTransId="{05C8C27E-84F1-45B9-AA6B-75AD7E6B31A1}"/>
    <dgm:cxn modelId="{329E037C-123E-4596-8413-F744FFFF0333}" type="presOf" srcId="{A26A8A67-E52C-4E02-9BC8-C8CA7B4D22AB}" destId="{8A707515-1AFD-4FA5-995E-9270190F042B}" srcOrd="0" destOrd="0" presId="urn:microsoft.com/office/officeart/2005/8/layout/hierarchy1"/>
    <dgm:cxn modelId="{E2C797D2-C02E-41C0-B444-2EBA584CAA87}" type="presOf" srcId="{DE06E066-4B5D-4281-BA97-FE5138296BEF}" destId="{F7198780-B897-4CBA-A18D-7F5D83FC4E7D}" srcOrd="0" destOrd="0" presId="urn:microsoft.com/office/officeart/2005/8/layout/hierarchy1"/>
    <dgm:cxn modelId="{3F43CF13-D750-4209-B8DD-F38D7891C403}" type="presParOf" srcId="{07580453-5E00-4A78-B20F-D47E05D77328}" destId="{6508005C-E042-4495-B7E4-7310A8C2D3C0}" srcOrd="0" destOrd="0" presId="urn:microsoft.com/office/officeart/2005/8/layout/hierarchy1"/>
    <dgm:cxn modelId="{025F23BC-3C50-4620-A6BE-FA99E7086E1D}" type="presParOf" srcId="{6508005C-E042-4495-B7E4-7310A8C2D3C0}" destId="{6085EE0E-BC9C-4D88-B4F2-11B38F27583A}" srcOrd="0" destOrd="0" presId="urn:microsoft.com/office/officeart/2005/8/layout/hierarchy1"/>
    <dgm:cxn modelId="{7A16B987-06A4-4551-B26F-3C9A779BC9BE}" type="presParOf" srcId="{6085EE0E-BC9C-4D88-B4F2-11B38F27583A}" destId="{A97EBA9A-3F00-401D-AD2F-50FB65CF928B}" srcOrd="0" destOrd="0" presId="urn:microsoft.com/office/officeart/2005/8/layout/hierarchy1"/>
    <dgm:cxn modelId="{145DB8B6-FE60-46B7-A548-7B9BBDC22CF6}" type="presParOf" srcId="{6085EE0E-BC9C-4D88-B4F2-11B38F27583A}" destId="{DE28EE8B-B8E3-4551-8A0A-BB628E4CBA9C}" srcOrd="1" destOrd="0" presId="urn:microsoft.com/office/officeart/2005/8/layout/hierarchy1"/>
    <dgm:cxn modelId="{38DA124A-84CD-47DC-ACD8-50801AEF41D2}" type="presParOf" srcId="{6508005C-E042-4495-B7E4-7310A8C2D3C0}" destId="{36823B57-8D87-4635-8996-13794E8B4B0E}" srcOrd="1" destOrd="0" presId="urn:microsoft.com/office/officeart/2005/8/layout/hierarchy1"/>
    <dgm:cxn modelId="{88C69F6B-230F-47DA-83F9-03668D2C9809}" type="presParOf" srcId="{36823B57-8D87-4635-8996-13794E8B4B0E}" destId="{140D3FB3-D46D-4DC4-9461-0D87E6C33674}" srcOrd="0" destOrd="0" presId="urn:microsoft.com/office/officeart/2005/8/layout/hierarchy1"/>
    <dgm:cxn modelId="{BBD75102-EDAF-48CE-92CF-8F4AF9F5FB1D}" type="presParOf" srcId="{36823B57-8D87-4635-8996-13794E8B4B0E}" destId="{05810301-2FF6-46CB-8A0A-FCBFAEFDE155}" srcOrd="1" destOrd="0" presId="urn:microsoft.com/office/officeart/2005/8/layout/hierarchy1"/>
    <dgm:cxn modelId="{DD53D7A5-655C-4F7B-AD91-B0C60AB184C3}" type="presParOf" srcId="{05810301-2FF6-46CB-8A0A-FCBFAEFDE155}" destId="{E1742D07-551F-4DDE-9267-ED33BFAD41CD}" srcOrd="0" destOrd="0" presId="urn:microsoft.com/office/officeart/2005/8/layout/hierarchy1"/>
    <dgm:cxn modelId="{CC8F2B58-28CB-4C9E-B2C4-B4711E915602}" type="presParOf" srcId="{E1742D07-551F-4DDE-9267-ED33BFAD41CD}" destId="{8C5F546B-CBB3-4A77-AA98-88B6A682BCAA}" srcOrd="0" destOrd="0" presId="urn:microsoft.com/office/officeart/2005/8/layout/hierarchy1"/>
    <dgm:cxn modelId="{A04C7541-1B79-4286-872C-53819DFA4BD0}" type="presParOf" srcId="{E1742D07-551F-4DDE-9267-ED33BFAD41CD}" destId="{E1462DF6-146A-4A23-AB0D-887FDDB34910}" srcOrd="1" destOrd="0" presId="urn:microsoft.com/office/officeart/2005/8/layout/hierarchy1"/>
    <dgm:cxn modelId="{FF0680FB-2F66-46CB-A6B7-EC473CF253CB}" type="presParOf" srcId="{05810301-2FF6-46CB-8A0A-FCBFAEFDE155}" destId="{68B7D7BD-A0A9-4411-977D-CDBF44F2827E}" srcOrd="1" destOrd="0" presId="urn:microsoft.com/office/officeart/2005/8/layout/hierarchy1"/>
    <dgm:cxn modelId="{A2E66B8B-531F-45BA-83C7-C171F018E99A}" type="presParOf" srcId="{36823B57-8D87-4635-8996-13794E8B4B0E}" destId="{6A6BD21D-B16B-452A-B8D9-8509A26480D2}" srcOrd="2" destOrd="0" presId="urn:microsoft.com/office/officeart/2005/8/layout/hierarchy1"/>
    <dgm:cxn modelId="{AC910334-DA0B-4D27-AE19-72362ECE638E}" type="presParOf" srcId="{36823B57-8D87-4635-8996-13794E8B4B0E}" destId="{D9E8DC8E-EC96-46D3-B309-CBA5155BEE85}" srcOrd="3" destOrd="0" presId="urn:microsoft.com/office/officeart/2005/8/layout/hierarchy1"/>
    <dgm:cxn modelId="{3C9B87D3-4BF5-4893-8AFA-99B4A889AF2D}" type="presParOf" srcId="{D9E8DC8E-EC96-46D3-B309-CBA5155BEE85}" destId="{77A00038-05D4-4048-A27C-11B3078B2F24}" srcOrd="0" destOrd="0" presId="urn:microsoft.com/office/officeart/2005/8/layout/hierarchy1"/>
    <dgm:cxn modelId="{5EA23767-91EA-4ACF-9662-09465EE551C5}" type="presParOf" srcId="{77A00038-05D4-4048-A27C-11B3078B2F24}" destId="{FC959681-7BC1-4BD8-9F88-C12816A0FB4B}" srcOrd="0" destOrd="0" presId="urn:microsoft.com/office/officeart/2005/8/layout/hierarchy1"/>
    <dgm:cxn modelId="{8A10D925-1D1E-4830-BDF9-FA770F3A40CC}" type="presParOf" srcId="{77A00038-05D4-4048-A27C-11B3078B2F24}" destId="{64336D79-0622-476C-A1D0-EA3AFA7EA2AE}" srcOrd="1" destOrd="0" presId="urn:microsoft.com/office/officeart/2005/8/layout/hierarchy1"/>
    <dgm:cxn modelId="{34C4055F-CE31-40A0-9358-351E5FE937DB}" type="presParOf" srcId="{D9E8DC8E-EC96-46D3-B309-CBA5155BEE85}" destId="{3D7C9DD3-7D24-4502-977E-2988987326CF}" srcOrd="1" destOrd="0" presId="urn:microsoft.com/office/officeart/2005/8/layout/hierarchy1"/>
    <dgm:cxn modelId="{52505E46-87B2-4D94-9539-53115B32C674}" type="presParOf" srcId="{36823B57-8D87-4635-8996-13794E8B4B0E}" destId="{47F28787-6475-4702-968F-587AF4B2055F}" srcOrd="4" destOrd="0" presId="urn:microsoft.com/office/officeart/2005/8/layout/hierarchy1"/>
    <dgm:cxn modelId="{5ACF7C96-FE3A-43D6-AF74-B27A1E188BA4}" type="presParOf" srcId="{36823B57-8D87-4635-8996-13794E8B4B0E}" destId="{0F337174-46B9-40A0-9D2E-0F2686474BD7}" srcOrd="5" destOrd="0" presId="urn:microsoft.com/office/officeart/2005/8/layout/hierarchy1"/>
    <dgm:cxn modelId="{C36699B1-D6CE-474A-A5BD-93B321597388}" type="presParOf" srcId="{0F337174-46B9-40A0-9D2E-0F2686474BD7}" destId="{585450F5-2559-4C10-B3B9-A21938C1BFBE}" srcOrd="0" destOrd="0" presId="urn:microsoft.com/office/officeart/2005/8/layout/hierarchy1"/>
    <dgm:cxn modelId="{E0FB6C9F-ECB5-40DC-8DCC-534072814D5F}" type="presParOf" srcId="{585450F5-2559-4C10-B3B9-A21938C1BFBE}" destId="{D26DF2A4-F029-4AA6-8583-10B52837F0C8}" srcOrd="0" destOrd="0" presId="urn:microsoft.com/office/officeart/2005/8/layout/hierarchy1"/>
    <dgm:cxn modelId="{E3F06A69-093C-45E8-90D4-C2CCE558FF85}" type="presParOf" srcId="{585450F5-2559-4C10-B3B9-A21938C1BFBE}" destId="{204257E2-A81B-4AB7-A310-2010067E0726}" srcOrd="1" destOrd="0" presId="urn:microsoft.com/office/officeart/2005/8/layout/hierarchy1"/>
    <dgm:cxn modelId="{4C81A0F0-3665-4AA9-8687-0EFABE316837}" type="presParOf" srcId="{0F337174-46B9-40A0-9D2E-0F2686474BD7}" destId="{4E4C2FF7-CF6F-4194-B2DF-284D9EA29016}" srcOrd="1" destOrd="0" presId="urn:microsoft.com/office/officeart/2005/8/layout/hierarchy1"/>
    <dgm:cxn modelId="{875194B4-AFD2-40CE-9938-9C154A393061}" type="presParOf" srcId="{36823B57-8D87-4635-8996-13794E8B4B0E}" destId="{8A707515-1AFD-4FA5-995E-9270190F042B}" srcOrd="6" destOrd="0" presId="urn:microsoft.com/office/officeart/2005/8/layout/hierarchy1"/>
    <dgm:cxn modelId="{C5ACE77F-C43B-4D5D-ABE1-FFF888FFC51E}" type="presParOf" srcId="{36823B57-8D87-4635-8996-13794E8B4B0E}" destId="{1EAC5427-823B-4422-A101-7C99C2C72AA3}" srcOrd="7" destOrd="0" presId="urn:microsoft.com/office/officeart/2005/8/layout/hierarchy1"/>
    <dgm:cxn modelId="{0EA6FA20-3ECF-4A66-9C4C-DE64E5240CCB}" type="presParOf" srcId="{1EAC5427-823B-4422-A101-7C99C2C72AA3}" destId="{33C794F2-AB4A-4505-B905-DADD9C40C9F9}" srcOrd="0" destOrd="0" presId="urn:microsoft.com/office/officeart/2005/8/layout/hierarchy1"/>
    <dgm:cxn modelId="{06ADF6F6-CB5B-43BE-9E52-92A8A626882B}" type="presParOf" srcId="{33C794F2-AB4A-4505-B905-DADD9C40C9F9}" destId="{C273A389-3485-41A1-B19F-982BC9C0697C}" srcOrd="0" destOrd="0" presId="urn:microsoft.com/office/officeart/2005/8/layout/hierarchy1"/>
    <dgm:cxn modelId="{77AC7217-3672-4D83-9CB7-FE87B265E3FA}" type="presParOf" srcId="{33C794F2-AB4A-4505-B905-DADD9C40C9F9}" destId="{80608FB9-185D-4352-AC57-AE4B82373113}" srcOrd="1" destOrd="0" presId="urn:microsoft.com/office/officeart/2005/8/layout/hierarchy1"/>
    <dgm:cxn modelId="{A1E34E21-C24C-489C-A730-451AA55A5743}" type="presParOf" srcId="{1EAC5427-823B-4422-A101-7C99C2C72AA3}" destId="{35EC4F0B-0D7B-4E9F-A6F7-1426A75061D3}" srcOrd="1" destOrd="0" presId="urn:microsoft.com/office/officeart/2005/8/layout/hierarchy1"/>
    <dgm:cxn modelId="{88CDF8DB-3F4A-414B-867F-E54969A61500}" type="presParOf" srcId="{36823B57-8D87-4635-8996-13794E8B4B0E}" destId="{F7198780-B897-4CBA-A18D-7F5D83FC4E7D}" srcOrd="8" destOrd="0" presId="urn:microsoft.com/office/officeart/2005/8/layout/hierarchy1"/>
    <dgm:cxn modelId="{A36E2F7E-D94B-4F58-9671-405DFF85568A}" type="presParOf" srcId="{36823B57-8D87-4635-8996-13794E8B4B0E}" destId="{1AA39E7F-0F19-4440-8EFB-85DA65F7393F}" srcOrd="9" destOrd="0" presId="urn:microsoft.com/office/officeart/2005/8/layout/hierarchy1"/>
    <dgm:cxn modelId="{35E258C2-05C4-4F18-9E9A-EEAE8DB9D383}" type="presParOf" srcId="{1AA39E7F-0F19-4440-8EFB-85DA65F7393F}" destId="{2927FFB8-2AE9-4D31-8E7A-196EBBA13CC0}" srcOrd="0" destOrd="0" presId="urn:microsoft.com/office/officeart/2005/8/layout/hierarchy1"/>
    <dgm:cxn modelId="{177F536F-A121-441E-BF51-BD7CEC8E424F}" type="presParOf" srcId="{2927FFB8-2AE9-4D31-8E7A-196EBBA13CC0}" destId="{F58CB882-A14A-48A0-8B6A-ADAB72FB6FF0}" srcOrd="0" destOrd="0" presId="urn:microsoft.com/office/officeart/2005/8/layout/hierarchy1"/>
    <dgm:cxn modelId="{340EC29A-EB34-487C-8542-8829D9553999}" type="presParOf" srcId="{2927FFB8-2AE9-4D31-8E7A-196EBBA13CC0}" destId="{AC892DC1-B1A9-47C7-A6E2-FBBF6B112439}" srcOrd="1" destOrd="0" presId="urn:microsoft.com/office/officeart/2005/8/layout/hierarchy1"/>
    <dgm:cxn modelId="{DDD4919E-0A38-4681-A701-379666D140FE}" type="presParOf" srcId="{1AA39E7F-0F19-4440-8EFB-85DA65F7393F}" destId="{FF7697CE-CC5A-4EE4-8329-46ED523CDB04}" srcOrd="1" destOrd="0" presId="urn:microsoft.com/office/officeart/2005/8/layout/hierarchy1"/>
    <dgm:cxn modelId="{E18B30F2-89B4-49ED-AE8C-7987D97C23ED}" type="presParOf" srcId="{36823B57-8D87-4635-8996-13794E8B4B0E}" destId="{457978CB-C088-4F30-B245-8D2AE1C9DA48}" srcOrd="10" destOrd="0" presId="urn:microsoft.com/office/officeart/2005/8/layout/hierarchy1"/>
    <dgm:cxn modelId="{A8B55B74-9033-475C-8FBC-CE9D8DE9F8F5}" type="presParOf" srcId="{36823B57-8D87-4635-8996-13794E8B4B0E}" destId="{B0203D94-37C6-458F-9995-5D71DA1B4674}" srcOrd="11" destOrd="0" presId="urn:microsoft.com/office/officeart/2005/8/layout/hierarchy1"/>
    <dgm:cxn modelId="{D0B82C02-8AAE-46C1-993C-00373D6445A4}" type="presParOf" srcId="{B0203D94-37C6-458F-9995-5D71DA1B4674}" destId="{C84E5A83-403D-4ECD-9B9C-448B2FBCD6E6}" srcOrd="0" destOrd="0" presId="urn:microsoft.com/office/officeart/2005/8/layout/hierarchy1"/>
    <dgm:cxn modelId="{98A9C317-9FBC-4281-AC58-0497309B7997}" type="presParOf" srcId="{C84E5A83-403D-4ECD-9B9C-448B2FBCD6E6}" destId="{4889F5D0-BA31-44F0-8CA9-CC8AD486A73E}" srcOrd="0" destOrd="0" presId="urn:microsoft.com/office/officeart/2005/8/layout/hierarchy1"/>
    <dgm:cxn modelId="{4E3BE1D2-E3CF-487B-9FF6-B506C84C79FB}" type="presParOf" srcId="{C84E5A83-403D-4ECD-9B9C-448B2FBCD6E6}" destId="{5BD73C9A-C336-4429-A31E-D35CC83B13DD}" srcOrd="1" destOrd="0" presId="urn:microsoft.com/office/officeart/2005/8/layout/hierarchy1"/>
    <dgm:cxn modelId="{88D58339-D714-41C8-B1DA-9F87332DF4ED}" type="presParOf" srcId="{B0203D94-37C6-458F-9995-5D71DA1B4674}" destId="{232664F2-973D-4BB8-930A-BD924FDD516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444C3E-F654-4A28-9732-A7E58D6BB17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F30F7A-0619-43DF-B696-AD0D6BF7243E}">
      <dgm:prSet phldrT="[Текст]" custT="1"/>
      <dgm:spPr/>
      <dgm:t>
        <a:bodyPr/>
        <a:lstStyle/>
        <a:p>
          <a:r>
            <a:rPr lang="ru-RU" sz="1200" b="1" i="1" u="sng" dirty="0" smtClean="0">
              <a:latin typeface="Arial" pitchFamily="34" charset="0"/>
              <a:cs typeface="Arial" pitchFamily="34" charset="0"/>
            </a:rPr>
            <a:t>ПАРАЗИТ</a:t>
          </a:r>
          <a:endParaRPr lang="ru-RU" sz="1200" b="1" i="1" u="sng" dirty="0">
            <a:latin typeface="Arial" pitchFamily="34" charset="0"/>
            <a:cs typeface="Arial" pitchFamily="34" charset="0"/>
          </a:endParaRPr>
        </a:p>
      </dgm:t>
    </dgm:pt>
    <dgm:pt modelId="{EA3A5EA4-852F-4634-9FE3-860658F1AB83}" type="parTrans" cxnId="{FB6A8896-7595-4276-B6DF-4B9574CB8812}">
      <dgm:prSet/>
      <dgm:spPr/>
      <dgm:t>
        <a:bodyPr/>
        <a:lstStyle/>
        <a:p>
          <a:endParaRPr lang="ru-RU"/>
        </a:p>
      </dgm:t>
    </dgm:pt>
    <dgm:pt modelId="{19468B06-B298-42BC-AF30-239016C2DEAC}" type="sibTrans" cxnId="{FB6A8896-7595-4276-B6DF-4B9574CB8812}">
      <dgm:prSet/>
      <dgm:spPr/>
      <dgm:t>
        <a:bodyPr/>
        <a:lstStyle/>
        <a:p>
          <a:endParaRPr lang="ru-RU"/>
        </a:p>
      </dgm:t>
    </dgm:pt>
    <dgm:pt modelId="{E4507D08-F644-40E3-BBBF-132BAA36472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800" b="1" i="0" u="sng" dirty="0" smtClean="0">
              <a:latin typeface="Arial" pitchFamily="34" charset="0"/>
              <a:cs typeface="Arial" pitchFamily="34" charset="0"/>
            </a:rPr>
            <a:t>С</a:t>
          </a:r>
          <a:r>
            <a:rPr lang="uk-UA" sz="800" b="1" i="0" u="sng" dirty="0" smtClean="0">
              <a:latin typeface="Arial" pitchFamily="34" charset="0"/>
              <a:cs typeface="Arial" pitchFamily="34" charset="0"/>
            </a:rPr>
            <a:t>ПОСОБИ ПРОНИКНЕННЯ В ОРГАНІЗМ ХАЗЯЇНА</a:t>
          </a:r>
          <a:endParaRPr lang="ru-RU" sz="800" b="1" i="0" u="sng" dirty="0">
            <a:latin typeface="Arial" pitchFamily="34" charset="0"/>
            <a:cs typeface="Arial" pitchFamily="34" charset="0"/>
          </a:endParaRPr>
        </a:p>
      </dgm:t>
    </dgm:pt>
    <dgm:pt modelId="{DC0B1911-2BB2-4C7E-B1B5-D5071E94D649}" type="parTrans" cxnId="{F7876721-B51A-4CB6-BA18-950E1DB402B3}">
      <dgm:prSet/>
      <dgm:spPr/>
      <dgm:t>
        <a:bodyPr/>
        <a:lstStyle/>
        <a:p>
          <a:endParaRPr lang="ru-RU"/>
        </a:p>
      </dgm:t>
    </dgm:pt>
    <dgm:pt modelId="{49BAEEFF-7505-471E-BD47-702AD09BBCA9}" type="sibTrans" cxnId="{F7876721-B51A-4CB6-BA18-950E1DB402B3}">
      <dgm:prSet/>
      <dgm:spPr/>
      <dgm:t>
        <a:bodyPr/>
        <a:lstStyle/>
        <a:p>
          <a:endParaRPr lang="ru-RU"/>
        </a:p>
      </dgm:t>
    </dgm:pt>
    <dgm:pt modelId="{879A870F-BFA7-4D37-B1BF-524989D6F57D}">
      <dgm:prSet custT="1"/>
      <dgm:spPr/>
      <dgm:t>
        <a:bodyPr/>
        <a:lstStyle/>
        <a:p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Аліментарний  </a:t>
          </a:r>
          <a:r>
            <a:rPr lang="uk-UA" sz="800" b="0" i="0" u="none" noProof="0" dirty="0" smtClean="0">
              <a:latin typeface="Arial" pitchFamily="34" charset="0"/>
              <a:cs typeface="Arial" pitchFamily="34" charset="0"/>
            </a:rPr>
            <a:t>    </a:t>
          </a:r>
          <a:endParaRPr lang="uk-UA" sz="800" b="0" i="0" u="none" noProof="0" dirty="0">
            <a:latin typeface="Arial" pitchFamily="34" charset="0"/>
            <a:cs typeface="Arial" pitchFamily="34" charset="0"/>
          </a:endParaRPr>
        </a:p>
      </dgm:t>
    </dgm:pt>
    <dgm:pt modelId="{E5BEBB96-C20E-4322-B495-A1536A6ECC87}" type="parTrans" cxnId="{56625547-F067-44CD-AA96-6F8A885689D1}">
      <dgm:prSet/>
      <dgm:spPr/>
      <dgm:t>
        <a:bodyPr/>
        <a:lstStyle/>
        <a:p>
          <a:endParaRPr lang="ru-RU"/>
        </a:p>
      </dgm:t>
    </dgm:pt>
    <dgm:pt modelId="{A779B8B1-7604-4576-B7E9-C2E9BB7A5FAF}" type="sibTrans" cxnId="{56625547-F067-44CD-AA96-6F8A885689D1}">
      <dgm:prSet/>
      <dgm:spPr/>
      <dgm:t>
        <a:bodyPr/>
        <a:lstStyle/>
        <a:p>
          <a:endParaRPr lang="ru-RU"/>
        </a:p>
      </dgm:t>
    </dgm:pt>
    <dgm:pt modelId="{BD52D5E6-1F01-44E1-AB2C-EAF2997FA10F}">
      <dgm:prSet custT="1"/>
      <dgm:spPr/>
      <dgm:t>
        <a:bodyPr/>
        <a:lstStyle/>
        <a:p>
          <a:r>
            <a:rPr lang="uk-UA" sz="800" b="1" i="0" u="none" noProof="0" dirty="0" err="1" smtClean="0">
              <a:latin typeface="Arial" pitchFamily="34" charset="0"/>
              <a:cs typeface="Arial" pitchFamily="34" charset="0"/>
            </a:rPr>
            <a:t>Перкутанний</a:t>
          </a:r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      </a:t>
          </a:r>
          <a:endParaRPr lang="uk-UA" sz="800" b="1" i="0" u="none" noProof="0" dirty="0">
            <a:latin typeface="Arial" pitchFamily="34" charset="0"/>
            <a:cs typeface="Arial" pitchFamily="34" charset="0"/>
          </a:endParaRPr>
        </a:p>
      </dgm:t>
    </dgm:pt>
    <dgm:pt modelId="{4D867EBA-3704-4FED-8B95-3BD93032D260}" type="parTrans" cxnId="{4F9529A7-72DA-412B-80A7-E05CE43EBE4B}">
      <dgm:prSet/>
      <dgm:spPr/>
      <dgm:t>
        <a:bodyPr/>
        <a:lstStyle/>
        <a:p>
          <a:endParaRPr lang="ru-RU"/>
        </a:p>
      </dgm:t>
    </dgm:pt>
    <dgm:pt modelId="{98FB6810-8AFF-48F1-9226-8D5DEDE2FD19}" type="sibTrans" cxnId="{4F9529A7-72DA-412B-80A7-E05CE43EBE4B}">
      <dgm:prSet/>
      <dgm:spPr/>
      <dgm:t>
        <a:bodyPr/>
        <a:lstStyle/>
        <a:p>
          <a:endParaRPr lang="ru-RU"/>
        </a:p>
      </dgm:t>
    </dgm:pt>
    <dgm:pt modelId="{2C940C42-C3B7-4FDF-99BA-A91F45E354A4}">
      <dgm:prSet custT="1"/>
      <dgm:spPr/>
      <dgm:t>
        <a:bodyPr/>
        <a:lstStyle/>
        <a:p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Трансмісивний   </a:t>
          </a:r>
          <a:r>
            <a:rPr lang="uk-UA" sz="800" b="0" i="0" u="none" noProof="0" dirty="0" smtClean="0">
              <a:latin typeface="Arial" pitchFamily="34" charset="0"/>
              <a:cs typeface="Arial" pitchFamily="34" charset="0"/>
            </a:rPr>
            <a:t>     </a:t>
          </a:r>
          <a:endParaRPr lang="uk-UA" sz="800" b="0" i="0" u="none" noProof="0" dirty="0">
            <a:latin typeface="Arial" pitchFamily="34" charset="0"/>
            <a:cs typeface="Arial" pitchFamily="34" charset="0"/>
          </a:endParaRPr>
        </a:p>
      </dgm:t>
    </dgm:pt>
    <dgm:pt modelId="{C898009D-5B98-467E-A94A-91A0CAA555DC}" type="parTrans" cxnId="{DC72D377-6E99-460A-AB5C-50A957609EC9}">
      <dgm:prSet/>
      <dgm:spPr/>
      <dgm:t>
        <a:bodyPr/>
        <a:lstStyle/>
        <a:p>
          <a:endParaRPr lang="ru-RU"/>
        </a:p>
      </dgm:t>
    </dgm:pt>
    <dgm:pt modelId="{19ECBAEF-F0C7-4F0A-B533-9744E3D07DD2}" type="sibTrans" cxnId="{DC72D377-6E99-460A-AB5C-50A957609EC9}">
      <dgm:prSet/>
      <dgm:spPr/>
      <dgm:t>
        <a:bodyPr/>
        <a:lstStyle/>
        <a:p>
          <a:endParaRPr lang="ru-RU"/>
        </a:p>
      </dgm:t>
    </dgm:pt>
    <dgm:pt modelId="{0BF3A9C3-FC43-4AFC-BFD4-9B9082849B4B}">
      <dgm:prSet custT="1"/>
      <dgm:spPr/>
      <dgm:t>
        <a:bodyPr/>
        <a:lstStyle/>
        <a:p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Аліментарний - </a:t>
          </a:r>
        </a:p>
        <a:p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крапельний            </a:t>
          </a:r>
          <a:endParaRPr lang="uk-UA" sz="800" b="1" i="0" u="none" noProof="0" dirty="0">
            <a:latin typeface="Arial" pitchFamily="34" charset="0"/>
            <a:cs typeface="Arial" pitchFamily="34" charset="0"/>
          </a:endParaRPr>
        </a:p>
      </dgm:t>
    </dgm:pt>
    <dgm:pt modelId="{28ED5157-27AB-4F7A-83B9-9972003EC657}" type="parTrans" cxnId="{63B9B56A-74D5-4B3C-A6F1-16A1793F423E}">
      <dgm:prSet/>
      <dgm:spPr/>
      <dgm:t>
        <a:bodyPr/>
        <a:lstStyle/>
        <a:p>
          <a:endParaRPr lang="ru-RU"/>
        </a:p>
      </dgm:t>
    </dgm:pt>
    <dgm:pt modelId="{FC31DBDC-7AE0-4D3D-9D83-A77CD2FC95D6}" type="sibTrans" cxnId="{63B9B56A-74D5-4B3C-A6F1-16A1793F423E}">
      <dgm:prSet/>
      <dgm:spPr/>
      <dgm:t>
        <a:bodyPr/>
        <a:lstStyle/>
        <a:p>
          <a:endParaRPr lang="ru-RU"/>
        </a:p>
      </dgm:t>
    </dgm:pt>
    <dgm:pt modelId="{F6DDFCBF-7491-4C79-B8ED-E439AC4619C0}">
      <dgm:prSet custT="1"/>
      <dgm:spPr/>
      <dgm:t>
        <a:bodyPr/>
        <a:lstStyle/>
        <a:p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Контактно - </a:t>
          </a:r>
        </a:p>
        <a:p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побутовий         </a:t>
          </a:r>
          <a:endParaRPr lang="uk-UA" sz="800" b="1" i="0" u="none" noProof="0" dirty="0">
            <a:latin typeface="Arial" pitchFamily="34" charset="0"/>
            <a:cs typeface="Arial" pitchFamily="34" charset="0"/>
          </a:endParaRPr>
        </a:p>
      </dgm:t>
    </dgm:pt>
    <dgm:pt modelId="{64B3218E-CD4D-468B-B880-F58CF7EA4434}" type="parTrans" cxnId="{19AC899F-D678-4A74-928B-D388B145EA1A}">
      <dgm:prSet/>
      <dgm:spPr/>
      <dgm:t>
        <a:bodyPr/>
        <a:lstStyle/>
        <a:p>
          <a:endParaRPr lang="ru-RU"/>
        </a:p>
      </dgm:t>
    </dgm:pt>
    <dgm:pt modelId="{1E63CE8C-95C0-4B1D-8835-85D1675DB75E}" type="sibTrans" cxnId="{19AC899F-D678-4A74-928B-D388B145EA1A}">
      <dgm:prSet/>
      <dgm:spPr/>
      <dgm:t>
        <a:bodyPr/>
        <a:lstStyle/>
        <a:p>
          <a:endParaRPr lang="ru-RU"/>
        </a:p>
      </dgm:t>
    </dgm:pt>
    <dgm:pt modelId="{C16DCFBF-D59A-4995-B3AA-793ABD2C01DC}">
      <dgm:prSet custT="1"/>
      <dgm:spPr/>
      <dgm:t>
        <a:bodyPr/>
        <a:lstStyle/>
        <a:p>
          <a:r>
            <a:rPr lang="uk-UA" sz="800" b="1" i="0" u="none" noProof="0" dirty="0" err="1" smtClean="0">
              <a:latin typeface="Arial" pitchFamily="34" charset="0"/>
              <a:cs typeface="Arial" pitchFamily="34" charset="0"/>
            </a:rPr>
            <a:t>Транспла</a:t>
          </a:r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 - </a:t>
          </a:r>
        </a:p>
        <a:p>
          <a:r>
            <a:rPr lang="uk-UA" sz="800" b="1" i="0" u="none" noProof="0" dirty="0" err="1" smtClean="0">
              <a:latin typeface="Arial" pitchFamily="34" charset="0"/>
              <a:cs typeface="Arial" pitchFamily="34" charset="0"/>
            </a:rPr>
            <a:t>центарний</a:t>
          </a:r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     </a:t>
          </a:r>
          <a:endParaRPr lang="uk-UA" sz="800" b="1" i="0" u="none" noProof="0" dirty="0">
            <a:latin typeface="Arial" pitchFamily="34" charset="0"/>
            <a:cs typeface="Arial" pitchFamily="34" charset="0"/>
          </a:endParaRPr>
        </a:p>
      </dgm:t>
    </dgm:pt>
    <dgm:pt modelId="{45B6C6F9-A675-440C-877F-2BA0CF1EA654}" type="parTrans" cxnId="{1520C4AB-639C-4C8B-9B1B-8B8B336622E0}">
      <dgm:prSet/>
      <dgm:spPr/>
      <dgm:t>
        <a:bodyPr/>
        <a:lstStyle/>
        <a:p>
          <a:endParaRPr lang="ru-RU"/>
        </a:p>
      </dgm:t>
    </dgm:pt>
    <dgm:pt modelId="{088BBDA9-D4DB-43BA-9D26-7153A011A1F3}" type="sibTrans" cxnId="{1520C4AB-639C-4C8B-9B1B-8B8B336622E0}">
      <dgm:prSet/>
      <dgm:spPr/>
      <dgm:t>
        <a:bodyPr/>
        <a:lstStyle/>
        <a:p>
          <a:endParaRPr lang="ru-RU"/>
        </a:p>
      </dgm:t>
    </dgm:pt>
    <dgm:pt modelId="{6DBEAC16-B9E4-40D7-873B-EC07D89F5B23}">
      <dgm:prSet custT="1"/>
      <dgm:spPr/>
      <dgm:t>
        <a:bodyPr/>
        <a:lstStyle/>
        <a:p>
          <a:r>
            <a:rPr lang="uk-UA" sz="800" b="1" i="0" u="none" noProof="0" dirty="0" err="1" smtClean="0">
              <a:latin typeface="Arial" pitchFamily="34" charset="0"/>
              <a:cs typeface="Arial" pitchFamily="34" charset="0"/>
            </a:rPr>
            <a:t>Трансфузивний</a:t>
          </a:r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     </a:t>
          </a:r>
          <a:r>
            <a:rPr lang="uk-UA" sz="800" b="0" i="0" u="none" noProof="0" dirty="0" smtClean="0">
              <a:latin typeface="Arial" pitchFamily="34" charset="0"/>
              <a:cs typeface="Arial" pitchFamily="34" charset="0"/>
            </a:rPr>
            <a:t>                                      </a:t>
          </a:r>
          <a:endParaRPr lang="uk-UA" sz="800" b="0" i="0" u="none" noProof="0" dirty="0">
            <a:latin typeface="Arial" pitchFamily="34" charset="0"/>
            <a:cs typeface="Arial" pitchFamily="34" charset="0"/>
          </a:endParaRPr>
        </a:p>
      </dgm:t>
    </dgm:pt>
    <dgm:pt modelId="{7FA672C3-72EA-41AE-80C0-7886E2E5E985}" type="parTrans" cxnId="{4B60727D-7F7E-4E64-A6A5-9573BBCF5ABA}">
      <dgm:prSet/>
      <dgm:spPr/>
      <dgm:t>
        <a:bodyPr/>
        <a:lstStyle/>
        <a:p>
          <a:endParaRPr lang="ru-RU"/>
        </a:p>
      </dgm:t>
    </dgm:pt>
    <dgm:pt modelId="{4963FC5F-AFE4-458B-A544-19BDA64350CA}" type="sibTrans" cxnId="{4B60727D-7F7E-4E64-A6A5-9573BBCF5ABA}">
      <dgm:prSet/>
      <dgm:spPr/>
      <dgm:t>
        <a:bodyPr/>
        <a:lstStyle/>
        <a:p>
          <a:endParaRPr lang="ru-RU"/>
        </a:p>
      </dgm:t>
    </dgm:pt>
    <dgm:pt modelId="{48594C3C-69B5-4679-8B67-298CD50C9737}">
      <dgm:prSet custT="1"/>
      <dgm:spPr/>
      <dgm:t>
        <a:bodyPr/>
        <a:lstStyle/>
        <a:p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Статевий      </a:t>
          </a:r>
          <a:endParaRPr lang="uk-UA" sz="800" b="1" i="0" u="none" noProof="0" dirty="0">
            <a:latin typeface="Arial" pitchFamily="34" charset="0"/>
            <a:cs typeface="Arial" pitchFamily="34" charset="0"/>
          </a:endParaRPr>
        </a:p>
      </dgm:t>
    </dgm:pt>
    <dgm:pt modelId="{8CD0813C-D17A-46AA-8DCA-F4DC1AA7B732}" type="parTrans" cxnId="{B4573C92-632C-4E44-BCA7-0060F238FF60}">
      <dgm:prSet/>
      <dgm:spPr/>
      <dgm:t>
        <a:bodyPr/>
        <a:lstStyle/>
        <a:p>
          <a:endParaRPr lang="ru-RU"/>
        </a:p>
      </dgm:t>
    </dgm:pt>
    <dgm:pt modelId="{57C1C867-BF8C-44B3-8F8A-A98DF2F63560}" type="sibTrans" cxnId="{B4573C92-632C-4E44-BCA7-0060F238FF60}">
      <dgm:prSet/>
      <dgm:spPr/>
      <dgm:t>
        <a:bodyPr/>
        <a:lstStyle/>
        <a:p>
          <a:endParaRPr lang="ru-RU"/>
        </a:p>
      </dgm:t>
    </dgm:pt>
    <dgm:pt modelId="{7364DBDE-B441-44C1-A551-DE2F301170D0}">
      <dgm:prSet custT="1"/>
      <dgm:spPr/>
      <dgm:t>
        <a:bodyPr/>
        <a:lstStyle/>
        <a:p>
          <a:r>
            <a:rPr lang="uk-UA" sz="800" b="1" i="0" u="none" noProof="0" dirty="0" smtClean="0">
              <a:latin typeface="Arial" pitchFamily="34" charset="0"/>
              <a:cs typeface="Arial" pitchFamily="34" charset="0"/>
            </a:rPr>
            <a:t>Використання нестерильних інструментів</a:t>
          </a:r>
          <a:endParaRPr lang="uk-UA" sz="800" b="1" i="0" u="none" noProof="0" dirty="0">
            <a:latin typeface="Arial" pitchFamily="34" charset="0"/>
            <a:cs typeface="Arial" pitchFamily="34" charset="0"/>
          </a:endParaRPr>
        </a:p>
      </dgm:t>
    </dgm:pt>
    <dgm:pt modelId="{3A52A4C5-CB9D-40A2-8303-55F8886BF510}" type="parTrans" cxnId="{AC6FC836-A697-4AB2-9AD5-82E8E1F49890}">
      <dgm:prSet/>
      <dgm:spPr/>
      <dgm:t>
        <a:bodyPr/>
        <a:lstStyle/>
        <a:p>
          <a:endParaRPr lang="ru-RU"/>
        </a:p>
      </dgm:t>
    </dgm:pt>
    <dgm:pt modelId="{8404D104-398B-48C5-8CE3-331C458ED144}" type="sibTrans" cxnId="{AC6FC836-A697-4AB2-9AD5-82E8E1F49890}">
      <dgm:prSet/>
      <dgm:spPr/>
      <dgm:t>
        <a:bodyPr/>
        <a:lstStyle/>
        <a:p>
          <a:endParaRPr lang="ru-RU"/>
        </a:p>
      </dgm:t>
    </dgm:pt>
    <dgm:pt modelId="{15631815-51A6-412E-9DBD-A94D22490155}">
      <dgm:prSet custT="1"/>
      <dgm:spPr/>
      <dgm:t>
        <a:bodyPr/>
        <a:lstStyle/>
        <a:p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(</a:t>
          </a:r>
          <a:r>
            <a:rPr lang="ru-RU" sz="800" b="0" i="0" u="none" dirty="0" smtClean="0">
              <a:latin typeface="Arial" pitchFamily="34" charset="0"/>
              <a:cs typeface="Arial" pitchFamily="34" charset="0"/>
            </a:rPr>
            <a:t>через </a:t>
          </a:r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рот </a:t>
          </a:r>
          <a:r>
            <a:rPr lang="ru-RU" sz="800" b="0" i="0" u="none" dirty="0" err="1" smtClean="0">
              <a:latin typeface="Arial" pitchFamily="34" charset="0"/>
              <a:cs typeface="Arial" pitchFamily="34" charset="0"/>
            </a:rPr>
            <a:t>з</a:t>
          </a:r>
          <a:r>
            <a:rPr lang="ru-RU" sz="800" b="0" i="0" u="none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їжею), яйця гельмінтів, цисти найпростіших, личинки гельмінтів)</a:t>
          </a:r>
          <a:endParaRPr lang="ru-RU" sz="800" b="0" i="0" u="none" dirty="0">
            <a:latin typeface="Arial" pitchFamily="34" charset="0"/>
            <a:cs typeface="Arial" pitchFamily="34" charset="0"/>
          </a:endParaRPr>
        </a:p>
      </dgm:t>
    </dgm:pt>
    <dgm:pt modelId="{7FBB2CB5-D1B7-4078-89C7-9C1E2531E4B0}" type="parTrans" cxnId="{BA03EC06-2749-4589-A1DA-7CC4C18F20A2}">
      <dgm:prSet/>
      <dgm:spPr/>
      <dgm:t>
        <a:bodyPr/>
        <a:lstStyle/>
        <a:p>
          <a:endParaRPr lang="ru-RU"/>
        </a:p>
      </dgm:t>
    </dgm:pt>
    <dgm:pt modelId="{6B856FC2-493A-4376-831B-8C7606B81017}" type="sibTrans" cxnId="{BA03EC06-2749-4589-A1DA-7CC4C18F20A2}">
      <dgm:prSet/>
      <dgm:spPr/>
      <dgm:t>
        <a:bodyPr/>
        <a:lstStyle/>
        <a:p>
          <a:endParaRPr lang="ru-RU"/>
        </a:p>
      </dgm:t>
    </dgm:pt>
    <dgm:pt modelId="{0F0D14BC-08FE-47D9-AF91-2030BDE15158}">
      <dgm:prSet custT="1"/>
      <dgm:spPr/>
      <dgm:t>
        <a:bodyPr/>
        <a:lstStyle/>
        <a:p>
          <a:r>
            <a:rPr lang="uk-UA" sz="800" b="0" i="0" u="none" noProof="0" dirty="0" smtClean="0">
              <a:latin typeface="Arial" pitchFamily="34" charset="0"/>
              <a:cs typeface="Arial" pitchFamily="34" charset="0"/>
            </a:rPr>
            <a:t>(через шкіру) активне проникнення личинок паразитів через непошкоджену шкіру (анкілостоміди, </a:t>
          </a:r>
          <a:r>
            <a:rPr lang="uk-UA" sz="800" b="0" i="0" u="none" noProof="0" dirty="0" err="1" smtClean="0">
              <a:latin typeface="Arial" pitchFamily="34" charset="0"/>
              <a:cs typeface="Arial" pitchFamily="34" charset="0"/>
            </a:rPr>
            <a:t>шистосоми</a:t>
          </a:r>
          <a:r>
            <a:rPr lang="uk-UA" sz="800" b="0" i="0" u="none" noProof="0" dirty="0" smtClean="0">
              <a:latin typeface="Arial" pitchFamily="34" charset="0"/>
              <a:cs typeface="Arial" pitchFamily="34" charset="0"/>
            </a:rPr>
            <a:t>)</a:t>
          </a:r>
          <a:endParaRPr lang="uk-UA" sz="800" b="0" i="0" u="none" noProof="0" dirty="0">
            <a:latin typeface="Arial" pitchFamily="34" charset="0"/>
            <a:cs typeface="Arial" pitchFamily="34" charset="0"/>
          </a:endParaRPr>
        </a:p>
      </dgm:t>
    </dgm:pt>
    <dgm:pt modelId="{943441CA-FB9A-4DF2-8960-C40BF9942C8E}" type="parTrans" cxnId="{884ED2A7-8DCB-4161-87BC-F70A79D2EF87}">
      <dgm:prSet/>
      <dgm:spPr/>
      <dgm:t>
        <a:bodyPr/>
        <a:lstStyle/>
        <a:p>
          <a:endParaRPr lang="ru-RU"/>
        </a:p>
      </dgm:t>
    </dgm:pt>
    <dgm:pt modelId="{B735DA5E-E791-4B62-9B8F-EDBACEFD3F66}" type="sibTrans" cxnId="{884ED2A7-8DCB-4161-87BC-F70A79D2EF87}">
      <dgm:prSet/>
      <dgm:spPr/>
      <dgm:t>
        <a:bodyPr/>
        <a:lstStyle/>
        <a:p>
          <a:endParaRPr lang="ru-RU"/>
        </a:p>
      </dgm:t>
    </dgm:pt>
    <dgm:pt modelId="{B33E4191-732D-46DE-89DE-9ADD7669E67A}">
      <dgm:prSet custT="1"/>
      <dgm:spPr/>
      <dgm:t>
        <a:bodyPr/>
        <a:lstStyle/>
        <a:p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(через переносника):</a:t>
          </a:r>
        </a:p>
        <a:p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а) інокуляція(малярійні плазмодії, трипаносоми);</a:t>
          </a:r>
        </a:p>
        <a:p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б) контамінація (вошиві тифи,чума)</a:t>
          </a:r>
          <a:endParaRPr lang="ru-RU" sz="800" b="0" i="0" u="none" dirty="0">
            <a:latin typeface="Arial" pitchFamily="34" charset="0"/>
            <a:cs typeface="Arial" pitchFamily="34" charset="0"/>
          </a:endParaRPr>
        </a:p>
      </dgm:t>
    </dgm:pt>
    <dgm:pt modelId="{ECFCADB5-F085-4E0B-AD83-BEA4D1C77D7A}" type="parTrans" cxnId="{A97D5F50-542D-4312-A069-F381DFDFA870}">
      <dgm:prSet/>
      <dgm:spPr/>
      <dgm:t>
        <a:bodyPr/>
        <a:lstStyle/>
        <a:p>
          <a:endParaRPr lang="ru-RU"/>
        </a:p>
      </dgm:t>
    </dgm:pt>
    <dgm:pt modelId="{0FDF82C5-02F3-4B59-B84B-3B1616B233DD}" type="sibTrans" cxnId="{A97D5F50-542D-4312-A069-F381DFDFA870}">
      <dgm:prSet/>
      <dgm:spPr/>
      <dgm:t>
        <a:bodyPr/>
        <a:lstStyle/>
        <a:p>
          <a:endParaRPr lang="ru-RU"/>
        </a:p>
      </dgm:t>
    </dgm:pt>
    <dgm:pt modelId="{2803B7D6-9357-4DDF-9CD2-7673F3788EEB}">
      <dgm:prSet custT="1"/>
      <dgm:spPr/>
      <dgm:t>
        <a:bodyPr/>
        <a:lstStyle/>
        <a:p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(через  слизові  оболонки дихальних шляхів), віруси, бактерії, найпростіші</a:t>
          </a:r>
          <a:endParaRPr lang="ru-RU" sz="800" b="0" i="0" u="none" dirty="0">
            <a:latin typeface="Arial" pitchFamily="34" charset="0"/>
            <a:cs typeface="Arial" pitchFamily="34" charset="0"/>
          </a:endParaRPr>
        </a:p>
      </dgm:t>
    </dgm:pt>
    <dgm:pt modelId="{C73CC465-1D42-45FC-BD9E-FE2FEB1E30E1}" type="parTrans" cxnId="{C5801F55-9BC9-409E-A243-3D1540367EEC}">
      <dgm:prSet/>
      <dgm:spPr/>
      <dgm:t>
        <a:bodyPr/>
        <a:lstStyle/>
        <a:p>
          <a:endParaRPr lang="ru-RU"/>
        </a:p>
      </dgm:t>
    </dgm:pt>
    <dgm:pt modelId="{8E4656E1-5BDA-4586-80D3-3D543C41F14E}" type="sibTrans" cxnId="{C5801F55-9BC9-409E-A243-3D1540367EEC}">
      <dgm:prSet/>
      <dgm:spPr/>
      <dgm:t>
        <a:bodyPr/>
        <a:lstStyle/>
        <a:p>
          <a:endParaRPr lang="ru-RU"/>
        </a:p>
      </dgm:t>
    </dgm:pt>
    <dgm:pt modelId="{A7DD67C2-F916-416B-BE21-B53CEEC00001}">
      <dgm:prSet custT="1"/>
      <dgm:spPr/>
      <dgm:t>
        <a:bodyPr/>
        <a:lstStyle/>
        <a:p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(безпосередній контакт з хворим або тваринами, через білизну і предмети домашнього вжитку і членистоногих) піхвова </a:t>
          </a:r>
          <a:r>
            <a:rPr lang="uk-UA" sz="800" b="0" i="0" u="none" dirty="0" err="1" smtClean="0">
              <a:latin typeface="Arial" pitchFamily="34" charset="0"/>
              <a:cs typeface="Arial" pitchFamily="34" charset="0"/>
            </a:rPr>
            <a:t>трихомонада</a:t>
          </a:r>
          <a:endParaRPr lang="ru-RU" sz="800" b="0" i="0" u="none" dirty="0">
            <a:latin typeface="Arial" pitchFamily="34" charset="0"/>
            <a:cs typeface="Arial" pitchFamily="34" charset="0"/>
          </a:endParaRPr>
        </a:p>
      </dgm:t>
    </dgm:pt>
    <dgm:pt modelId="{1FF4AD8B-D620-45C5-BA6C-88813878FF36}" type="parTrans" cxnId="{10854381-4C24-49E1-A4D6-02242A05CD34}">
      <dgm:prSet/>
      <dgm:spPr/>
      <dgm:t>
        <a:bodyPr/>
        <a:lstStyle/>
        <a:p>
          <a:endParaRPr lang="ru-RU"/>
        </a:p>
      </dgm:t>
    </dgm:pt>
    <dgm:pt modelId="{08ACB928-484F-451D-8A5C-31754A0E925D}" type="sibTrans" cxnId="{10854381-4C24-49E1-A4D6-02242A05CD34}">
      <dgm:prSet/>
      <dgm:spPr/>
      <dgm:t>
        <a:bodyPr/>
        <a:lstStyle/>
        <a:p>
          <a:endParaRPr lang="ru-RU"/>
        </a:p>
      </dgm:t>
    </dgm:pt>
    <dgm:pt modelId="{B2BF52DD-7493-43E3-81DC-90F9C4311809}">
      <dgm:prSet custT="1"/>
      <dgm:spPr/>
      <dgm:t>
        <a:bodyPr/>
        <a:lstStyle/>
        <a:p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(через плаценту), токсоплазма, малярійні плазмодії.</a:t>
          </a:r>
          <a:endParaRPr lang="ru-RU" sz="800" b="0" i="0" u="none" dirty="0">
            <a:latin typeface="Arial" pitchFamily="34" charset="0"/>
            <a:cs typeface="Arial" pitchFamily="34" charset="0"/>
          </a:endParaRPr>
        </a:p>
      </dgm:t>
    </dgm:pt>
    <dgm:pt modelId="{7E17F9D8-87BA-444C-A4E9-650618692DEB}" type="parTrans" cxnId="{1AC82BE6-AC0D-4DB5-B4C4-122BAA66CDB6}">
      <dgm:prSet/>
      <dgm:spPr/>
      <dgm:t>
        <a:bodyPr/>
        <a:lstStyle/>
        <a:p>
          <a:endParaRPr lang="ru-RU"/>
        </a:p>
      </dgm:t>
    </dgm:pt>
    <dgm:pt modelId="{17909BD5-7C3B-4F75-9ED0-D379D86B04C8}" type="sibTrans" cxnId="{1AC82BE6-AC0D-4DB5-B4C4-122BAA66CDB6}">
      <dgm:prSet/>
      <dgm:spPr/>
      <dgm:t>
        <a:bodyPr/>
        <a:lstStyle/>
        <a:p>
          <a:endParaRPr lang="ru-RU"/>
        </a:p>
      </dgm:t>
    </dgm:pt>
    <dgm:pt modelId="{79D289F3-E7B6-40A0-86B8-505687B8C63B}">
      <dgm:prSet custT="1"/>
      <dgm:spPr/>
      <dgm:t>
        <a:bodyPr/>
        <a:lstStyle/>
        <a:p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(при переливанні крові), вірус </a:t>
          </a:r>
          <a:r>
            <a:rPr lang="uk-UA" sz="800" b="0" i="0" u="none" dirty="0" err="1" smtClean="0">
              <a:latin typeface="Arial" pitchFamily="34" charset="0"/>
              <a:cs typeface="Arial" pitchFamily="34" charset="0"/>
            </a:rPr>
            <a:t>СНІДу</a:t>
          </a:r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, малярійні плазмодії, трипаносоми.</a:t>
          </a:r>
          <a:endParaRPr lang="ru-RU" sz="800" b="0" i="0" u="none" dirty="0">
            <a:latin typeface="Arial" pitchFamily="34" charset="0"/>
            <a:cs typeface="Arial" pitchFamily="34" charset="0"/>
          </a:endParaRPr>
        </a:p>
      </dgm:t>
    </dgm:pt>
    <dgm:pt modelId="{2036F28C-7484-4D94-BE84-E7A392A15836}" type="parTrans" cxnId="{1CAE3351-E13F-4FC9-BF46-5720D5142E69}">
      <dgm:prSet/>
      <dgm:spPr/>
      <dgm:t>
        <a:bodyPr/>
        <a:lstStyle/>
        <a:p>
          <a:endParaRPr lang="ru-RU"/>
        </a:p>
      </dgm:t>
    </dgm:pt>
    <dgm:pt modelId="{2F05D27D-E901-4C86-AB1A-EF294674417F}" type="sibTrans" cxnId="{1CAE3351-E13F-4FC9-BF46-5720D5142E69}">
      <dgm:prSet/>
      <dgm:spPr/>
      <dgm:t>
        <a:bodyPr/>
        <a:lstStyle/>
        <a:p>
          <a:endParaRPr lang="ru-RU"/>
        </a:p>
      </dgm:t>
    </dgm:pt>
    <dgm:pt modelId="{A415FF30-D879-40EE-AAE5-04678F7E1718}">
      <dgm:prSet custT="1"/>
      <dgm:spPr/>
      <dgm:t>
        <a:bodyPr/>
        <a:lstStyle/>
        <a:p>
          <a:r>
            <a:rPr lang="uk-UA" sz="800" b="0" i="0" u="none" dirty="0" err="1" smtClean="0">
              <a:latin typeface="Arial" pitchFamily="34" charset="0"/>
              <a:cs typeface="Arial" pitchFamily="34" charset="0"/>
            </a:rPr>
            <a:t>Трихомонада</a:t>
          </a:r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,  вірус </a:t>
          </a:r>
          <a:r>
            <a:rPr lang="uk-UA" sz="800" b="0" i="0" u="none" dirty="0" err="1" smtClean="0">
              <a:latin typeface="Arial" pitchFamily="34" charset="0"/>
              <a:cs typeface="Arial" pitchFamily="34" charset="0"/>
            </a:rPr>
            <a:t>СНІДу</a:t>
          </a:r>
          <a:endParaRPr lang="ru-RU" sz="800" b="0" i="0" u="none" dirty="0">
            <a:latin typeface="Arial" pitchFamily="34" charset="0"/>
            <a:cs typeface="Arial" pitchFamily="34" charset="0"/>
          </a:endParaRPr>
        </a:p>
      </dgm:t>
    </dgm:pt>
    <dgm:pt modelId="{B6CB0ECD-8475-4B14-B6CA-601A5228A4FD}" type="parTrans" cxnId="{0E6B5B08-D081-447F-AB01-01865E3E52EB}">
      <dgm:prSet/>
      <dgm:spPr/>
      <dgm:t>
        <a:bodyPr/>
        <a:lstStyle/>
        <a:p>
          <a:endParaRPr lang="ru-RU"/>
        </a:p>
      </dgm:t>
    </dgm:pt>
    <dgm:pt modelId="{6F2451D5-BCDF-4599-A7E0-6E38218BDE34}" type="sibTrans" cxnId="{0E6B5B08-D081-447F-AB01-01865E3E52EB}">
      <dgm:prSet/>
      <dgm:spPr/>
      <dgm:t>
        <a:bodyPr/>
        <a:lstStyle/>
        <a:p>
          <a:endParaRPr lang="ru-RU"/>
        </a:p>
      </dgm:t>
    </dgm:pt>
    <dgm:pt modelId="{2812B8DE-F76B-4678-8C5D-EA1F0AD1AD1D}">
      <dgm:prSet custT="1"/>
      <dgm:spPr/>
      <dgm:t>
        <a:bodyPr/>
        <a:lstStyle/>
        <a:p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шприци, інструментарій в клініці (вірус </a:t>
          </a:r>
          <a:r>
            <a:rPr lang="uk-UA" sz="800" b="0" i="0" u="none" dirty="0" err="1" smtClean="0">
              <a:latin typeface="Arial" pitchFamily="34" charset="0"/>
              <a:cs typeface="Arial" pitchFamily="34" charset="0"/>
            </a:rPr>
            <a:t>СНІДу</a:t>
          </a:r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, </a:t>
          </a:r>
          <a:r>
            <a:rPr lang="uk-UA" sz="800" b="0" i="0" u="none" dirty="0" err="1" smtClean="0">
              <a:latin typeface="Arial" pitchFamily="34" charset="0"/>
              <a:cs typeface="Arial" pitchFamily="34" charset="0"/>
            </a:rPr>
            <a:t>трихомонада</a:t>
          </a:r>
          <a:r>
            <a:rPr lang="uk-UA" sz="800" b="0" i="0" u="none" dirty="0" smtClean="0">
              <a:latin typeface="Arial" pitchFamily="34" charset="0"/>
              <a:cs typeface="Arial" pitchFamily="34" charset="0"/>
            </a:rPr>
            <a:t>).</a:t>
          </a:r>
          <a:endParaRPr lang="ru-RU" sz="800" b="0" i="0" u="none" dirty="0">
            <a:latin typeface="Arial" pitchFamily="34" charset="0"/>
            <a:cs typeface="Arial" pitchFamily="34" charset="0"/>
          </a:endParaRPr>
        </a:p>
      </dgm:t>
    </dgm:pt>
    <dgm:pt modelId="{C037A095-4275-41FB-B8C8-D2E871A0C988}" type="parTrans" cxnId="{6CE301CF-16DC-43B2-A725-EC7721D9766C}">
      <dgm:prSet/>
      <dgm:spPr/>
      <dgm:t>
        <a:bodyPr/>
        <a:lstStyle/>
        <a:p>
          <a:endParaRPr lang="ru-RU"/>
        </a:p>
      </dgm:t>
    </dgm:pt>
    <dgm:pt modelId="{9467A73B-5834-4570-825B-0B4E8AE753ED}" type="sibTrans" cxnId="{6CE301CF-16DC-43B2-A725-EC7721D9766C}">
      <dgm:prSet/>
      <dgm:spPr/>
      <dgm:t>
        <a:bodyPr/>
        <a:lstStyle/>
        <a:p>
          <a:endParaRPr lang="ru-RU"/>
        </a:p>
      </dgm:t>
    </dgm:pt>
    <dgm:pt modelId="{FDA37039-3C14-462D-ACC0-DE55A915DAD9}" type="pres">
      <dgm:prSet presAssocID="{CB444C3E-F654-4A28-9732-A7E58D6BB17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3A03D37-BFF9-44AE-B6CB-CE79C3224476}" type="pres">
      <dgm:prSet presAssocID="{A9F30F7A-0619-43DF-B696-AD0D6BF7243E}" presName="hierRoot1" presStyleCnt="0"/>
      <dgm:spPr/>
    </dgm:pt>
    <dgm:pt modelId="{229F3EA0-6183-4858-BA3C-A502AB15ED0E}" type="pres">
      <dgm:prSet presAssocID="{A9F30F7A-0619-43DF-B696-AD0D6BF7243E}" presName="composite" presStyleCnt="0"/>
      <dgm:spPr/>
    </dgm:pt>
    <dgm:pt modelId="{8D32051D-6816-4088-9429-D6B7DF088818}" type="pres">
      <dgm:prSet presAssocID="{A9F30F7A-0619-43DF-B696-AD0D6BF7243E}" presName="background" presStyleLbl="node0" presStyleIdx="0" presStyleCnt="1"/>
      <dgm:spPr/>
    </dgm:pt>
    <dgm:pt modelId="{A4640A5A-1EE3-4BF2-BA21-1DE95C3325EF}" type="pres">
      <dgm:prSet presAssocID="{A9F30F7A-0619-43DF-B696-AD0D6BF7243E}" presName="text" presStyleLbl="fgAcc0" presStyleIdx="0" presStyleCnt="1" custScaleX="527775" custScaleY="511906" custLinFactX="-700000" custLinFactY="-786720" custLinFactNeighborX="-734801" custLinFactNeighborY="-8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88167D-43C0-4014-8739-78A678B1DA70}" type="pres">
      <dgm:prSet presAssocID="{A9F30F7A-0619-43DF-B696-AD0D6BF7243E}" presName="hierChild2" presStyleCnt="0"/>
      <dgm:spPr/>
    </dgm:pt>
    <dgm:pt modelId="{B1C9CDBB-01A5-41F5-85FD-C42967D7667F}" type="pres">
      <dgm:prSet presAssocID="{DC0B1911-2BB2-4C7E-B1B5-D5071E94D649}" presName="Name10" presStyleLbl="parChTrans1D2" presStyleIdx="0" presStyleCnt="1"/>
      <dgm:spPr/>
      <dgm:t>
        <a:bodyPr/>
        <a:lstStyle/>
        <a:p>
          <a:endParaRPr lang="ru-RU"/>
        </a:p>
      </dgm:t>
    </dgm:pt>
    <dgm:pt modelId="{A394FCDE-D60E-406C-A6B9-4EEAE1E0D250}" type="pres">
      <dgm:prSet presAssocID="{E4507D08-F644-40E3-BBBF-132BAA36472E}" presName="hierRoot2" presStyleCnt="0"/>
      <dgm:spPr/>
    </dgm:pt>
    <dgm:pt modelId="{025F87EE-F7E1-4D80-BE38-94C4CD5FB725}" type="pres">
      <dgm:prSet presAssocID="{E4507D08-F644-40E3-BBBF-132BAA36472E}" presName="composite2" presStyleCnt="0"/>
      <dgm:spPr/>
    </dgm:pt>
    <dgm:pt modelId="{C2816B90-3FCF-4EDE-B84B-B14356D69AED}" type="pres">
      <dgm:prSet presAssocID="{E4507D08-F644-40E3-BBBF-132BAA36472E}" presName="background2" presStyleLbl="node2" presStyleIdx="0" presStyleCnt="1"/>
      <dgm:spPr/>
    </dgm:pt>
    <dgm:pt modelId="{1FAFC0E0-2964-46C3-9DF5-C2F959C6B840}" type="pres">
      <dgm:prSet presAssocID="{E4507D08-F644-40E3-BBBF-132BAA36472E}" presName="text2" presStyleLbl="fgAcc2" presStyleIdx="0" presStyleCnt="1" custScaleX="678607" custScaleY="703730" custLinFactY="-1044426" custLinFactNeighborX="-89535" custLinFactNeighborY="-1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849B8A-B6DA-4A4A-B0E3-CADC69249BB8}" type="pres">
      <dgm:prSet presAssocID="{E4507D08-F644-40E3-BBBF-132BAA36472E}" presName="hierChild3" presStyleCnt="0"/>
      <dgm:spPr/>
    </dgm:pt>
    <dgm:pt modelId="{A339F02C-F878-4163-9784-A5A453B17DF9}" type="pres">
      <dgm:prSet presAssocID="{E5BEBB96-C20E-4322-B495-A1536A6ECC87}" presName="Name17" presStyleLbl="parChTrans1D3" presStyleIdx="0" presStyleCnt="9"/>
      <dgm:spPr/>
      <dgm:t>
        <a:bodyPr/>
        <a:lstStyle/>
        <a:p>
          <a:endParaRPr lang="ru-RU"/>
        </a:p>
      </dgm:t>
    </dgm:pt>
    <dgm:pt modelId="{A569A0EA-7A39-48ED-9D73-B8DA3C6FE9BA}" type="pres">
      <dgm:prSet presAssocID="{879A870F-BFA7-4D37-B1BF-524989D6F57D}" presName="hierRoot3" presStyleCnt="0"/>
      <dgm:spPr/>
    </dgm:pt>
    <dgm:pt modelId="{36D061E7-1949-453C-942D-9B53DCECBF9E}" type="pres">
      <dgm:prSet presAssocID="{879A870F-BFA7-4D37-B1BF-524989D6F57D}" presName="composite3" presStyleCnt="0"/>
      <dgm:spPr/>
    </dgm:pt>
    <dgm:pt modelId="{B70A1D1A-3EB0-4540-9556-CEF8FA0816F3}" type="pres">
      <dgm:prSet presAssocID="{879A870F-BFA7-4D37-B1BF-524989D6F57D}" presName="background3" presStyleLbl="node3" presStyleIdx="0" presStyleCnt="9"/>
      <dgm:spPr/>
    </dgm:pt>
    <dgm:pt modelId="{25E3F82C-5484-4523-B83C-4FB572C609EA}" type="pres">
      <dgm:prSet presAssocID="{879A870F-BFA7-4D37-B1BF-524989D6F57D}" presName="text3" presStyleLbl="fgAcc3" presStyleIdx="0" presStyleCnt="9" custScaleX="550894" custScaleY="349053" custLinFactX="155377" custLinFactY="-809791" custLinFactNeighborX="200000" custLinFactNeighborY="-9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6375CE-C73C-4F8B-9394-F94B3881484E}" type="pres">
      <dgm:prSet presAssocID="{879A870F-BFA7-4D37-B1BF-524989D6F57D}" presName="hierChild4" presStyleCnt="0"/>
      <dgm:spPr/>
    </dgm:pt>
    <dgm:pt modelId="{83C1B8C5-6B46-4D1A-9EE3-66237EB5344C}" type="pres">
      <dgm:prSet presAssocID="{7FBB2CB5-D1B7-4078-89C7-9C1E2531E4B0}" presName="Name23" presStyleLbl="parChTrans1D4" presStyleIdx="0" presStyleCnt="9"/>
      <dgm:spPr/>
      <dgm:t>
        <a:bodyPr/>
        <a:lstStyle/>
        <a:p>
          <a:endParaRPr lang="ru-RU"/>
        </a:p>
      </dgm:t>
    </dgm:pt>
    <dgm:pt modelId="{BCE3F757-73BB-47D4-A68F-0C079B15BDE0}" type="pres">
      <dgm:prSet presAssocID="{15631815-51A6-412E-9DBD-A94D22490155}" presName="hierRoot4" presStyleCnt="0"/>
      <dgm:spPr/>
    </dgm:pt>
    <dgm:pt modelId="{D3FF9F75-0B3E-4A83-8C91-F75E0F187C2C}" type="pres">
      <dgm:prSet presAssocID="{15631815-51A6-412E-9DBD-A94D22490155}" presName="composite4" presStyleCnt="0"/>
      <dgm:spPr/>
    </dgm:pt>
    <dgm:pt modelId="{26BD5119-2833-4890-B182-F7F6A32B4FEA}" type="pres">
      <dgm:prSet presAssocID="{15631815-51A6-412E-9DBD-A94D22490155}" presName="background4" presStyleLbl="node4" presStyleIdx="0" presStyleCnt="9"/>
      <dgm:spPr/>
    </dgm:pt>
    <dgm:pt modelId="{E852952F-D083-467F-895A-F6E6D99D2542}" type="pres">
      <dgm:prSet presAssocID="{15631815-51A6-412E-9DBD-A94D22490155}" presName="text4" presStyleLbl="fgAcc4" presStyleIdx="0" presStyleCnt="9" custScaleX="481738" custScaleY="731002" custLinFactX="22280" custLinFactY="-575009" custLinFactNeighborX="100000" custLinFactNeighborY="-6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B602FA-D5E1-4CE2-A8EA-92340EE05FB6}" type="pres">
      <dgm:prSet presAssocID="{15631815-51A6-412E-9DBD-A94D22490155}" presName="hierChild5" presStyleCnt="0"/>
      <dgm:spPr/>
    </dgm:pt>
    <dgm:pt modelId="{6D19F524-11CD-44A4-A0F4-F270C73FA8AD}" type="pres">
      <dgm:prSet presAssocID="{4D867EBA-3704-4FED-8B95-3BD93032D260}" presName="Name17" presStyleLbl="parChTrans1D3" presStyleIdx="1" presStyleCnt="9"/>
      <dgm:spPr/>
      <dgm:t>
        <a:bodyPr/>
        <a:lstStyle/>
        <a:p>
          <a:endParaRPr lang="ru-RU"/>
        </a:p>
      </dgm:t>
    </dgm:pt>
    <dgm:pt modelId="{4C5807F1-4B04-494D-9A26-34DEBD53AC66}" type="pres">
      <dgm:prSet presAssocID="{BD52D5E6-1F01-44E1-AB2C-EAF2997FA10F}" presName="hierRoot3" presStyleCnt="0"/>
      <dgm:spPr/>
    </dgm:pt>
    <dgm:pt modelId="{81F1DF7F-4E2B-42D3-AE02-73DA2ADA2AE7}" type="pres">
      <dgm:prSet presAssocID="{BD52D5E6-1F01-44E1-AB2C-EAF2997FA10F}" presName="composite3" presStyleCnt="0"/>
      <dgm:spPr/>
    </dgm:pt>
    <dgm:pt modelId="{CEA8F581-9778-4F59-992D-3C4E3CDE8403}" type="pres">
      <dgm:prSet presAssocID="{BD52D5E6-1F01-44E1-AB2C-EAF2997FA10F}" presName="background3" presStyleLbl="node3" presStyleIdx="1" presStyleCnt="9"/>
      <dgm:spPr/>
    </dgm:pt>
    <dgm:pt modelId="{D8E2390D-378E-4F9D-9465-F92A65337239}" type="pres">
      <dgm:prSet presAssocID="{BD52D5E6-1F01-44E1-AB2C-EAF2997FA10F}" presName="text3" presStyleLbl="fgAcc3" presStyleIdx="1" presStyleCnt="9" custScaleX="531527" custScaleY="232073" custLinFactX="142617" custLinFactY="-400406" custLinFactNeighborX="200000" custLinFactNeighborY="-5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96EB6-5F58-470F-BDD7-0C9B03A903C6}" type="pres">
      <dgm:prSet presAssocID="{BD52D5E6-1F01-44E1-AB2C-EAF2997FA10F}" presName="hierChild4" presStyleCnt="0"/>
      <dgm:spPr/>
    </dgm:pt>
    <dgm:pt modelId="{825C3E9F-1FBC-4C25-A250-AD0846AD897A}" type="pres">
      <dgm:prSet presAssocID="{943441CA-FB9A-4DF2-8960-C40BF9942C8E}" presName="Name23" presStyleLbl="parChTrans1D4" presStyleIdx="1" presStyleCnt="9"/>
      <dgm:spPr/>
      <dgm:t>
        <a:bodyPr/>
        <a:lstStyle/>
        <a:p>
          <a:endParaRPr lang="ru-RU"/>
        </a:p>
      </dgm:t>
    </dgm:pt>
    <dgm:pt modelId="{353646CC-F34E-4E8B-9ACA-CE5469445ADC}" type="pres">
      <dgm:prSet presAssocID="{0F0D14BC-08FE-47D9-AF91-2030BDE15158}" presName="hierRoot4" presStyleCnt="0"/>
      <dgm:spPr/>
    </dgm:pt>
    <dgm:pt modelId="{1D3120AA-BD51-496D-AC0C-BA54B5A470F8}" type="pres">
      <dgm:prSet presAssocID="{0F0D14BC-08FE-47D9-AF91-2030BDE15158}" presName="composite4" presStyleCnt="0"/>
      <dgm:spPr/>
    </dgm:pt>
    <dgm:pt modelId="{A051017B-18CC-4560-9458-7B6DE0705B0A}" type="pres">
      <dgm:prSet presAssocID="{0F0D14BC-08FE-47D9-AF91-2030BDE15158}" presName="background4" presStyleLbl="node4" presStyleIdx="1" presStyleCnt="9"/>
      <dgm:spPr/>
    </dgm:pt>
    <dgm:pt modelId="{25A01025-91C0-410D-B07E-BE2975616A96}" type="pres">
      <dgm:prSet presAssocID="{0F0D14BC-08FE-47D9-AF91-2030BDE15158}" presName="text4" presStyleLbl="fgAcc4" presStyleIdx="1" presStyleCnt="9" custScaleX="529460" custScaleY="950439" custLinFactY="-100000" custLinFactNeighborX="-33999" custLinFactNeighborY="-1230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8A3B76-B5A7-4285-B083-B69906B68B1C}" type="pres">
      <dgm:prSet presAssocID="{0F0D14BC-08FE-47D9-AF91-2030BDE15158}" presName="hierChild5" presStyleCnt="0"/>
      <dgm:spPr/>
    </dgm:pt>
    <dgm:pt modelId="{7F3327C1-5C8A-4EDC-B03A-7655D6578F7B}" type="pres">
      <dgm:prSet presAssocID="{C898009D-5B98-467E-A94A-91A0CAA555DC}" presName="Name17" presStyleLbl="parChTrans1D3" presStyleIdx="2" presStyleCnt="9"/>
      <dgm:spPr/>
      <dgm:t>
        <a:bodyPr/>
        <a:lstStyle/>
        <a:p>
          <a:endParaRPr lang="ru-RU"/>
        </a:p>
      </dgm:t>
    </dgm:pt>
    <dgm:pt modelId="{507D931D-08D7-4C45-808F-EA2D7F6D3E56}" type="pres">
      <dgm:prSet presAssocID="{2C940C42-C3B7-4FDF-99BA-A91F45E354A4}" presName="hierRoot3" presStyleCnt="0"/>
      <dgm:spPr/>
    </dgm:pt>
    <dgm:pt modelId="{248B0475-A3F2-4218-A01A-418C23CCA113}" type="pres">
      <dgm:prSet presAssocID="{2C940C42-C3B7-4FDF-99BA-A91F45E354A4}" presName="composite3" presStyleCnt="0"/>
      <dgm:spPr/>
    </dgm:pt>
    <dgm:pt modelId="{CACABD36-D916-4D1E-BCAC-BD199A596C5B}" type="pres">
      <dgm:prSet presAssocID="{2C940C42-C3B7-4FDF-99BA-A91F45E354A4}" presName="background3" presStyleLbl="node3" presStyleIdx="2" presStyleCnt="9"/>
      <dgm:spPr/>
    </dgm:pt>
    <dgm:pt modelId="{05C37C55-95FA-4831-86F1-456E6CAD4E92}" type="pres">
      <dgm:prSet presAssocID="{2C940C42-C3B7-4FDF-99BA-A91F45E354A4}" presName="text3" presStyleLbl="fgAcc3" presStyleIdx="2" presStyleCnt="9" custScaleX="511736" custScaleY="284416" custLinFactX="100000" custLinFactY="-100000" custLinFactNeighborX="175742" custLinFactNeighborY="-1564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6B4258-81CC-41A7-98EC-810CD788E64E}" type="pres">
      <dgm:prSet presAssocID="{2C940C42-C3B7-4FDF-99BA-A91F45E354A4}" presName="hierChild4" presStyleCnt="0"/>
      <dgm:spPr/>
    </dgm:pt>
    <dgm:pt modelId="{A75C5053-2EF2-4B54-90F1-A2350D842B38}" type="pres">
      <dgm:prSet presAssocID="{ECFCADB5-F085-4E0B-AD83-BEA4D1C77D7A}" presName="Name23" presStyleLbl="parChTrans1D4" presStyleIdx="2" presStyleCnt="9"/>
      <dgm:spPr/>
      <dgm:t>
        <a:bodyPr/>
        <a:lstStyle/>
        <a:p>
          <a:endParaRPr lang="ru-RU"/>
        </a:p>
      </dgm:t>
    </dgm:pt>
    <dgm:pt modelId="{EA6D8621-00E6-4910-9FDE-E395F12EC34D}" type="pres">
      <dgm:prSet presAssocID="{B33E4191-732D-46DE-89DE-9ADD7669E67A}" presName="hierRoot4" presStyleCnt="0"/>
      <dgm:spPr/>
    </dgm:pt>
    <dgm:pt modelId="{1473E808-86D3-40B5-9E68-2CAA977371D2}" type="pres">
      <dgm:prSet presAssocID="{B33E4191-732D-46DE-89DE-9ADD7669E67A}" presName="composite4" presStyleCnt="0"/>
      <dgm:spPr/>
    </dgm:pt>
    <dgm:pt modelId="{963C4810-1824-4BD2-B651-FA7BFDD02435}" type="pres">
      <dgm:prSet presAssocID="{B33E4191-732D-46DE-89DE-9ADD7669E67A}" presName="background4" presStyleLbl="node4" presStyleIdx="2" presStyleCnt="9"/>
      <dgm:spPr/>
    </dgm:pt>
    <dgm:pt modelId="{A73E3CA8-0F9D-4503-AF62-2DC3172332AD}" type="pres">
      <dgm:prSet presAssocID="{B33E4191-732D-46DE-89DE-9ADD7669E67A}" presName="text4" presStyleLbl="fgAcc4" presStyleIdx="2" presStyleCnt="9" custScaleX="657466" custScaleY="1054645" custLinFactY="255096" custLinFactNeighborX="2681" custLinFactNeighborY="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E9C39F-9F53-4139-AF2C-06D83CF6A405}" type="pres">
      <dgm:prSet presAssocID="{B33E4191-732D-46DE-89DE-9ADD7669E67A}" presName="hierChild5" presStyleCnt="0"/>
      <dgm:spPr/>
    </dgm:pt>
    <dgm:pt modelId="{A3D54532-8E00-4CB2-B4FB-56BB3B9ED46C}" type="pres">
      <dgm:prSet presAssocID="{28ED5157-27AB-4F7A-83B9-9972003EC657}" presName="Name17" presStyleLbl="parChTrans1D3" presStyleIdx="3" presStyleCnt="9"/>
      <dgm:spPr/>
      <dgm:t>
        <a:bodyPr/>
        <a:lstStyle/>
        <a:p>
          <a:endParaRPr lang="ru-RU"/>
        </a:p>
      </dgm:t>
    </dgm:pt>
    <dgm:pt modelId="{7670E6BF-DB84-4F66-8FE0-B488C323916E}" type="pres">
      <dgm:prSet presAssocID="{0BF3A9C3-FC43-4AFC-BFD4-9B9082849B4B}" presName="hierRoot3" presStyleCnt="0"/>
      <dgm:spPr/>
    </dgm:pt>
    <dgm:pt modelId="{00FB5250-764C-4193-AAE7-594FF11D81C4}" type="pres">
      <dgm:prSet presAssocID="{0BF3A9C3-FC43-4AFC-BFD4-9B9082849B4B}" presName="composite3" presStyleCnt="0"/>
      <dgm:spPr/>
    </dgm:pt>
    <dgm:pt modelId="{39DDFAFD-04B1-40EA-B376-AEE4DAB33605}" type="pres">
      <dgm:prSet presAssocID="{0BF3A9C3-FC43-4AFC-BFD4-9B9082849B4B}" presName="background3" presStyleLbl="node3" presStyleIdx="3" presStyleCnt="9"/>
      <dgm:spPr/>
    </dgm:pt>
    <dgm:pt modelId="{3A98B435-07E4-4AB4-B651-C2275BC82AF7}" type="pres">
      <dgm:prSet presAssocID="{0BF3A9C3-FC43-4AFC-BFD4-9B9082849B4B}" presName="text3" presStyleLbl="fgAcc3" presStyleIdx="3" presStyleCnt="9" custScaleX="489671" custScaleY="469914" custLinFactX="200000" custLinFactY="300000" custLinFactNeighborX="224218" custLinFactNeighborY="3152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01C72A-68B6-4252-B717-B959F7FDB2E0}" type="pres">
      <dgm:prSet presAssocID="{0BF3A9C3-FC43-4AFC-BFD4-9B9082849B4B}" presName="hierChild4" presStyleCnt="0"/>
      <dgm:spPr/>
    </dgm:pt>
    <dgm:pt modelId="{D9049AB7-20C2-4B22-9853-22F30F6B1B6C}" type="pres">
      <dgm:prSet presAssocID="{C73CC465-1D42-45FC-BD9E-FE2FEB1E30E1}" presName="Name23" presStyleLbl="parChTrans1D4" presStyleIdx="3" presStyleCnt="9"/>
      <dgm:spPr/>
      <dgm:t>
        <a:bodyPr/>
        <a:lstStyle/>
        <a:p>
          <a:endParaRPr lang="ru-RU"/>
        </a:p>
      </dgm:t>
    </dgm:pt>
    <dgm:pt modelId="{316B52B3-7B36-4946-9651-6F04D5EC3027}" type="pres">
      <dgm:prSet presAssocID="{2803B7D6-9357-4DDF-9CD2-7673F3788EEB}" presName="hierRoot4" presStyleCnt="0"/>
      <dgm:spPr/>
    </dgm:pt>
    <dgm:pt modelId="{C1B8D6A1-F0B6-4570-91E1-DD4CC597328F}" type="pres">
      <dgm:prSet presAssocID="{2803B7D6-9357-4DDF-9CD2-7673F3788EEB}" presName="composite4" presStyleCnt="0"/>
      <dgm:spPr/>
    </dgm:pt>
    <dgm:pt modelId="{39A2F4E9-0B0B-4DD2-9346-6E2AE5547960}" type="pres">
      <dgm:prSet presAssocID="{2803B7D6-9357-4DDF-9CD2-7673F3788EEB}" presName="background4" presStyleLbl="node4" presStyleIdx="3" presStyleCnt="9"/>
      <dgm:spPr/>
    </dgm:pt>
    <dgm:pt modelId="{19787CDF-3DFA-4FB1-884D-227338A2D28B}" type="pres">
      <dgm:prSet presAssocID="{2803B7D6-9357-4DDF-9CD2-7673F3788EEB}" presName="text4" presStyleLbl="fgAcc4" presStyleIdx="3" presStyleCnt="9" custScaleX="418575" custScaleY="917846" custLinFactX="49314" custLinFactY="542671" custLinFactNeighborX="100000" custLinFactNeighborY="6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148857-CE14-4350-B9CF-5564B1CE1F3E}" type="pres">
      <dgm:prSet presAssocID="{2803B7D6-9357-4DDF-9CD2-7673F3788EEB}" presName="hierChild5" presStyleCnt="0"/>
      <dgm:spPr/>
    </dgm:pt>
    <dgm:pt modelId="{D827F0C4-47B7-4C34-8C61-A5F83F8387A1}" type="pres">
      <dgm:prSet presAssocID="{64B3218E-CD4D-468B-B880-F58CF7EA4434}" presName="Name17" presStyleLbl="parChTrans1D3" presStyleIdx="4" presStyleCnt="9"/>
      <dgm:spPr/>
      <dgm:t>
        <a:bodyPr/>
        <a:lstStyle/>
        <a:p>
          <a:endParaRPr lang="ru-RU"/>
        </a:p>
      </dgm:t>
    </dgm:pt>
    <dgm:pt modelId="{E2C676E9-7188-47CC-8192-D5DB2593DA93}" type="pres">
      <dgm:prSet presAssocID="{F6DDFCBF-7491-4C79-B8ED-E439AC4619C0}" presName="hierRoot3" presStyleCnt="0"/>
      <dgm:spPr/>
    </dgm:pt>
    <dgm:pt modelId="{88F9053F-4C89-4EC7-9F11-472FE039A716}" type="pres">
      <dgm:prSet presAssocID="{F6DDFCBF-7491-4C79-B8ED-E439AC4619C0}" presName="composite3" presStyleCnt="0"/>
      <dgm:spPr/>
    </dgm:pt>
    <dgm:pt modelId="{4548CDE9-3404-4506-967E-DF30429E803D}" type="pres">
      <dgm:prSet presAssocID="{F6DDFCBF-7491-4C79-B8ED-E439AC4619C0}" presName="background3" presStyleLbl="node3" presStyleIdx="4" presStyleCnt="9"/>
      <dgm:spPr/>
    </dgm:pt>
    <dgm:pt modelId="{0ADBC3D2-D4F7-4B85-8C30-1C0951D16AF0}" type="pres">
      <dgm:prSet presAssocID="{F6DDFCBF-7491-4C79-B8ED-E439AC4619C0}" presName="text3" presStyleLbl="fgAcc3" presStyleIdx="4" presStyleCnt="9" custScaleX="408509" custScaleY="360706" custLinFactX="332764" custLinFactY="200000" custLinFactNeighborX="400000" custLinFactNeighborY="2738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6B7615-D8F6-4D1B-917C-35BD769D84BE}" type="pres">
      <dgm:prSet presAssocID="{F6DDFCBF-7491-4C79-B8ED-E439AC4619C0}" presName="hierChild4" presStyleCnt="0"/>
      <dgm:spPr/>
    </dgm:pt>
    <dgm:pt modelId="{5B8AA90E-67CE-42DB-9A1F-EA9799107E7D}" type="pres">
      <dgm:prSet presAssocID="{1FF4AD8B-D620-45C5-BA6C-88813878FF36}" presName="Name23" presStyleLbl="parChTrans1D4" presStyleIdx="4" presStyleCnt="9"/>
      <dgm:spPr/>
      <dgm:t>
        <a:bodyPr/>
        <a:lstStyle/>
        <a:p>
          <a:endParaRPr lang="ru-RU"/>
        </a:p>
      </dgm:t>
    </dgm:pt>
    <dgm:pt modelId="{645BBB2C-BD62-4C6B-B7AC-A692BF90E438}" type="pres">
      <dgm:prSet presAssocID="{A7DD67C2-F916-416B-BE21-B53CEEC00001}" presName="hierRoot4" presStyleCnt="0"/>
      <dgm:spPr/>
    </dgm:pt>
    <dgm:pt modelId="{DAA0249B-8C0C-47F8-A916-841DA39493C9}" type="pres">
      <dgm:prSet presAssocID="{A7DD67C2-F916-416B-BE21-B53CEEC00001}" presName="composite4" presStyleCnt="0"/>
      <dgm:spPr/>
    </dgm:pt>
    <dgm:pt modelId="{2E637DD7-92AB-4726-BB0C-EBEA59AA328D}" type="pres">
      <dgm:prSet presAssocID="{A7DD67C2-F916-416B-BE21-B53CEEC00001}" presName="background4" presStyleLbl="node4" presStyleIdx="4" presStyleCnt="9"/>
      <dgm:spPr/>
    </dgm:pt>
    <dgm:pt modelId="{A2E49FA8-6AA8-43BC-8F99-6CC2A4AC35DA}" type="pres">
      <dgm:prSet presAssocID="{A7DD67C2-F916-416B-BE21-B53CEEC00001}" presName="text4" presStyleLbl="fgAcc4" presStyleIdx="4" presStyleCnt="9" custScaleX="628712" custScaleY="1128730" custLinFactX="259350" custLinFactY="697161" custLinFactNeighborX="300000" custLinFactNeighborY="7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110EBC-5180-4B56-AB8F-37063D62D1EC}" type="pres">
      <dgm:prSet presAssocID="{A7DD67C2-F916-416B-BE21-B53CEEC00001}" presName="hierChild5" presStyleCnt="0"/>
      <dgm:spPr/>
    </dgm:pt>
    <dgm:pt modelId="{A29F4E03-FF50-4B18-9753-C5A9A85AD9FF}" type="pres">
      <dgm:prSet presAssocID="{45B6C6F9-A675-440C-877F-2BA0CF1EA654}" presName="Name17" presStyleLbl="parChTrans1D3" presStyleIdx="5" presStyleCnt="9"/>
      <dgm:spPr/>
      <dgm:t>
        <a:bodyPr/>
        <a:lstStyle/>
        <a:p>
          <a:endParaRPr lang="ru-RU"/>
        </a:p>
      </dgm:t>
    </dgm:pt>
    <dgm:pt modelId="{4298598B-2AE4-4FF8-8143-10E04791A202}" type="pres">
      <dgm:prSet presAssocID="{C16DCFBF-D59A-4995-B3AA-793ABD2C01DC}" presName="hierRoot3" presStyleCnt="0"/>
      <dgm:spPr/>
    </dgm:pt>
    <dgm:pt modelId="{3E42999F-AA86-4BF4-ACFB-747BFC3592F4}" type="pres">
      <dgm:prSet presAssocID="{C16DCFBF-D59A-4995-B3AA-793ABD2C01DC}" presName="composite3" presStyleCnt="0"/>
      <dgm:spPr/>
    </dgm:pt>
    <dgm:pt modelId="{8C54C6F0-8C34-45B5-A162-AA763BB3BCC3}" type="pres">
      <dgm:prSet presAssocID="{C16DCFBF-D59A-4995-B3AA-793ABD2C01DC}" presName="background3" presStyleLbl="node3" presStyleIdx="5" presStyleCnt="9"/>
      <dgm:spPr/>
    </dgm:pt>
    <dgm:pt modelId="{0F521360-35F0-43B9-9C67-A489AE3722DC}" type="pres">
      <dgm:prSet presAssocID="{C16DCFBF-D59A-4995-B3AA-793ABD2C01DC}" presName="text3" presStyleLbl="fgAcc3" presStyleIdx="5" presStyleCnt="9" custScaleX="432062" custScaleY="482709" custLinFactX="200000" custLinFactY="-29193" custLinFactNeighborX="21116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F72FB5-7D8B-425D-91C4-250B2B560815}" type="pres">
      <dgm:prSet presAssocID="{C16DCFBF-D59A-4995-B3AA-793ABD2C01DC}" presName="hierChild4" presStyleCnt="0"/>
      <dgm:spPr/>
    </dgm:pt>
    <dgm:pt modelId="{6CC4F300-0546-4E99-BD56-8B9F24F06032}" type="pres">
      <dgm:prSet presAssocID="{7E17F9D8-87BA-444C-A4E9-650618692DEB}" presName="Name23" presStyleLbl="parChTrans1D4" presStyleIdx="5" presStyleCnt="9"/>
      <dgm:spPr/>
      <dgm:t>
        <a:bodyPr/>
        <a:lstStyle/>
        <a:p>
          <a:endParaRPr lang="ru-RU"/>
        </a:p>
      </dgm:t>
    </dgm:pt>
    <dgm:pt modelId="{A784452E-A22C-4A1D-BFE4-BB8ACF53D640}" type="pres">
      <dgm:prSet presAssocID="{B2BF52DD-7493-43E3-81DC-90F9C4311809}" presName="hierRoot4" presStyleCnt="0"/>
      <dgm:spPr/>
    </dgm:pt>
    <dgm:pt modelId="{85D18B0D-B178-46FF-A6DB-12564CF98BAA}" type="pres">
      <dgm:prSet presAssocID="{B2BF52DD-7493-43E3-81DC-90F9C4311809}" presName="composite4" presStyleCnt="0"/>
      <dgm:spPr/>
    </dgm:pt>
    <dgm:pt modelId="{964D8183-2345-4F0E-9866-2A4434E921E4}" type="pres">
      <dgm:prSet presAssocID="{B2BF52DD-7493-43E3-81DC-90F9C4311809}" presName="background4" presStyleLbl="node4" presStyleIdx="5" presStyleCnt="9"/>
      <dgm:spPr/>
    </dgm:pt>
    <dgm:pt modelId="{CF4C767F-6832-4AD7-81C0-AF0A7C03EE20}" type="pres">
      <dgm:prSet presAssocID="{B2BF52DD-7493-43E3-81DC-90F9C4311809}" presName="text4" presStyleLbl="fgAcc4" presStyleIdx="5" presStyleCnt="9" custScaleX="520561" custScaleY="479191" custLinFactX="473329" custLinFactY="643517" custLinFactNeighborX="500000" custLinFactNeighborY="7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6CC498-1575-4365-B332-9537686F73E7}" type="pres">
      <dgm:prSet presAssocID="{B2BF52DD-7493-43E3-81DC-90F9C4311809}" presName="hierChild5" presStyleCnt="0"/>
      <dgm:spPr/>
    </dgm:pt>
    <dgm:pt modelId="{A9A20438-5473-4839-885F-7430D5DD9068}" type="pres">
      <dgm:prSet presAssocID="{7FA672C3-72EA-41AE-80C0-7886E2E5E985}" presName="Name17" presStyleLbl="parChTrans1D3" presStyleIdx="6" presStyleCnt="9"/>
      <dgm:spPr/>
      <dgm:t>
        <a:bodyPr/>
        <a:lstStyle/>
        <a:p>
          <a:endParaRPr lang="ru-RU"/>
        </a:p>
      </dgm:t>
    </dgm:pt>
    <dgm:pt modelId="{1E7CA065-AD7F-496B-B4AF-8B296EA1D9B6}" type="pres">
      <dgm:prSet presAssocID="{6DBEAC16-B9E4-40D7-873B-EC07D89F5B23}" presName="hierRoot3" presStyleCnt="0"/>
      <dgm:spPr/>
    </dgm:pt>
    <dgm:pt modelId="{E272E6ED-156A-4B89-99BD-1F12E1C7E358}" type="pres">
      <dgm:prSet presAssocID="{6DBEAC16-B9E4-40D7-873B-EC07D89F5B23}" presName="composite3" presStyleCnt="0"/>
      <dgm:spPr/>
    </dgm:pt>
    <dgm:pt modelId="{B8DA6AE3-F7BA-4E38-8DC5-60BC5A2DAA0C}" type="pres">
      <dgm:prSet presAssocID="{6DBEAC16-B9E4-40D7-873B-EC07D89F5B23}" presName="background3" presStyleLbl="node3" presStyleIdx="6" presStyleCnt="9"/>
      <dgm:spPr/>
    </dgm:pt>
    <dgm:pt modelId="{10CA80B9-5F56-4545-8557-C02FE581853F}" type="pres">
      <dgm:prSet presAssocID="{6DBEAC16-B9E4-40D7-873B-EC07D89F5B23}" presName="text3" presStyleLbl="fgAcc3" presStyleIdx="6" presStyleCnt="9" custScaleX="700248" custScaleY="330998" custLinFactX="200000" custLinFactY="-100000" custLinFactNeighborX="297550" custLinFactNeighborY="-1518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47AE0C-B826-423E-8E9D-80C5005C020D}" type="pres">
      <dgm:prSet presAssocID="{6DBEAC16-B9E4-40D7-873B-EC07D89F5B23}" presName="hierChild4" presStyleCnt="0"/>
      <dgm:spPr/>
    </dgm:pt>
    <dgm:pt modelId="{7CA5FBBE-D5FF-4D8C-AFD7-C8A514916DD0}" type="pres">
      <dgm:prSet presAssocID="{2036F28C-7484-4D94-BE84-E7A392A15836}" presName="Name23" presStyleLbl="parChTrans1D4" presStyleIdx="6" presStyleCnt="9"/>
      <dgm:spPr/>
      <dgm:t>
        <a:bodyPr/>
        <a:lstStyle/>
        <a:p>
          <a:endParaRPr lang="ru-RU"/>
        </a:p>
      </dgm:t>
    </dgm:pt>
    <dgm:pt modelId="{F09DD13B-CD25-4F55-86BE-C20491ACBF78}" type="pres">
      <dgm:prSet presAssocID="{79D289F3-E7B6-40A0-86B8-505687B8C63B}" presName="hierRoot4" presStyleCnt="0"/>
      <dgm:spPr/>
    </dgm:pt>
    <dgm:pt modelId="{DE08F392-62CF-4DBD-B9CC-F375E70F8090}" type="pres">
      <dgm:prSet presAssocID="{79D289F3-E7B6-40A0-86B8-505687B8C63B}" presName="composite4" presStyleCnt="0"/>
      <dgm:spPr/>
    </dgm:pt>
    <dgm:pt modelId="{B46D4F94-FF05-4BC5-9AB5-4AF7B639C6A9}" type="pres">
      <dgm:prSet presAssocID="{79D289F3-E7B6-40A0-86B8-505687B8C63B}" presName="background4" presStyleLbl="node4" presStyleIdx="6" presStyleCnt="9"/>
      <dgm:spPr/>
    </dgm:pt>
    <dgm:pt modelId="{1306295E-9686-47DB-B9CA-F4A7DFF84786}" type="pres">
      <dgm:prSet presAssocID="{79D289F3-E7B6-40A0-86B8-505687B8C63B}" presName="text4" presStyleLbl="fgAcc4" presStyleIdx="6" presStyleCnt="9" custScaleX="427323" custScaleY="935967" custLinFactX="300000" custLinFactY="100000" custLinFactNeighborX="375303" custLinFactNeighborY="1838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3EF2D7-E412-48E9-B6B4-83B224E01520}" type="pres">
      <dgm:prSet presAssocID="{79D289F3-E7B6-40A0-86B8-505687B8C63B}" presName="hierChild5" presStyleCnt="0"/>
      <dgm:spPr/>
    </dgm:pt>
    <dgm:pt modelId="{A87F08AB-F75A-4F13-86BB-2CC5001B0029}" type="pres">
      <dgm:prSet presAssocID="{8CD0813C-D17A-46AA-8DCA-F4DC1AA7B732}" presName="Name17" presStyleLbl="parChTrans1D3" presStyleIdx="7" presStyleCnt="9"/>
      <dgm:spPr/>
      <dgm:t>
        <a:bodyPr/>
        <a:lstStyle/>
        <a:p>
          <a:endParaRPr lang="ru-RU"/>
        </a:p>
      </dgm:t>
    </dgm:pt>
    <dgm:pt modelId="{C0F0B10B-8302-4B41-AC32-0A28196A52CD}" type="pres">
      <dgm:prSet presAssocID="{48594C3C-69B5-4679-8B67-298CD50C9737}" presName="hierRoot3" presStyleCnt="0"/>
      <dgm:spPr/>
    </dgm:pt>
    <dgm:pt modelId="{819669EA-6DB0-4BBB-8EE4-46B6264073E3}" type="pres">
      <dgm:prSet presAssocID="{48594C3C-69B5-4679-8B67-298CD50C9737}" presName="composite3" presStyleCnt="0"/>
      <dgm:spPr/>
    </dgm:pt>
    <dgm:pt modelId="{060647B2-12A6-41AE-90AE-7B9774277E27}" type="pres">
      <dgm:prSet presAssocID="{48594C3C-69B5-4679-8B67-298CD50C9737}" presName="background3" presStyleLbl="node3" presStyleIdx="7" presStyleCnt="9"/>
      <dgm:spPr/>
    </dgm:pt>
    <dgm:pt modelId="{4B620201-10B2-4824-B5F8-1008DCD0B141}" type="pres">
      <dgm:prSet presAssocID="{48594C3C-69B5-4679-8B67-298CD50C9737}" presName="text3" presStyleLbl="fgAcc3" presStyleIdx="7" presStyleCnt="9" custScaleX="480793" custScaleY="325176" custLinFactX="-488314" custLinFactY="-400000" custLinFactNeighborX="-500000" custLinFactNeighborY="-4892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8DEBCE-0A86-419E-A750-9265108F3905}" type="pres">
      <dgm:prSet presAssocID="{48594C3C-69B5-4679-8B67-298CD50C9737}" presName="hierChild4" presStyleCnt="0"/>
      <dgm:spPr/>
    </dgm:pt>
    <dgm:pt modelId="{650F9D77-ECE1-40CC-990B-EDF3C32FDE46}" type="pres">
      <dgm:prSet presAssocID="{B6CB0ECD-8475-4B14-B6CA-601A5228A4FD}" presName="Name23" presStyleLbl="parChTrans1D4" presStyleIdx="7" presStyleCnt="9"/>
      <dgm:spPr/>
      <dgm:t>
        <a:bodyPr/>
        <a:lstStyle/>
        <a:p>
          <a:endParaRPr lang="ru-RU"/>
        </a:p>
      </dgm:t>
    </dgm:pt>
    <dgm:pt modelId="{31F8C960-C0D6-4DD6-9F3A-32F6480E266E}" type="pres">
      <dgm:prSet presAssocID="{A415FF30-D879-40EE-AAE5-04678F7E1718}" presName="hierRoot4" presStyleCnt="0"/>
      <dgm:spPr/>
    </dgm:pt>
    <dgm:pt modelId="{1FC852F7-98BC-4814-9CDB-5A84AC2AC9C3}" type="pres">
      <dgm:prSet presAssocID="{A415FF30-D879-40EE-AAE5-04678F7E1718}" presName="composite4" presStyleCnt="0"/>
      <dgm:spPr/>
    </dgm:pt>
    <dgm:pt modelId="{A81DFF16-CE89-42FF-84C9-9C9133621760}" type="pres">
      <dgm:prSet presAssocID="{A415FF30-D879-40EE-AAE5-04678F7E1718}" presName="background4" presStyleLbl="node4" presStyleIdx="7" presStyleCnt="9"/>
      <dgm:spPr/>
    </dgm:pt>
    <dgm:pt modelId="{9E93DF55-1F92-4E80-9EAF-50A9F5D8F7EC}" type="pres">
      <dgm:prSet presAssocID="{A415FF30-D879-40EE-AAE5-04678F7E1718}" presName="text4" presStyleLbl="fgAcc4" presStyleIdx="7" presStyleCnt="9" custScaleX="591703" custScaleY="434998" custLinFactY="-600000" custLinFactNeighborX="96415" custLinFactNeighborY="-6502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3BCF77-EF38-4AAB-8890-B1E22C46E4A9}" type="pres">
      <dgm:prSet presAssocID="{A415FF30-D879-40EE-AAE5-04678F7E1718}" presName="hierChild5" presStyleCnt="0"/>
      <dgm:spPr/>
    </dgm:pt>
    <dgm:pt modelId="{C6208653-0392-48C4-A41F-6FBBE35C9730}" type="pres">
      <dgm:prSet presAssocID="{3A52A4C5-CB9D-40A2-8303-55F8886BF510}" presName="Name17" presStyleLbl="parChTrans1D3" presStyleIdx="8" presStyleCnt="9"/>
      <dgm:spPr/>
      <dgm:t>
        <a:bodyPr/>
        <a:lstStyle/>
        <a:p>
          <a:endParaRPr lang="ru-RU"/>
        </a:p>
      </dgm:t>
    </dgm:pt>
    <dgm:pt modelId="{9DA2C68B-9EF3-456D-B279-7F5B4F56096B}" type="pres">
      <dgm:prSet presAssocID="{7364DBDE-B441-44C1-A551-DE2F301170D0}" presName="hierRoot3" presStyleCnt="0"/>
      <dgm:spPr/>
    </dgm:pt>
    <dgm:pt modelId="{9D73D192-19F5-452F-8B7E-9CE3602287E0}" type="pres">
      <dgm:prSet presAssocID="{7364DBDE-B441-44C1-A551-DE2F301170D0}" presName="composite3" presStyleCnt="0"/>
      <dgm:spPr/>
    </dgm:pt>
    <dgm:pt modelId="{E3BAF629-1689-4BAC-8516-C31ECCC61DBD}" type="pres">
      <dgm:prSet presAssocID="{7364DBDE-B441-44C1-A551-DE2F301170D0}" presName="background3" presStyleLbl="node3" presStyleIdx="8" presStyleCnt="9"/>
      <dgm:spPr/>
    </dgm:pt>
    <dgm:pt modelId="{5B0CDAC9-C9B2-4E7C-8715-D5C55426B0B6}" type="pres">
      <dgm:prSet presAssocID="{7364DBDE-B441-44C1-A551-DE2F301170D0}" presName="text3" presStyleLbl="fgAcc3" presStyleIdx="8" presStyleCnt="9" custScaleX="652397" custScaleY="424613" custLinFactX="-340515" custLinFactY="-1003286" custLinFactNeighborX="-400000" custLinFactNeighborY="-1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4452A4-5988-4469-8186-DD93C72B0057}" type="pres">
      <dgm:prSet presAssocID="{7364DBDE-B441-44C1-A551-DE2F301170D0}" presName="hierChild4" presStyleCnt="0"/>
      <dgm:spPr/>
    </dgm:pt>
    <dgm:pt modelId="{CC658D15-9049-49F1-A49B-F810C49DECF0}" type="pres">
      <dgm:prSet presAssocID="{C037A095-4275-41FB-B8C8-D2E871A0C988}" presName="Name23" presStyleLbl="parChTrans1D4" presStyleIdx="8" presStyleCnt="9"/>
      <dgm:spPr/>
      <dgm:t>
        <a:bodyPr/>
        <a:lstStyle/>
        <a:p>
          <a:endParaRPr lang="ru-RU"/>
        </a:p>
      </dgm:t>
    </dgm:pt>
    <dgm:pt modelId="{68E8AC8E-1119-4226-9B3B-F9B150582FDD}" type="pres">
      <dgm:prSet presAssocID="{2812B8DE-F76B-4678-8C5D-EA1F0AD1AD1D}" presName="hierRoot4" presStyleCnt="0"/>
      <dgm:spPr/>
    </dgm:pt>
    <dgm:pt modelId="{BFADC07A-282A-41B0-B3A9-9194426FB471}" type="pres">
      <dgm:prSet presAssocID="{2812B8DE-F76B-4678-8C5D-EA1F0AD1AD1D}" presName="composite4" presStyleCnt="0"/>
      <dgm:spPr/>
    </dgm:pt>
    <dgm:pt modelId="{E9B38CD9-A0C1-48CE-9272-530FAC6FC90B}" type="pres">
      <dgm:prSet presAssocID="{2812B8DE-F76B-4678-8C5D-EA1F0AD1AD1D}" presName="background4" presStyleLbl="node4" presStyleIdx="8" presStyleCnt="9"/>
      <dgm:spPr/>
    </dgm:pt>
    <dgm:pt modelId="{39DF5B0C-272E-4CAE-8A8C-F76F9CDA30CD}" type="pres">
      <dgm:prSet presAssocID="{2812B8DE-F76B-4678-8C5D-EA1F0AD1AD1D}" presName="text4" presStyleLbl="fgAcc4" presStyleIdx="8" presStyleCnt="9" custScaleX="597305" custScaleY="541616" custLinFactY="-1000000" custLinFactNeighborX="-62972" custLinFactNeighborY="-1057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E41685-9170-4000-93FB-C6B709FA47A6}" type="pres">
      <dgm:prSet presAssocID="{2812B8DE-F76B-4678-8C5D-EA1F0AD1AD1D}" presName="hierChild5" presStyleCnt="0"/>
      <dgm:spPr/>
    </dgm:pt>
  </dgm:ptLst>
  <dgm:cxnLst>
    <dgm:cxn modelId="{ADB0CF80-1730-46E0-A04B-A0C27DEC2724}" type="presOf" srcId="{2036F28C-7484-4D94-BE84-E7A392A15836}" destId="{7CA5FBBE-D5FF-4D8C-AFD7-C8A514916DD0}" srcOrd="0" destOrd="0" presId="urn:microsoft.com/office/officeart/2005/8/layout/hierarchy1"/>
    <dgm:cxn modelId="{22EFB52E-66BD-4EC3-8B8B-3C64CE1A1F8B}" type="presOf" srcId="{DC0B1911-2BB2-4C7E-B1B5-D5071E94D649}" destId="{B1C9CDBB-01A5-41F5-85FD-C42967D7667F}" srcOrd="0" destOrd="0" presId="urn:microsoft.com/office/officeart/2005/8/layout/hierarchy1"/>
    <dgm:cxn modelId="{258EE3FA-7F12-4822-A127-39709AAE0A1C}" type="presOf" srcId="{7FBB2CB5-D1B7-4078-89C7-9C1E2531E4B0}" destId="{83C1B8C5-6B46-4D1A-9EE3-66237EB5344C}" srcOrd="0" destOrd="0" presId="urn:microsoft.com/office/officeart/2005/8/layout/hierarchy1"/>
    <dgm:cxn modelId="{142BD278-3E52-4FD7-980C-B58AF4162607}" type="presOf" srcId="{A7DD67C2-F916-416B-BE21-B53CEEC00001}" destId="{A2E49FA8-6AA8-43BC-8F99-6CC2A4AC35DA}" srcOrd="0" destOrd="0" presId="urn:microsoft.com/office/officeart/2005/8/layout/hierarchy1"/>
    <dgm:cxn modelId="{13056E3C-D1BA-4768-81CB-26067CBB56F9}" type="presOf" srcId="{C898009D-5B98-467E-A94A-91A0CAA555DC}" destId="{7F3327C1-5C8A-4EDC-B03A-7655D6578F7B}" srcOrd="0" destOrd="0" presId="urn:microsoft.com/office/officeart/2005/8/layout/hierarchy1"/>
    <dgm:cxn modelId="{AC6FC836-A697-4AB2-9AD5-82E8E1F49890}" srcId="{E4507D08-F644-40E3-BBBF-132BAA36472E}" destId="{7364DBDE-B441-44C1-A551-DE2F301170D0}" srcOrd="8" destOrd="0" parTransId="{3A52A4C5-CB9D-40A2-8303-55F8886BF510}" sibTransId="{8404D104-398B-48C5-8CE3-331C458ED144}"/>
    <dgm:cxn modelId="{0F07DDFA-B238-4C34-A931-CA3DA2B968E2}" type="presOf" srcId="{0BF3A9C3-FC43-4AFC-BFD4-9B9082849B4B}" destId="{3A98B435-07E4-4AB4-B651-C2275BC82AF7}" srcOrd="0" destOrd="0" presId="urn:microsoft.com/office/officeart/2005/8/layout/hierarchy1"/>
    <dgm:cxn modelId="{A97D5F50-542D-4312-A069-F381DFDFA870}" srcId="{2C940C42-C3B7-4FDF-99BA-A91F45E354A4}" destId="{B33E4191-732D-46DE-89DE-9ADD7669E67A}" srcOrd="0" destOrd="0" parTransId="{ECFCADB5-F085-4E0B-AD83-BEA4D1C77D7A}" sibTransId="{0FDF82C5-02F3-4B59-B84B-3B1616B233DD}"/>
    <dgm:cxn modelId="{1520C4AB-639C-4C8B-9B1B-8B8B336622E0}" srcId="{E4507D08-F644-40E3-BBBF-132BAA36472E}" destId="{C16DCFBF-D59A-4995-B3AA-793ABD2C01DC}" srcOrd="5" destOrd="0" parTransId="{45B6C6F9-A675-440C-877F-2BA0CF1EA654}" sibTransId="{088BBDA9-D4DB-43BA-9D26-7153A011A1F3}"/>
    <dgm:cxn modelId="{C5801F55-9BC9-409E-A243-3D1540367EEC}" srcId="{0BF3A9C3-FC43-4AFC-BFD4-9B9082849B4B}" destId="{2803B7D6-9357-4DDF-9CD2-7673F3788EEB}" srcOrd="0" destOrd="0" parTransId="{C73CC465-1D42-45FC-BD9E-FE2FEB1E30E1}" sibTransId="{8E4656E1-5BDA-4586-80D3-3D543C41F14E}"/>
    <dgm:cxn modelId="{8CC8B36A-B1E5-4897-800E-5C76DB89F0E5}" type="presOf" srcId="{2812B8DE-F76B-4678-8C5D-EA1F0AD1AD1D}" destId="{39DF5B0C-272E-4CAE-8A8C-F76F9CDA30CD}" srcOrd="0" destOrd="0" presId="urn:microsoft.com/office/officeart/2005/8/layout/hierarchy1"/>
    <dgm:cxn modelId="{19AC899F-D678-4A74-928B-D388B145EA1A}" srcId="{E4507D08-F644-40E3-BBBF-132BAA36472E}" destId="{F6DDFCBF-7491-4C79-B8ED-E439AC4619C0}" srcOrd="4" destOrd="0" parTransId="{64B3218E-CD4D-468B-B880-F58CF7EA4434}" sibTransId="{1E63CE8C-95C0-4B1D-8835-85D1675DB75E}"/>
    <dgm:cxn modelId="{4F9529A7-72DA-412B-80A7-E05CE43EBE4B}" srcId="{E4507D08-F644-40E3-BBBF-132BAA36472E}" destId="{BD52D5E6-1F01-44E1-AB2C-EAF2997FA10F}" srcOrd="1" destOrd="0" parTransId="{4D867EBA-3704-4FED-8B95-3BD93032D260}" sibTransId="{98FB6810-8AFF-48F1-9226-8D5DEDE2FD19}"/>
    <dgm:cxn modelId="{4DB6270C-7D91-493F-8F50-7877B035B21D}" type="presOf" srcId="{6DBEAC16-B9E4-40D7-873B-EC07D89F5B23}" destId="{10CA80B9-5F56-4545-8557-C02FE581853F}" srcOrd="0" destOrd="0" presId="urn:microsoft.com/office/officeart/2005/8/layout/hierarchy1"/>
    <dgm:cxn modelId="{1AC82BE6-AC0D-4DB5-B4C4-122BAA66CDB6}" srcId="{C16DCFBF-D59A-4995-B3AA-793ABD2C01DC}" destId="{B2BF52DD-7493-43E3-81DC-90F9C4311809}" srcOrd="0" destOrd="0" parTransId="{7E17F9D8-87BA-444C-A4E9-650618692DEB}" sibTransId="{17909BD5-7C3B-4F75-9ED0-D379D86B04C8}"/>
    <dgm:cxn modelId="{6CE301CF-16DC-43B2-A725-EC7721D9766C}" srcId="{7364DBDE-B441-44C1-A551-DE2F301170D0}" destId="{2812B8DE-F76B-4678-8C5D-EA1F0AD1AD1D}" srcOrd="0" destOrd="0" parTransId="{C037A095-4275-41FB-B8C8-D2E871A0C988}" sibTransId="{9467A73B-5834-4570-825B-0B4E8AE753ED}"/>
    <dgm:cxn modelId="{C2EE38C3-DE64-49AB-BB76-18A412C15102}" type="presOf" srcId="{B2BF52DD-7493-43E3-81DC-90F9C4311809}" destId="{CF4C767F-6832-4AD7-81C0-AF0A7C03EE20}" srcOrd="0" destOrd="0" presId="urn:microsoft.com/office/officeart/2005/8/layout/hierarchy1"/>
    <dgm:cxn modelId="{0E6B5B08-D081-447F-AB01-01865E3E52EB}" srcId="{48594C3C-69B5-4679-8B67-298CD50C9737}" destId="{A415FF30-D879-40EE-AAE5-04678F7E1718}" srcOrd="0" destOrd="0" parTransId="{B6CB0ECD-8475-4B14-B6CA-601A5228A4FD}" sibTransId="{6F2451D5-BCDF-4599-A7E0-6E38218BDE34}"/>
    <dgm:cxn modelId="{22673A62-DE11-4562-B164-704DDEA12114}" type="presOf" srcId="{BD52D5E6-1F01-44E1-AB2C-EAF2997FA10F}" destId="{D8E2390D-378E-4F9D-9465-F92A65337239}" srcOrd="0" destOrd="0" presId="urn:microsoft.com/office/officeart/2005/8/layout/hierarchy1"/>
    <dgm:cxn modelId="{F911519B-EA67-403E-8013-78F266FDB89E}" type="presOf" srcId="{A9F30F7A-0619-43DF-B696-AD0D6BF7243E}" destId="{A4640A5A-1EE3-4BF2-BA21-1DE95C3325EF}" srcOrd="0" destOrd="0" presId="urn:microsoft.com/office/officeart/2005/8/layout/hierarchy1"/>
    <dgm:cxn modelId="{F0D0C83E-11CE-4602-BCB8-DC170AA9E16B}" type="presOf" srcId="{C73CC465-1D42-45FC-BD9E-FE2FEB1E30E1}" destId="{D9049AB7-20C2-4B22-9853-22F30F6B1B6C}" srcOrd="0" destOrd="0" presId="urn:microsoft.com/office/officeart/2005/8/layout/hierarchy1"/>
    <dgm:cxn modelId="{137E062A-8AC5-4F6F-939E-36CD8142228B}" type="presOf" srcId="{28ED5157-27AB-4F7A-83B9-9972003EC657}" destId="{A3D54532-8E00-4CB2-B4FB-56BB3B9ED46C}" srcOrd="0" destOrd="0" presId="urn:microsoft.com/office/officeart/2005/8/layout/hierarchy1"/>
    <dgm:cxn modelId="{56625547-F067-44CD-AA96-6F8A885689D1}" srcId="{E4507D08-F644-40E3-BBBF-132BAA36472E}" destId="{879A870F-BFA7-4D37-B1BF-524989D6F57D}" srcOrd="0" destOrd="0" parTransId="{E5BEBB96-C20E-4322-B495-A1536A6ECC87}" sibTransId="{A779B8B1-7604-4576-B7E9-C2E9BB7A5FAF}"/>
    <dgm:cxn modelId="{F7876721-B51A-4CB6-BA18-950E1DB402B3}" srcId="{A9F30F7A-0619-43DF-B696-AD0D6BF7243E}" destId="{E4507D08-F644-40E3-BBBF-132BAA36472E}" srcOrd="0" destOrd="0" parTransId="{DC0B1911-2BB2-4C7E-B1B5-D5071E94D649}" sibTransId="{49BAEEFF-7505-471E-BD47-702AD09BBCA9}"/>
    <dgm:cxn modelId="{884ED2A7-8DCB-4161-87BC-F70A79D2EF87}" srcId="{BD52D5E6-1F01-44E1-AB2C-EAF2997FA10F}" destId="{0F0D14BC-08FE-47D9-AF91-2030BDE15158}" srcOrd="0" destOrd="0" parTransId="{943441CA-FB9A-4DF2-8960-C40BF9942C8E}" sibTransId="{B735DA5E-E791-4B62-9B8F-EDBACEFD3F66}"/>
    <dgm:cxn modelId="{A9AE7666-6DFD-4A19-AE10-D7F5B0D6CB5D}" type="presOf" srcId="{7FA672C3-72EA-41AE-80C0-7886E2E5E985}" destId="{A9A20438-5473-4839-885F-7430D5DD9068}" srcOrd="0" destOrd="0" presId="urn:microsoft.com/office/officeart/2005/8/layout/hierarchy1"/>
    <dgm:cxn modelId="{1CADD674-8F29-4427-8AC6-AD415D9B27D5}" type="presOf" srcId="{A415FF30-D879-40EE-AAE5-04678F7E1718}" destId="{9E93DF55-1F92-4E80-9EAF-50A9F5D8F7EC}" srcOrd="0" destOrd="0" presId="urn:microsoft.com/office/officeart/2005/8/layout/hierarchy1"/>
    <dgm:cxn modelId="{BEDA8AC5-9773-4B13-994A-0F797CC29353}" type="presOf" srcId="{64B3218E-CD4D-468B-B880-F58CF7EA4434}" destId="{D827F0C4-47B7-4C34-8C61-A5F83F8387A1}" srcOrd="0" destOrd="0" presId="urn:microsoft.com/office/officeart/2005/8/layout/hierarchy1"/>
    <dgm:cxn modelId="{405F907E-EC1B-43D9-BDAB-0E07F8C1A664}" type="presOf" srcId="{7E17F9D8-87BA-444C-A4E9-650618692DEB}" destId="{6CC4F300-0546-4E99-BD56-8B9F24F06032}" srcOrd="0" destOrd="0" presId="urn:microsoft.com/office/officeart/2005/8/layout/hierarchy1"/>
    <dgm:cxn modelId="{B6978460-2E5B-4C44-84B3-3C7244B0EA8F}" type="presOf" srcId="{79D289F3-E7B6-40A0-86B8-505687B8C63B}" destId="{1306295E-9686-47DB-B9CA-F4A7DFF84786}" srcOrd="0" destOrd="0" presId="urn:microsoft.com/office/officeart/2005/8/layout/hierarchy1"/>
    <dgm:cxn modelId="{827C4AA6-A650-4483-A841-E3893DCF4D2B}" type="presOf" srcId="{B33E4191-732D-46DE-89DE-9ADD7669E67A}" destId="{A73E3CA8-0F9D-4503-AF62-2DC3172332AD}" srcOrd="0" destOrd="0" presId="urn:microsoft.com/office/officeart/2005/8/layout/hierarchy1"/>
    <dgm:cxn modelId="{F2BB7472-D811-4BFF-8A1B-4BE1AAF7BED6}" type="presOf" srcId="{E5BEBB96-C20E-4322-B495-A1536A6ECC87}" destId="{A339F02C-F878-4163-9784-A5A453B17DF9}" srcOrd="0" destOrd="0" presId="urn:microsoft.com/office/officeart/2005/8/layout/hierarchy1"/>
    <dgm:cxn modelId="{17276099-5083-4BC2-B197-D77DEC68EF27}" type="presOf" srcId="{943441CA-FB9A-4DF2-8960-C40BF9942C8E}" destId="{825C3E9F-1FBC-4C25-A250-AD0846AD897A}" srcOrd="0" destOrd="0" presId="urn:microsoft.com/office/officeart/2005/8/layout/hierarchy1"/>
    <dgm:cxn modelId="{A61277E4-DB8D-4392-BF3A-7CE3C3BE0D19}" type="presOf" srcId="{879A870F-BFA7-4D37-B1BF-524989D6F57D}" destId="{25E3F82C-5484-4523-B83C-4FB572C609EA}" srcOrd="0" destOrd="0" presId="urn:microsoft.com/office/officeart/2005/8/layout/hierarchy1"/>
    <dgm:cxn modelId="{39771246-CF55-4651-85A4-E3CAF937909D}" type="presOf" srcId="{ECFCADB5-F085-4E0B-AD83-BEA4D1C77D7A}" destId="{A75C5053-2EF2-4B54-90F1-A2350D842B38}" srcOrd="0" destOrd="0" presId="urn:microsoft.com/office/officeart/2005/8/layout/hierarchy1"/>
    <dgm:cxn modelId="{DC72D377-6E99-460A-AB5C-50A957609EC9}" srcId="{E4507D08-F644-40E3-BBBF-132BAA36472E}" destId="{2C940C42-C3B7-4FDF-99BA-A91F45E354A4}" srcOrd="2" destOrd="0" parTransId="{C898009D-5B98-467E-A94A-91A0CAA555DC}" sibTransId="{19ECBAEF-F0C7-4F0A-B533-9744E3D07DD2}"/>
    <dgm:cxn modelId="{813158F8-697E-4152-9B9C-364B2B3C46C0}" type="presOf" srcId="{48594C3C-69B5-4679-8B67-298CD50C9737}" destId="{4B620201-10B2-4824-B5F8-1008DCD0B141}" srcOrd="0" destOrd="0" presId="urn:microsoft.com/office/officeart/2005/8/layout/hierarchy1"/>
    <dgm:cxn modelId="{63B9B56A-74D5-4B3C-A6F1-16A1793F423E}" srcId="{E4507D08-F644-40E3-BBBF-132BAA36472E}" destId="{0BF3A9C3-FC43-4AFC-BFD4-9B9082849B4B}" srcOrd="3" destOrd="0" parTransId="{28ED5157-27AB-4F7A-83B9-9972003EC657}" sibTransId="{FC31DBDC-7AE0-4D3D-9D83-A77CD2FC95D6}"/>
    <dgm:cxn modelId="{1CAE3351-E13F-4FC9-BF46-5720D5142E69}" srcId="{6DBEAC16-B9E4-40D7-873B-EC07D89F5B23}" destId="{79D289F3-E7B6-40A0-86B8-505687B8C63B}" srcOrd="0" destOrd="0" parTransId="{2036F28C-7484-4D94-BE84-E7A392A15836}" sibTransId="{2F05D27D-E901-4C86-AB1A-EF294674417F}"/>
    <dgm:cxn modelId="{1E3F83A4-D041-4AA1-B85F-5DD752EF9768}" type="presOf" srcId="{F6DDFCBF-7491-4C79-B8ED-E439AC4619C0}" destId="{0ADBC3D2-D4F7-4B85-8C30-1C0951D16AF0}" srcOrd="0" destOrd="0" presId="urn:microsoft.com/office/officeart/2005/8/layout/hierarchy1"/>
    <dgm:cxn modelId="{4B60727D-7F7E-4E64-A6A5-9573BBCF5ABA}" srcId="{E4507D08-F644-40E3-BBBF-132BAA36472E}" destId="{6DBEAC16-B9E4-40D7-873B-EC07D89F5B23}" srcOrd="6" destOrd="0" parTransId="{7FA672C3-72EA-41AE-80C0-7886E2E5E985}" sibTransId="{4963FC5F-AFE4-458B-A544-19BDA64350CA}"/>
    <dgm:cxn modelId="{1D7C1431-3126-474A-853A-3A8A752A3B39}" type="presOf" srcId="{15631815-51A6-412E-9DBD-A94D22490155}" destId="{E852952F-D083-467F-895A-F6E6D99D2542}" srcOrd="0" destOrd="0" presId="urn:microsoft.com/office/officeart/2005/8/layout/hierarchy1"/>
    <dgm:cxn modelId="{E3690A45-8F62-45F2-A906-9B2748C25D8A}" type="presOf" srcId="{8CD0813C-D17A-46AA-8DCA-F4DC1AA7B732}" destId="{A87F08AB-F75A-4F13-86BB-2CC5001B0029}" srcOrd="0" destOrd="0" presId="urn:microsoft.com/office/officeart/2005/8/layout/hierarchy1"/>
    <dgm:cxn modelId="{7FCC513C-E394-46DA-AEA7-C57164DEC932}" type="presOf" srcId="{3A52A4C5-CB9D-40A2-8303-55F8886BF510}" destId="{C6208653-0392-48C4-A41F-6FBBE35C9730}" srcOrd="0" destOrd="0" presId="urn:microsoft.com/office/officeart/2005/8/layout/hierarchy1"/>
    <dgm:cxn modelId="{A010A97B-3768-4522-B578-3539075C6B96}" type="presOf" srcId="{4D867EBA-3704-4FED-8B95-3BD93032D260}" destId="{6D19F524-11CD-44A4-A0F4-F270C73FA8AD}" srcOrd="0" destOrd="0" presId="urn:microsoft.com/office/officeart/2005/8/layout/hierarchy1"/>
    <dgm:cxn modelId="{5D3E3FDC-70BE-4763-9A8F-E39A36B50A45}" type="presOf" srcId="{2803B7D6-9357-4DDF-9CD2-7673F3788EEB}" destId="{19787CDF-3DFA-4FB1-884D-227338A2D28B}" srcOrd="0" destOrd="0" presId="urn:microsoft.com/office/officeart/2005/8/layout/hierarchy1"/>
    <dgm:cxn modelId="{FB6A8896-7595-4276-B6DF-4B9574CB8812}" srcId="{CB444C3E-F654-4A28-9732-A7E58D6BB178}" destId="{A9F30F7A-0619-43DF-B696-AD0D6BF7243E}" srcOrd="0" destOrd="0" parTransId="{EA3A5EA4-852F-4634-9FE3-860658F1AB83}" sibTransId="{19468B06-B298-42BC-AF30-239016C2DEAC}"/>
    <dgm:cxn modelId="{BA03EC06-2749-4589-A1DA-7CC4C18F20A2}" srcId="{879A870F-BFA7-4D37-B1BF-524989D6F57D}" destId="{15631815-51A6-412E-9DBD-A94D22490155}" srcOrd="0" destOrd="0" parTransId="{7FBB2CB5-D1B7-4078-89C7-9C1E2531E4B0}" sibTransId="{6B856FC2-493A-4376-831B-8C7606B81017}"/>
    <dgm:cxn modelId="{DF2FE445-E508-45A7-B83B-6AA8D71BBD05}" type="presOf" srcId="{CB444C3E-F654-4A28-9732-A7E58D6BB178}" destId="{FDA37039-3C14-462D-ACC0-DE55A915DAD9}" srcOrd="0" destOrd="0" presId="urn:microsoft.com/office/officeart/2005/8/layout/hierarchy1"/>
    <dgm:cxn modelId="{D5A87819-2135-4D95-9FAE-1723C6BA4E23}" type="presOf" srcId="{7364DBDE-B441-44C1-A551-DE2F301170D0}" destId="{5B0CDAC9-C9B2-4E7C-8715-D5C55426B0B6}" srcOrd="0" destOrd="0" presId="urn:microsoft.com/office/officeart/2005/8/layout/hierarchy1"/>
    <dgm:cxn modelId="{950DC03E-D170-46ED-AF21-6DDCE5D8E090}" type="presOf" srcId="{45B6C6F9-A675-440C-877F-2BA0CF1EA654}" destId="{A29F4E03-FF50-4B18-9753-C5A9A85AD9FF}" srcOrd="0" destOrd="0" presId="urn:microsoft.com/office/officeart/2005/8/layout/hierarchy1"/>
    <dgm:cxn modelId="{4834D51A-7559-4068-A3F8-14D86281434B}" type="presOf" srcId="{2C940C42-C3B7-4FDF-99BA-A91F45E354A4}" destId="{05C37C55-95FA-4831-86F1-456E6CAD4E92}" srcOrd="0" destOrd="0" presId="urn:microsoft.com/office/officeart/2005/8/layout/hierarchy1"/>
    <dgm:cxn modelId="{55664CDC-99F0-4138-B357-2A8EE170189B}" type="presOf" srcId="{B6CB0ECD-8475-4B14-B6CA-601A5228A4FD}" destId="{650F9D77-ECE1-40CC-990B-EDF3C32FDE46}" srcOrd="0" destOrd="0" presId="urn:microsoft.com/office/officeart/2005/8/layout/hierarchy1"/>
    <dgm:cxn modelId="{A1770E82-11A0-41BE-9E98-3A4261F2B49A}" type="presOf" srcId="{1FF4AD8B-D620-45C5-BA6C-88813878FF36}" destId="{5B8AA90E-67CE-42DB-9A1F-EA9799107E7D}" srcOrd="0" destOrd="0" presId="urn:microsoft.com/office/officeart/2005/8/layout/hierarchy1"/>
    <dgm:cxn modelId="{A6665BF0-9B77-4ED4-AD73-869E89537F18}" type="presOf" srcId="{C037A095-4275-41FB-B8C8-D2E871A0C988}" destId="{CC658D15-9049-49F1-A49B-F810C49DECF0}" srcOrd="0" destOrd="0" presId="urn:microsoft.com/office/officeart/2005/8/layout/hierarchy1"/>
    <dgm:cxn modelId="{40EC33A1-A772-4FEB-B9AD-86AD400FCA3D}" type="presOf" srcId="{E4507D08-F644-40E3-BBBF-132BAA36472E}" destId="{1FAFC0E0-2964-46C3-9DF5-C2F959C6B840}" srcOrd="0" destOrd="0" presId="urn:microsoft.com/office/officeart/2005/8/layout/hierarchy1"/>
    <dgm:cxn modelId="{3FB69AFC-33D9-4349-920F-1F5079E5140B}" type="presOf" srcId="{C16DCFBF-D59A-4995-B3AA-793ABD2C01DC}" destId="{0F521360-35F0-43B9-9C67-A489AE3722DC}" srcOrd="0" destOrd="0" presId="urn:microsoft.com/office/officeart/2005/8/layout/hierarchy1"/>
    <dgm:cxn modelId="{B4573C92-632C-4E44-BCA7-0060F238FF60}" srcId="{E4507D08-F644-40E3-BBBF-132BAA36472E}" destId="{48594C3C-69B5-4679-8B67-298CD50C9737}" srcOrd="7" destOrd="0" parTransId="{8CD0813C-D17A-46AA-8DCA-F4DC1AA7B732}" sibTransId="{57C1C867-BF8C-44B3-8F8A-A98DF2F63560}"/>
    <dgm:cxn modelId="{10854381-4C24-49E1-A4D6-02242A05CD34}" srcId="{F6DDFCBF-7491-4C79-B8ED-E439AC4619C0}" destId="{A7DD67C2-F916-416B-BE21-B53CEEC00001}" srcOrd="0" destOrd="0" parTransId="{1FF4AD8B-D620-45C5-BA6C-88813878FF36}" sibTransId="{08ACB928-484F-451D-8A5C-31754A0E925D}"/>
    <dgm:cxn modelId="{C618D073-C2CD-4B6E-A0F6-E4DCCBE9EA91}" type="presOf" srcId="{0F0D14BC-08FE-47D9-AF91-2030BDE15158}" destId="{25A01025-91C0-410D-B07E-BE2975616A96}" srcOrd="0" destOrd="0" presId="urn:microsoft.com/office/officeart/2005/8/layout/hierarchy1"/>
    <dgm:cxn modelId="{6AE2D7F0-9B5A-401F-8850-5C0A3C95E39B}" type="presParOf" srcId="{FDA37039-3C14-462D-ACC0-DE55A915DAD9}" destId="{D3A03D37-BFF9-44AE-B6CB-CE79C3224476}" srcOrd="0" destOrd="0" presId="urn:microsoft.com/office/officeart/2005/8/layout/hierarchy1"/>
    <dgm:cxn modelId="{73646E3E-F9D4-4306-9078-8A5B3657C265}" type="presParOf" srcId="{D3A03D37-BFF9-44AE-B6CB-CE79C3224476}" destId="{229F3EA0-6183-4858-BA3C-A502AB15ED0E}" srcOrd="0" destOrd="0" presId="urn:microsoft.com/office/officeart/2005/8/layout/hierarchy1"/>
    <dgm:cxn modelId="{689E4345-41B1-41F6-B374-5C49468F49D5}" type="presParOf" srcId="{229F3EA0-6183-4858-BA3C-A502AB15ED0E}" destId="{8D32051D-6816-4088-9429-D6B7DF088818}" srcOrd="0" destOrd="0" presId="urn:microsoft.com/office/officeart/2005/8/layout/hierarchy1"/>
    <dgm:cxn modelId="{F7375F23-EB18-4265-AEE8-FB1AD23C691F}" type="presParOf" srcId="{229F3EA0-6183-4858-BA3C-A502AB15ED0E}" destId="{A4640A5A-1EE3-4BF2-BA21-1DE95C3325EF}" srcOrd="1" destOrd="0" presId="urn:microsoft.com/office/officeart/2005/8/layout/hierarchy1"/>
    <dgm:cxn modelId="{50B3AED7-B8EB-438E-833D-DF31B8F29AC4}" type="presParOf" srcId="{D3A03D37-BFF9-44AE-B6CB-CE79C3224476}" destId="{9E88167D-43C0-4014-8739-78A678B1DA70}" srcOrd="1" destOrd="0" presId="urn:microsoft.com/office/officeart/2005/8/layout/hierarchy1"/>
    <dgm:cxn modelId="{68B79E70-45BA-41DB-9AE1-6577ABDADB2B}" type="presParOf" srcId="{9E88167D-43C0-4014-8739-78A678B1DA70}" destId="{B1C9CDBB-01A5-41F5-85FD-C42967D7667F}" srcOrd="0" destOrd="0" presId="urn:microsoft.com/office/officeart/2005/8/layout/hierarchy1"/>
    <dgm:cxn modelId="{0DD2324E-37A4-4D1D-80F3-7FD59E19849C}" type="presParOf" srcId="{9E88167D-43C0-4014-8739-78A678B1DA70}" destId="{A394FCDE-D60E-406C-A6B9-4EEAE1E0D250}" srcOrd="1" destOrd="0" presId="urn:microsoft.com/office/officeart/2005/8/layout/hierarchy1"/>
    <dgm:cxn modelId="{07A52179-E08E-4FE8-860E-E722B7C92413}" type="presParOf" srcId="{A394FCDE-D60E-406C-A6B9-4EEAE1E0D250}" destId="{025F87EE-F7E1-4D80-BE38-94C4CD5FB725}" srcOrd="0" destOrd="0" presId="urn:microsoft.com/office/officeart/2005/8/layout/hierarchy1"/>
    <dgm:cxn modelId="{E110D4BA-F175-45FC-8346-0B7725F6898A}" type="presParOf" srcId="{025F87EE-F7E1-4D80-BE38-94C4CD5FB725}" destId="{C2816B90-3FCF-4EDE-B84B-B14356D69AED}" srcOrd="0" destOrd="0" presId="urn:microsoft.com/office/officeart/2005/8/layout/hierarchy1"/>
    <dgm:cxn modelId="{68EDC9A6-BD2A-4DC5-A082-0462DDABC1B2}" type="presParOf" srcId="{025F87EE-F7E1-4D80-BE38-94C4CD5FB725}" destId="{1FAFC0E0-2964-46C3-9DF5-C2F959C6B840}" srcOrd="1" destOrd="0" presId="urn:microsoft.com/office/officeart/2005/8/layout/hierarchy1"/>
    <dgm:cxn modelId="{CEB12147-B56C-4640-BB85-AF4EAC246BA8}" type="presParOf" srcId="{A394FCDE-D60E-406C-A6B9-4EEAE1E0D250}" destId="{F3849B8A-B6DA-4A4A-B0E3-CADC69249BB8}" srcOrd="1" destOrd="0" presId="urn:microsoft.com/office/officeart/2005/8/layout/hierarchy1"/>
    <dgm:cxn modelId="{C18E7101-D558-449B-97DD-B3F8ACD878FF}" type="presParOf" srcId="{F3849B8A-B6DA-4A4A-B0E3-CADC69249BB8}" destId="{A339F02C-F878-4163-9784-A5A453B17DF9}" srcOrd="0" destOrd="0" presId="urn:microsoft.com/office/officeart/2005/8/layout/hierarchy1"/>
    <dgm:cxn modelId="{CD5C8825-F7F5-4EB8-AA83-A512BCE2F608}" type="presParOf" srcId="{F3849B8A-B6DA-4A4A-B0E3-CADC69249BB8}" destId="{A569A0EA-7A39-48ED-9D73-B8DA3C6FE9BA}" srcOrd="1" destOrd="0" presId="urn:microsoft.com/office/officeart/2005/8/layout/hierarchy1"/>
    <dgm:cxn modelId="{1B78637F-D969-47A1-827A-FD86099E6363}" type="presParOf" srcId="{A569A0EA-7A39-48ED-9D73-B8DA3C6FE9BA}" destId="{36D061E7-1949-453C-942D-9B53DCECBF9E}" srcOrd="0" destOrd="0" presId="urn:microsoft.com/office/officeart/2005/8/layout/hierarchy1"/>
    <dgm:cxn modelId="{081F16FA-0793-4D77-A363-619C2DF8EBCA}" type="presParOf" srcId="{36D061E7-1949-453C-942D-9B53DCECBF9E}" destId="{B70A1D1A-3EB0-4540-9556-CEF8FA0816F3}" srcOrd="0" destOrd="0" presId="urn:microsoft.com/office/officeart/2005/8/layout/hierarchy1"/>
    <dgm:cxn modelId="{6ADC5259-66CA-408C-B354-D43565CE3129}" type="presParOf" srcId="{36D061E7-1949-453C-942D-9B53DCECBF9E}" destId="{25E3F82C-5484-4523-B83C-4FB572C609EA}" srcOrd="1" destOrd="0" presId="urn:microsoft.com/office/officeart/2005/8/layout/hierarchy1"/>
    <dgm:cxn modelId="{062F7CCC-F7CD-47AB-8F2A-A998EEA788A0}" type="presParOf" srcId="{A569A0EA-7A39-48ED-9D73-B8DA3C6FE9BA}" destId="{5A6375CE-C73C-4F8B-9394-F94B3881484E}" srcOrd="1" destOrd="0" presId="urn:microsoft.com/office/officeart/2005/8/layout/hierarchy1"/>
    <dgm:cxn modelId="{03A7E731-7AD2-4E34-BBC5-0D4D47E34E76}" type="presParOf" srcId="{5A6375CE-C73C-4F8B-9394-F94B3881484E}" destId="{83C1B8C5-6B46-4D1A-9EE3-66237EB5344C}" srcOrd="0" destOrd="0" presId="urn:microsoft.com/office/officeart/2005/8/layout/hierarchy1"/>
    <dgm:cxn modelId="{A48B1ECE-CC1B-4F23-B5ED-CD1DC4C31042}" type="presParOf" srcId="{5A6375CE-C73C-4F8B-9394-F94B3881484E}" destId="{BCE3F757-73BB-47D4-A68F-0C079B15BDE0}" srcOrd="1" destOrd="0" presId="urn:microsoft.com/office/officeart/2005/8/layout/hierarchy1"/>
    <dgm:cxn modelId="{F9452C95-97AA-484A-AC71-08E57E8C8675}" type="presParOf" srcId="{BCE3F757-73BB-47D4-A68F-0C079B15BDE0}" destId="{D3FF9F75-0B3E-4A83-8C91-F75E0F187C2C}" srcOrd="0" destOrd="0" presId="urn:microsoft.com/office/officeart/2005/8/layout/hierarchy1"/>
    <dgm:cxn modelId="{DCE97FA2-70BE-488F-8EDD-1650737F486E}" type="presParOf" srcId="{D3FF9F75-0B3E-4A83-8C91-F75E0F187C2C}" destId="{26BD5119-2833-4890-B182-F7F6A32B4FEA}" srcOrd="0" destOrd="0" presId="urn:microsoft.com/office/officeart/2005/8/layout/hierarchy1"/>
    <dgm:cxn modelId="{72DD6034-B55D-45C7-9EA1-3C3B4E35FAAF}" type="presParOf" srcId="{D3FF9F75-0B3E-4A83-8C91-F75E0F187C2C}" destId="{E852952F-D083-467F-895A-F6E6D99D2542}" srcOrd="1" destOrd="0" presId="urn:microsoft.com/office/officeart/2005/8/layout/hierarchy1"/>
    <dgm:cxn modelId="{6081AD0B-1ECC-4370-A736-0482AB616EF4}" type="presParOf" srcId="{BCE3F757-73BB-47D4-A68F-0C079B15BDE0}" destId="{B7B602FA-D5E1-4CE2-A8EA-92340EE05FB6}" srcOrd="1" destOrd="0" presId="urn:microsoft.com/office/officeart/2005/8/layout/hierarchy1"/>
    <dgm:cxn modelId="{7CA535D6-29F8-4F07-908A-EC159D6ACB20}" type="presParOf" srcId="{F3849B8A-B6DA-4A4A-B0E3-CADC69249BB8}" destId="{6D19F524-11CD-44A4-A0F4-F270C73FA8AD}" srcOrd="2" destOrd="0" presId="urn:microsoft.com/office/officeart/2005/8/layout/hierarchy1"/>
    <dgm:cxn modelId="{BA5DA57D-DF74-4816-BB71-64AF5D65AC4A}" type="presParOf" srcId="{F3849B8A-B6DA-4A4A-B0E3-CADC69249BB8}" destId="{4C5807F1-4B04-494D-9A26-34DEBD53AC66}" srcOrd="3" destOrd="0" presId="urn:microsoft.com/office/officeart/2005/8/layout/hierarchy1"/>
    <dgm:cxn modelId="{C85ADB89-E06C-4AEE-9B20-57462A770259}" type="presParOf" srcId="{4C5807F1-4B04-494D-9A26-34DEBD53AC66}" destId="{81F1DF7F-4E2B-42D3-AE02-73DA2ADA2AE7}" srcOrd="0" destOrd="0" presId="urn:microsoft.com/office/officeart/2005/8/layout/hierarchy1"/>
    <dgm:cxn modelId="{535F91D5-C85A-45CC-A726-58939D46B860}" type="presParOf" srcId="{81F1DF7F-4E2B-42D3-AE02-73DA2ADA2AE7}" destId="{CEA8F581-9778-4F59-992D-3C4E3CDE8403}" srcOrd="0" destOrd="0" presId="urn:microsoft.com/office/officeart/2005/8/layout/hierarchy1"/>
    <dgm:cxn modelId="{18459B21-7A32-4A8E-8EEC-4C47A29D76F3}" type="presParOf" srcId="{81F1DF7F-4E2B-42D3-AE02-73DA2ADA2AE7}" destId="{D8E2390D-378E-4F9D-9465-F92A65337239}" srcOrd="1" destOrd="0" presId="urn:microsoft.com/office/officeart/2005/8/layout/hierarchy1"/>
    <dgm:cxn modelId="{55DD1B57-05E6-4E8B-A71E-5315F0029E33}" type="presParOf" srcId="{4C5807F1-4B04-494D-9A26-34DEBD53AC66}" destId="{42C96EB6-5F58-470F-BDD7-0C9B03A903C6}" srcOrd="1" destOrd="0" presId="urn:microsoft.com/office/officeart/2005/8/layout/hierarchy1"/>
    <dgm:cxn modelId="{BD077A5F-16B1-4B21-99DD-907CAD072681}" type="presParOf" srcId="{42C96EB6-5F58-470F-BDD7-0C9B03A903C6}" destId="{825C3E9F-1FBC-4C25-A250-AD0846AD897A}" srcOrd="0" destOrd="0" presId="urn:microsoft.com/office/officeart/2005/8/layout/hierarchy1"/>
    <dgm:cxn modelId="{1640A0D5-CF81-4DD4-8E6E-90AD34518D3E}" type="presParOf" srcId="{42C96EB6-5F58-470F-BDD7-0C9B03A903C6}" destId="{353646CC-F34E-4E8B-9ACA-CE5469445ADC}" srcOrd="1" destOrd="0" presId="urn:microsoft.com/office/officeart/2005/8/layout/hierarchy1"/>
    <dgm:cxn modelId="{C8E0CDE3-ADFC-4147-8755-F826B01939EE}" type="presParOf" srcId="{353646CC-F34E-4E8B-9ACA-CE5469445ADC}" destId="{1D3120AA-BD51-496D-AC0C-BA54B5A470F8}" srcOrd="0" destOrd="0" presId="urn:microsoft.com/office/officeart/2005/8/layout/hierarchy1"/>
    <dgm:cxn modelId="{3AA527FD-8DD0-47BC-BA6A-8E1541342B2C}" type="presParOf" srcId="{1D3120AA-BD51-496D-AC0C-BA54B5A470F8}" destId="{A051017B-18CC-4560-9458-7B6DE0705B0A}" srcOrd="0" destOrd="0" presId="urn:microsoft.com/office/officeart/2005/8/layout/hierarchy1"/>
    <dgm:cxn modelId="{58AF5C8F-B30A-4A54-A6AB-1F72F7C37FA0}" type="presParOf" srcId="{1D3120AA-BD51-496D-AC0C-BA54B5A470F8}" destId="{25A01025-91C0-410D-B07E-BE2975616A96}" srcOrd="1" destOrd="0" presId="urn:microsoft.com/office/officeart/2005/8/layout/hierarchy1"/>
    <dgm:cxn modelId="{1B591A8A-7A2F-4285-B155-2F3BE1B45E4D}" type="presParOf" srcId="{353646CC-F34E-4E8B-9ACA-CE5469445ADC}" destId="{E68A3B76-B5A7-4285-B083-B69906B68B1C}" srcOrd="1" destOrd="0" presId="urn:microsoft.com/office/officeart/2005/8/layout/hierarchy1"/>
    <dgm:cxn modelId="{3651C15D-0B43-44BE-8FC7-D289B8461242}" type="presParOf" srcId="{F3849B8A-B6DA-4A4A-B0E3-CADC69249BB8}" destId="{7F3327C1-5C8A-4EDC-B03A-7655D6578F7B}" srcOrd="4" destOrd="0" presId="urn:microsoft.com/office/officeart/2005/8/layout/hierarchy1"/>
    <dgm:cxn modelId="{57646871-E03B-4288-8EA6-2D16A8DC8D0B}" type="presParOf" srcId="{F3849B8A-B6DA-4A4A-B0E3-CADC69249BB8}" destId="{507D931D-08D7-4C45-808F-EA2D7F6D3E56}" srcOrd="5" destOrd="0" presId="urn:microsoft.com/office/officeart/2005/8/layout/hierarchy1"/>
    <dgm:cxn modelId="{67EDE5CE-8B58-4131-B10B-1C840C6E5A61}" type="presParOf" srcId="{507D931D-08D7-4C45-808F-EA2D7F6D3E56}" destId="{248B0475-A3F2-4218-A01A-418C23CCA113}" srcOrd="0" destOrd="0" presId="urn:microsoft.com/office/officeart/2005/8/layout/hierarchy1"/>
    <dgm:cxn modelId="{FD1C9BE7-1466-419E-918A-0020D846E355}" type="presParOf" srcId="{248B0475-A3F2-4218-A01A-418C23CCA113}" destId="{CACABD36-D916-4D1E-BCAC-BD199A596C5B}" srcOrd="0" destOrd="0" presId="urn:microsoft.com/office/officeart/2005/8/layout/hierarchy1"/>
    <dgm:cxn modelId="{D51ECD68-9AEF-43E6-A4AE-D5F303BA965B}" type="presParOf" srcId="{248B0475-A3F2-4218-A01A-418C23CCA113}" destId="{05C37C55-95FA-4831-86F1-456E6CAD4E92}" srcOrd="1" destOrd="0" presId="urn:microsoft.com/office/officeart/2005/8/layout/hierarchy1"/>
    <dgm:cxn modelId="{198943DE-D25B-46A6-BD73-9FC972C68143}" type="presParOf" srcId="{507D931D-08D7-4C45-808F-EA2D7F6D3E56}" destId="{4B6B4258-81CC-41A7-98EC-810CD788E64E}" srcOrd="1" destOrd="0" presId="urn:microsoft.com/office/officeart/2005/8/layout/hierarchy1"/>
    <dgm:cxn modelId="{A2FC0D05-C192-41A9-9169-98CAF15EE5F3}" type="presParOf" srcId="{4B6B4258-81CC-41A7-98EC-810CD788E64E}" destId="{A75C5053-2EF2-4B54-90F1-A2350D842B38}" srcOrd="0" destOrd="0" presId="urn:microsoft.com/office/officeart/2005/8/layout/hierarchy1"/>
    <dgm:cxn modelId="{F388A985-848C-43ED-824E-4D433C0D9A96}" type="presParOf" srcId="{4B6B4258-81CC-41A7-98EC-810CD788E64E}" destId="{EA6D8621-00E6-4910-9FDE-E395F12EC34D}" srcOrd="1" destOrd="0" presId="urn:microsoft.com/office/officeart/2005/8/layout/hierarchy1"/>
    <dgm:cxn modelId="{677F7D72-EA6E-4A68-803C-9969A22B66FA}" type="presParOf" srcId="{EA6D8621-00E6-4910-9FDE-E395F12EC34D}" destId="{1473E808-86D3-40B5-9E68-2CAA977371D2}" srcOrd="0" destOrd="0" presId="urn:microsoft.com/office/officeart/2005/8/layout/hierarchy1"/>
    <dgm:cxn modelId="{D08E5552-4384-4C40-93FA-1A6937781C9E}" type="presParOf" srcId="{1473E808-86D3-40B5-9E68-2CAA977371D2}" destId="{963C4810-1824-4BD2-B651-FA7BFDD02435}" srcOrd="0" destOrd="0" presId="urn:microsoft.com/office/officeart/2005/8/layout/hierarchy1"/>
    <dgm:cxn modelId="{376D91E4-C9C0-4178-9093-92309B7CBDDC}" type="presParOf" srcId="{1473E808-86D3-40B5-9E68-2CAA977371D2}" destId="{A73E3CA8-0F9D-4503-AF62-2DC3172332AD}" srcOrd="1" destOrd="0" presId="urn:microsoft.com/office/officeart/2005/8/layout/hierarchy1"/>
    <dgm:cxn modelId="{B2FF6E40-4F2B-4BF2-B629-DD3B998898B4}" type="presParOf" srcId="{EA6D8621-00E6-4910-9FDE-E395F12EC34D}" destId="{08E9C39F-9F53-4139-AF2C-06D83CF6A405}" srcOrd="1" destOrd="0" presId="urn:microsoft.com/office/officeart/2005/8/layout/hierarchy1"/>
    <dgm:cxn modelId="{B052731F-DEDB-46CC-AD6B-0E7853A04575}" type="presParOf" srcId="{F3849B8A-B6DA-4A4A-B0E3-CADC69249BB8}" destId="{A3D54532-8E00-4CB2-B4FB-56BB3B9ED46C}" srcOrd="6" destOrd="0" presId="urn:microsoft.com/office/officeart/2005/8/layout/hierarchy1"/>
    <dgm:cxn modelId="{E39639F7-12A2-44C1-BF54-53832421FD1F}" type="presParOf" srcId="{F3849B8A-B6DA-4A4A-B0E3-CADC69249BB8}" destId="{7670E6BF-DB84-4F66-8FE0-B488C323916E}" srcOrd="7" destOrd="0" presId="urn:microsoft.com/office/officeart/2005/8/layout/hierarchy1"/>
    <dgm:cxn modelId="{5B175D5C-E844-42ED-A5A4-3CA6B49FC0AE}" type="presParOf" srcId="{7670E6BF-DB84-4F66-8FE0-B488C323916E}" destId="{00FB5250-764C-4193-AAE7-594FF11D81C4}" srcOrd="0" destOrd="0" presId="urn:microsoft.com/office/officeart/2005/8/layout/hierarchy1"/>
    <dgm:cxn modelId="{95F84F2D-AC11-44EE-BAE1-3937D465DAB4}" type="presParOf" srcId="{00FB5250-764C-4193-AAE7-594FF11D81C4}" destId="{39DDFAFD-04B1-40EA-B376-AEE4DAB33605}" srcOrd="0" destOrd="0" presId="urn:microsoft.com/office/officeart/2005/8/layout/hierarchy1"/>
    <dgm:cxn modelId="{C3EF237B-7533-4C1C-9D70-5460B1C047BD}" type="presParOf" srcId="{00FB5250-764C-4193-AAE7-594FF11D81C4}" destId="{3A98B435-07E4-4AB4-B651-C2275BC82AF7}" srcOrd="1" destOrd="0" presId="urn:microsoft.com/office/officeart/2005/8/layout/hierarchy1"/>
    <dgm:cxn modelId="{F500E199-FBAD-4C63-864E-5BCC53B22306}" type="presParOf" srcId="{7670E6BF-DB84-4F66-8FE0-B488C323916E}" destId="{CE01C72A-68B6-4252-B717-B959F7FDB2E0}" srcOrd="1" destOrd="0" presId="urn:microsoft.com/office/officeart/2005/8/layout/hierarchy1"/>
    <dgm:cxn modelId="{6B65D955-4A12-441D-A7AF-B85AF43BFC70}" type="presParOf" srcId="{CE01C72A-68B6-4252-B717-B959F7FDB2E0}" destId="{D9049AB7-20C2-4B22-9853-22F30F6B1B6C}" srcOrd="0" destOrd="0" presId="urn:microsoft.com/office/officeart/2005/8/layout/hierarchy1"/>
    <dgm:cxn modelId="{C2854509-9116-4319-B289-106D974C676A}" type="presParOf" srcId="{CE01C72A-68B6-4252-B717-B959F7FDB2E0}" destId="{316B52B3-7B36-4946-9651-6F04D5EC3027}" srcOrd="1" destOrd="0" presId="urn:microsoft.com/office/officeart/2005/8/layout/hierarchy1"/>
    <dgm:cxn modelId="{87F8204C-7B10-4EC8-9CC6-F53B33291DCE}" type="presParOf" srcId="{316B52B3-7B36-4946-9651-6F04D5EC3027}" destId="{C1B8D6A1-F0B6-4570-91E1-DD4CC597328F}" srcOrd="0" destOrd="0" presId="urn:microsoft.com/office/officeart/2005/8/layout/hierarchy1"/>
    <dgm:cxn modelId="{07DE97DB-BDEF-4ACE-B300-ACFA0B1EF60A}" type="presParOf" srcId="{C1B8D6A1-F0B6-4570-91E1-DD4CC597328F}" destId="{39A2F4E9-0B0B-4DD2-9346-6E2AE5547960}" srcOrd="0" destOrd="0" presId="urn:microsoft.com/office/officeart/2005/8/layout/hierarchy1"/>
    <dgm:cxn modelId="{3B3F9B50-EE23-4EDC-86FD-0E7779148547}" type="presParOf" srcId="{C1B8D6A1-F0B6-4570-91E1-DD4CC597328F}" destId="{19787CDF-3DFA-4FB1-884D-227338A2D28B}" srcOrd="1" destOrd="0" presId="urn:microsoft.com/office/officeart/2005/8/layout/hierarchy1"/>
    <dgm:cxn modelId="{72DD8C38-22C6-4657-8158-646488EA5423}" type="presParOf" srcId="{316B52B3-7B36-4946-9651-6F04D5EC3027}" destId="{40148857-CE14-4350-B9CF-5564B1CE1F3E}" srcOrd="1" destOrd="0" presId="urn:microsoft.com/office/officeart/2005/8/layout/hierarchy1"/>
    <dgm:cxn modelId="{CFAAF2AD-E767-4B2A-AB5A-B0D9D9352D17}" type="presParOf" srcId="{F3849B8A-B6DA-4A4A-B0E3-CADC69249BB8}" destId="{D827F0C4-47B7-4C34-8C61-A5F83F8387A1}" srcOrd="8" destOrd="0" presId="urn:microsoft.com/office/officeart/2005/8/layout/hierarchy1"/>
    <dgm:cxn modelId="{AED08B12-C1F7-4E6D-A8E6-E6766A0275A0}" type="presParOf" srcId="{F3849B8A-B6DA-4A4A-B0E3-CADC69249BB8}" destId="{E2C676E9-7188-47CC-8192-D5DB2593DA93}" srcOrd="9" destOrd="0" presId="urn:microsoft.com/office/officeart/2005/8/layout/hierarchy1"/>
    <dgm:cxn modelId="{9DB94C23-7F93-42C6-A339-ADEDA467DDBB}" type="presParOf" srcId="{E2C676E9-7188-47CC-8192-D5DB2593DA93}" destId="{88F9053F-4C89-4EC7-9F11-472FE039A716}" srcOrd="0" destOrd="0" presId="urn:microsoft.com/office/officeart/2005/8/layout/hierarchy1"/>
    <dgm:cxn modelId="{A10702B9-166F-4B58-AD8E-5A9E3FE5D8B4}" type="presParOf" srcId="{88F9053F-4C89-4EC7-9F11-472FE039A716}" destId="{4548CDE9-3404-4506-967E-DF30429E803D}" srcOrd="0" destOrd="0" presId="urn:microsoft.com/office/officeart/2005/8/layout/hierarchy1"/>
    <dgm:cxn modelId="{A448062F-EBC9-404B-A8FC-70A9ADB63655}" type="presParOf" srcId="{88F9053F-4C89-4EC7-9F11-472FE039A716}" destId="{0ADBC3D2-D4F7-4B85-8C30-1C0951D16AF0}" srcOrd="1" destOrd="0" presId="urn:microsoft.com/office/officeart/2005/8/layout/hierarchy1"/>
    <dgm:cxn modelId="{9AF2B9CE-6A98-49F7-8C3D-58F569E3B35C}" type="presParOf" srcId="{E2C676E9-7188-47CC-8192-D5DB2593DA93}" destId="{756B7615-D8F6-4D1B-917C-35BD769D84BE}" srcOrd="1" destOrd="0" presId="urn:microsoft.com/office/officeart/2005/8/layout/hierarchy1"/>
    <dgm:cxn modelId="{6B7D4C90-2A55-4860-B504-77ADC59E0A6E}" type="presParOf" srcId="{756B7615-D8F6-4D1B-917C-35BD769D84BE}" destId="{5B8AA90E-67CE-42DB-9A1F-EA9799107E7D}" srcOrd="0" destOrd="0" presId="urn:microsoft.com/office/officeart/2005/8/layout/hierarchy1"/>
    <dgm:cxn modelId="{1C6E076B-C40F-4C27-8DC2-983C628FD60E}" type="presParOf" srcId="{756B7615-D8F6-4D1B-917C-35BD769D84BE}" destId="{645BBB2C-BD62-4C6B-B7AC-A692BF90E438}" srcOrd="1" destOrd="0" presId="urn:microsoft.com/office/officeart/2005/8/layout/hierarchy1"/>
    <dgm:cxn modelId="{8EBBAB93-706E-470E-9B93-E7360AD1EC5D}" type="presParOf" srcId="{645BBB2C-BD62-4C6B-B7AC-A692BF90E438}" destId="{DAA0249B-8C0C-47F8-A916-841DA39493C9}" srcOrd="0" destOrd="0" presId="urn:microsoft.com/office/officeart/2005/8/layout/hierarchy1"/>
    <dgm:cxn modelId="{5733EB1C-F8DC-4F51-917C-172FC36B2EF0}" type="presParOf" srcId="{DAA0249B-8C0C-47F8-A916-841DA39493C9}" destId="{2E637DD7-92AB-4726-BB0C-EBEA59AA328D}" srcOrd="0" destOrd="0" presId="urn:microsoft.com/office/officeart/2005/8/layout/hierarchy1"/>
    <dgm:cxn modelId="{8778E75F-1D94-490B-8E29-EB58DE850F40}" type="presParOf" srcId="{DAA0249B-8C0C-47F8-A916-841DA39493C9}" destId="{A2E49FA8-6AA8-43BC-8F99-6CC2A4AC35DA}" srcOrd="1" destOrd="0" presId="urn:microsoft.com/office/officeart/2005/8/layout/hierarchy1"/>
    <dgm:cxn modelId="{6ABA4DEF-9B6C-4014-B185-B5A75B84EAE1}" type="presParOf" srcId="{645BBB2C-BD62-4C6B-B7AC-A692BF90E438}" destId="{27110EBC-5180-4B56-AB8F-37063D62D1EC}" srcOrd="1" destOrd="0" presId="urn:microsoft.com/office/officeart/2005/8/layout/hierarchy1"/>
    <dgm:cxn modelId="{2B01D4AA-C8E4-467A-AFD1-3EA78BC137CB}" type="presParOf" srcId="{F3849B8A-B6DA-4A4A-B0E3-CADC69249BB8}" destId="{A29F4E03-FF50-4B18-9753-C5A9A85AD9FF}" srcOrd="10" destOrd="0" presId="urn:microsoft.com/office/officeart/2005/8/layout/hierarchy1"/>
    <dgm:cxn modelId="{595D7E94-3E42-42F9-91F6-00FD7BECB10D}" type="presParOf" srcId="{F3849B8A-B6DA-4A4A-B0E3-CADC69249BB8}" destId="{4298598B-2AE4-4FF8-8143-10E04791A202}" srcOrd="11" destOrd="0" presId="urn:microsoft.com/office/officeart/2005/8/layout/hierarchy1"/>
    <dgm:cxn modelId="{505B46E7-B281-402E-B7B9-9B003E9086AD}" type="presParOf" srcId="{4298598B-2AE4-4FF8-8143-10E04791A202}" destId="{3E42999F-AA86-4BF4-ACFB-747BFC3592F4}" srcOrd="0" destOrd="0" presId="urn:microsoft.com/office/officeart/2005/8/layout/hierarchy1"/>
    <dgm:cxn modelId="{5A5394AC-6FE7-4C53-8048-376024AF7627}" type="presParOf" srcId="{3E42999F-AA86-4BF4-ACFB-747BFC3592F4}" destId="{8C54C6F0-8C34-45B5-A162-AA763BB3BCC3}" srcOrd="0" destOrd="0" presId="urn:microsoft.com/office/officeart/2005/8/layout/hierarchy1"/>
    <dgm:cxn modelId="{C0B6A4BD-7644-4741-8DDA-9D781E262F82}" type="presParOf" srcId="{3E42999F-AA86-4BF4-ACFB-747BFC3592F4}" destId="{0F521360-35F0-43B9-9C67-A489AE3722DC}" srcOrd="1" destOrd="0" presId="urn:microsoft.com/office/officeart/2005/8/layout/hierarchy1"/>
    <dgm:cxn modelId="{6916CC70-EC57-4A39-B115-A0BAF2B42DD6}" type="presParOf" srcId="{4298598B-2AE4-4FF8-8143-10E04791A202}" destId="{16F72FB5-7D8B-425D-91C4-250B2B560815}" srcOrd="1" destOrd="0" presId="urn:microsoft.com/office/officeart/2005/8/layout/hierarchy1"/>
    <dgm:cxn modelId="{5F574EE1-1E18-4990-A934-C0AA9D8556B0}" type="presParOf" srcId="{16F72FB5-7D8B-425D-91C4-250B2B560815}" destId="{6CC4F300-0546-4E99-BD56-8B9F24F06032}" srcOrd="0" destOrd="0" presId="urn:microsoft.com/office/officeart/2005/8/layout/hierarchy1"/>
    <dgm:cxn modelId="{546E425C-133C-4806-8900-010A974617A7}" type="presParOf" srcId="{16F72FB5-7D8B-425D-91C4-250B2B560815}" destId="{A784452E-A22C-4A1D-BFE4-BB8ACF53D640}" srcOrd="1" destOrd="0" presId="urn:microsoft.com/office/officeart/2005/8/layout/hierarchy1"/>
    <dgm:cxn modelId="{B234FC3D-C044-4CA9-89B1-D22D301303B5}" type="presParOf" srcId="{A784452E-A22C-4A1D-BFE4-BB8ACF53D640}" destId="{85D18B0D-B178-46FF-A6DB-12564CF98BAA}" srcOrd="0" destOrd="0" presId="urn:microsoft.com/office/officeart/2005/8/layout/hierarchy1"/>
    <dgm:cxn modelId="{0B27D643-652E-41AA-870F-E9FCE42BF926}" type="presParOf" srcId="{85D18B0D-B178-46FF-A6DB-12564CF98BAA}" destId="{964D8183-2345-4F0E-9866-2A4434E921E4}" srcOrd="0" destOrd="0" presId="urn:microsoft.com/office/officeart/2005/8/layout/hierarchy1"/>
    <dgm:cxn modelId="{6C166F04-0B6C-4127-861D-8D52A5175328}" type="presParOf" srcId="{85D18B0D-B178-46FF-A6DB-12564CF98BAA}" destId="{CF4C767F-6832-4AD7-81C0-AF0A7C03EE20}" srcOrd="1" destOrd="0" presId="urn:microsoft.com/office/officeart/2005/8/layout/hierarchy1"/>
    <dgm:cxn modelId="{CD1A8D9E-20D2-47E8-B334-07652D20D02E}" type="presParOf" srcId="{A784452E-A22C-4A1D-BFE4-BB8ACF53D640}" destId="{0C6CC498-1575-4365-B332-9537686F73E7}" srcOrd="1" destOrd="0" presId="urn:microsoft.com/office/officeart/2005/8/layout/hierarchy1"/>
    <dgm:cxn modelId="{2C93FCF3-5C70-420A-932C-798D6B97DA5B}" type="presParOf" srcId="{F3849B8A-B6DA-4A4A-B0E3-CADC69249BB8}" destId="{A9A20438-5473-4839-885F-7430D5DD9068}" srcOrd="12" destOrd="0" presId="urn:microsoft.com/office/officeart/2005/8/layout/hierarchy1"/>
    <dgm:cxn modelId="{DEC5145D-CB6E-451C-AB78-6DE916F60002}" type="presParOf" srcId="{F3849B8A-B6DA-4A4A-B0E3-CADC69249BB8}" destId="{1E7CA065-AD7F-496B-B4AF-8B296EA1D9B6}" srcOrd="13" destOrd="0" presId="urn:microsoft.com/office/officeart/2005/8/layout/hierarchy1"/>
    <dgm:cxn modelId="{1654B914-6657-4C8E-A7FE-665439411096}" type="presParOf" srcId="{1E7CA065-AD7F-496B-B4AF-8B296EA1D9B6}" destId="{E272E6ED-156A-4B89-99BD-1F12E1C7E358}" srcOrd="0" destOrd="0" presId="urn:microsoft.com/office/officeart/2005/8/layout/hierarchy1"/>
    <dgm:cxn modelId="{7FD1C6A4-50C8-4AE2-8BE9-36859009CA97}" type="presParOf" srcId="{E272E6ED-156A-4B89-99BD-1F12E1C7E358}" destId="{B8DA6AE3-F7BA-4E38-8DC5-60BC5A2DAA0C}" srcOrd="0" destOrd="0" presId="urn:microsoft.com/office/officeart/2005/8/layout/hierarchy1"/>
    <dgm:cxn modelId="{DECF1FFB-B9FC-48DD-B616-69177AEBD0B1}" type="presParOf" srcId="{E272E6ED-156A-4B89-99BD-1F12E1C7E358}" destId="{10CA80B9-5F56-4545-8557-C02FE581853F}" srcOrd="1" destOrd="0" presId="urn:microsoft.com/office/officeart/2005/8/layout/hierarchy1"/>
    <dgm:cxn modelId="{03075115-B20F-4DA2-81E6-5C3E6A3D0B30}" type="presParOf" srcId="{1E7CA065-AD7F-496B-B4AF-8B296EA1D9B6}" destId="{6947AE0C-B826-423E-8E9D-80C5005C020D}" srcOrd="1" destOrd="0" presId="urn:microsoft.com/office/officeart/2005/8/layout/hierarchy1"/>
    <dgm:cxn modelId="{E6FA07BB-F24C-48E6-9C21-EDD28AB3A6C0}" type="presParOf" srcId="{6947AE0C-B826-423E-8E9D-80C5005C020D}" destId="{7CA5FBBE-D5FF-4D8C-AFD7-C8A514916DD0}" srcOrd="0" destOrd="0" presId="urn:microsoft.com/office/officeart/2005/8/layout/hierarchy1"/>
    <dgm:cxn modelId="{E55FF10E-F7C0-4AA0-AD97-B9FA74847278}" type="presParOf" srcId="{6947AE0C-B826-423E-8E9D-80C5005C020D}" destId="{F09DD13B-CD25-4F55-86BE-C20491ACBF78}" srcOrd="1" destOrd="0" presId="urn:microsoft.com/office/officeart/2005/8/layout/hierarchy1"/>
    <dgm:cxn modelId="{BA2F41CB-37B1-4097-990C-005B998DD605}" type="presParOf" srcId="{F09DD13B-CD25-4F55-86BE-C20491ACBF78}" destId="{DE08F392-62CF-4DBD-B9CC-F375E70F8090}" srcOrd="0" destOrd="0" presId="urn:microsoft.com/office/officeart/2005/8/layout/hierarchy1"/>
    <dgm:cxn modelId="{04701D57-3A04-4BAD-8950-D16F69665A0A}" type="presParOf" srcId="{DE08F392-62CF-4DBD-B9CC-F375E70F8090}" destId="{B46D4F94-FF05-4BC5-9AB5-4AF7B639C6A9}" srcOrd="0" destOrd="0" presId="urn:microsoft.com/office/officeart/2005/8/layout/hierarchy1"/>
    <dgm:cxn modelId="{B7F46FAC-3DD4-476C-9879-D1F1834AD973}" type="presParOf" srcId="{DE08F392-62CF-4DBD-B9CC-F375E70F8090}" destId="{1306295E-9686-47DB-B9CA-F4A7DFF84786}" srcOrd="1" destOrd="0" presId="urn:microsoft.com/office/officeart/2005/8/layout/hierarchy1"/>
    <dgm:cxn modelId="{C6952C38-BFFE-48E8-BE1D-608DA4C93B01}" type="presParOf" srcId="{F09DD13B-CD25-4F55-86BE-C20491ACBF78}" destId="{2D3EF2D7-E412-48E9-B6B4-83B224E01520}" srcOrd="1" destOrd="0" presId="urn:microsoft.com/office/officeart/2005/8/layout/hierarchy1"/>
    <dgm:cxn modelId="{90BAF418-383D-4413-9204-F47271495A97}" type="presParOf" srcId="{F3849B8A-B6DA-4A4A-B0E3-CADC69249BB8}" destId="{A87F08AB-F75A-4F13-86BB-2CC5001B0029}" srcOrd="14" destOrd="0" presId="urn:microsoft.com/office/officeart/2005/8/layout/hierarchy1"/>
    <dgm:cxn modelId="{D92E86FC-ECAC-4873-9D34-4ACC183DB522}" type="presParOf" srcId="{F3849B8A-B6DA-4A4A-B0E3-CADC69249BB8}" destId="{C0F0B10B-8302-4B41-AC32-0A28196A52CD}" srcOrd="15" destOrd="0" presId="urn:microsoft.com/office/officeart/2005/8/layout/hierarchy1"/>
    <dgm:cxn modelId="{84FAA0B2-61A6-4ED9-A617-3147E83950DF}" type="presParOf" srcId="{C0F0B10B-8302-4B41-AC32-0A28196A52CD}" destId="{819669EA-6DB0-4BBB-8EE4-46B6264073E3}" srcOrd="0" destOrd="0" presId="urn:microsoft.com/office/officeart/2005/8/layout/hierarchy1"/>
    <dgm:cxn modelId="{9123EF14-A346-4C87-8D6B-E6B0C9EF5AA8}" type="presParOf" srcId="{819669EA-6DB0-4BBB-8EE4-46B6264073E3}" destId="{060647B2-12A6-41AE-90AE-7B9774277E27}" srcOrd="0" destOrd="0" presId="urn:microsoft.com/office/officeart/2005/8/layout/hierarchy1"/>
    <dgm:cxn modelId="{E140703B-834C-459E-8526-A3CE6E1E82D7}" type="presParOf" srcId="{819669EA-6DB0-4BBB-8EE4-46B6264073E3}" destId="{4B620201-10B2-4824-B5F8-1008DCD0B141}" srcOrd="1" destOrd="0" presId="urn:microsoft.com/office/officeart/2005/8/layout/hierarchy1"/>
    <dgm:cxn modelId="{13B4AFB3-E001-4A7A-A8F7-3F6A811AD90E}" type="presParOf" srcId="{C0F0B10B-8302-4B41-AC32-0A28196A52CD}" destId="{3F8DEBCE-0A86-419E-A750-9265108F3905}" srcOrd="1" destOrd="0" presId="urn:microsoft.com/office/officeart/2005/8/layout/hierarchy1"/>
    <dgm:cxn modelId="{04A7A841-7DDC-4152-9195-C49F127B36B8}" type="presParOf" srcId="{3F8DEBCE-0A86-419E-A750-9265108F3905}" destId="{650F9D77-ECE1-40CC-990B-EDF3C32FDE46}" srcOrd="0" destOrd="0" presId="urn:microsoft.com/office/officeart/2005/8/layout/hierarchy1"/>
    <dgm:cxn modelId="{341C9F99-D9EA-4C94-95DF-9F02861C3BBE}" type="presParOf" srcId="{3F8DEBCE-0A86-419E-A750-9265108F3905}" destId="{31F8C960-C0D6-4DD6-9F3A-32F6480E266E}" srcOrd="1" destOrd="0" presId="urn:microsoft.com/office/officeart/2005/8/layout/hierarchy1"/>
    <dgm:cxn modelId="{51B30A62-2FB9-46E6-861F-53CA1C1353C4}" type="presParOf" srcId="{31F8C960-C0D6-4DD6-9F3A-32F6480E266E}" destId="{1FC852F7-98BC-4814-9CDB-5A84AC2AC9C3}" srcOrd="0" destOrd="0" presId="urn:microsoft.com/office/officeart/2005/8/layout/hierarchy1"/>
    <dgm:cxn modelId="{47F0CCA9-7A69-4AFA-959D-FCF94EBAE7F8}" type="presParOf" srcId="{1FC852F7-98BC-4814-9CDB-5A84AC2AC9C3}" destId="{A81DFF16-CE89-42FF-84C9-9C9133621760}" srcOrd="0" destOrd="0" presId="urn:microsoft.com/office/officeart/2005/8/layout/hierarchy1"/>
    <dgm:cxn modelId="{42212440-BB02-451B-BA8C-8D20BF7C1E57}" type="presParOf" srcId="{1FC852F7-98BC-4814-9CDB-5A84AC2AC9C3}" destId="{9E93DF55-1F92-4E80-9EAF-50A9F5D8F7EC}" srcOrd="1" destOrd="0" presId="urn:microsoft.com/office/officeart/2005/8/layout/hierarchy1"/>
    <dgm:cxn modelId="{0E0B1064-1F9D-4DB5-A5F9-EED53B0F6DE2}" type="presParOf" srcId="{31F8C960-C0D6-4DD6-9F3A-32F6480E266E}" destId="{0D3BCF77-EF38-4AAB-8890-B1E22C46E4A9}" srcOrd="1" destOrd="0" presId="urn:microsoft.com/office/officeart/2005/8/layout/hierarchy1"/>
    <dgm:cxn modelId="{A2AC0136-8A8A-4844-8706-DC7098EED2EE}" type="presParOf" srcId="{F3849B8A-B6DA-4A4A-B0E3-CADC69249BB8}" destId="{C6208653-0392-48C4-A41F-6FBBE35C9730}" srcOrd="16" destOrd="0" presId="urn:microsoft.com/office/officeart/2005/8/layout/hierarchy1"/>
    <dgm:cxn modelId="{C36A336C-0209-496B-9501-88F1DA579F59}" type="presParOf" srcId="{F3849B8A-B6DA-4A4A-B0E3-CADC69249BB8}" destId="{9DA2C68B-9EF3-456D-B279-7F5B4F56096B}" srcOrd="17" destOrd="0" presId="urn:microsoft.com/office/officeart/2005/8/layout/hierarchy1"/>
    <dgm:cxn modelId="{083D9C8E-A013-4843-A2D0-8EEDF45A9E4B}" type="presParOf" srcId="{9DA2C68B-9EF3-456D-B279-7F5B4F56096B}" destId="{9D73D192-19F5-452F-8B7E-9CE3602287E0}" srcOrd="0" destOrd="0" presId="urn:microsoft.com/office/officeart/2005/8/layout/hierarchy1"/>
    <dgm:cxn modelId="{F7CC29B3-3E67-4000-B9F5-58A94D8B1D68}" type="presParOf" srcId="{9D73D192-19F5-452F-8B7E-9CE3602287E0}" destId="{E3BAF629-1689-4BAC-8516-C31ECCC61DBD}" srcOrd="0" destOrd="0" presId="urn:microsoft.com/office/officeart/2005/8/layout/hierarchy1"/>
    <dgm:cxn modelId="{CCE9B668-8DBA-4F0E-97FB-486754F080D6}" type="presParOf" srcId="{9D73D192-19F5-452F-8B7E-9CE3602287E0}" destId="{5B0CDAC9-C9B2-4E7C-8715-D5C55426B0B6}" srcOrd="1" destOrd="0" presId="urn:microsoft.com/office/officeart/2005/8/layout/hierarchy1"/>
    <dgm:cxn modelId="{C83866AC-482F-44AE-B4A1-1DA618FF8DFB}" type="presParOf" srcId="{9DA2C68B-9EF3-456D-B279-7F5B4F56096B}" destId="{9B4452A4-5988-4469-8186-DD93C72B0057}" srcOrd="1" destOrd="0" presId="urn:microsoft.com/office/officeart/2005/8/layout/hierarchy1"/>
    <dgm:cxn modelId="{2D1FA6F8-38BC-41F6-AFB3-93FAF5E5F5BC}" type="presParOf" srcId="{9B4452A4-5988-4469-8186-DD93C72B0057}" destId="{CC658D15-9049-49F1-A49B-F810C49DECF0}" srcOrd="0" destOrd="0" presId="urn:microsoft.com/office/officeart/2005/8/layout/hierarchy1"/>
    <dgm:cxn modelId="{695DB049-489D-4447-A220-196E3B715A32}" type="presParOf" srcId="{9B4452A4-5988-4469-8186-DD93C72B0057}" destId="{68E8AC8E-1119-4226-9B3B-F9B150582FDD}" srcOrd="1" destOrd="0" presId="urn:microsoft.com/office/officeart/2005/8/layout/hierarchy1"/>
    <dgm:cxn modelId="{E1540578-DE97-45AE-921A-314777C9D459}" type="presParOf" srcId="{68E8AC8E-1119-4226-9B3B-F9B150582FDD}" destId="{BFADC07A-282A-41B0-B3A9-9194426FB471}" srcOrd="0" destOrd="0" presId="urn:microsoft.com/office/officeart/2005/8/layout/hierarchy1"/>
    <dgm:cxn modelId="{4A25574B-BD7A-48E5-A76C-A2DBA5A8BF58}" type="presParOf" srcId="{BFADC07A-282A-41B0-B3A9-9194426FB471}" destId="{E9B38CD9-A0C1-48CE-9272-530FAC6FC90B}" srcOrd="0" destOrd="0" presId="urn:microsoft.com/office/officeart/2005/8/layout/hierarchy1"/>
    <dgm:cxn modelId="{A5989565-BB52-440B-A3DD-E77EB327BF8A}" type="presParOf" srcId="{BFADC07A-282A-41B0-B3A9-9194426FB471}" destId="{39DF5B0C-272E-4CAE-8A8C-F76F9CDA30CD}" srcOrd="1" destOrd="0" presId="urn:microsoft.com/office/officeart/2005/8/layout/hierarchy1"/>
    <dgm:cxn modelId="{1ED02131-E45C-4B43-9007-97A31C65EBD1}" type="presParOf" srcId="{68E8AC8E-1119-4226-9B3B-F9B150582FDD}" destId="{A8E41685-9170-4000-93FB-C6B709FA47A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B74C86-9509-420F-95B9-1876C3DA963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4F8800-4B25-4AA6-8A01-20DAA6E2A604}">
      <dgm:prSet phldrT="[Текст]" custT="1"/>
      <dgm:spPr/>
      <dgm:t>
        <a:bodyPr/>
        <a:lstStyle/>
        <a:p>
          <a:r>
            <a:rPr lang="uk-UA" sz="1400" b="1" i="1" u="sng" noProof="0" smtClean="0">
              <a:latin typeface="Arial" pitchFamily="34" charset="0"/>
              <a:cs typeface="Arial" pitchFamily="34" charset="0"/>
            </a:rPr>
            <a:t>ПАРАЗИТ</a:t>
          </a:r>
          <a:endParaRPr lang="uk-UA" sz="1400" i="1" u="sng" noProof="0">
            <a:latin typeface="Arial" pitchFamily="34" charset="0"/>
            <a:cs typeface="Arial" pitchFamily="34" charset="0"/>
          </a:endParaRPr>
        </a:p>
      </dgm:t>
    </dgm:pt>
    <dgm:pt modelId="{CD35E2E0-BF8C-4703-B61E-48862C5355D0}" type="parTrans" cxnId="{BADCBC5A-21A0-474C-835C-7B8FF6B09756}">
      <dgm:prSet/>
      <dgm:spPr/>
      <dgm:t>
        <a:bodyPr/>
        <a:lstStyle/>
        <a:p>
          <a:endParaRPr lang="ru-RU"/>
        </a:p>
      </dgm:t>
    </dgm:pt>
    <dgm:pt modelId="{E5F0C2EC-838C-4AB3-B372-DC1C47F76F88}" type="sibTrans" cxnId="{BADCBC5A-21A0-474C-835C-7B8FF6B09756}">
      <dgm:prSet/>
      <dgm:spPr/>
      <dgm:t>
        <a:bodyPr/>
        <a:lstStyle/>
        <a:p>
          <a:endParaRPr lang="ru-RU"/>
        </a:p>
      </dgm:t>
    </dgm:pt>
    <dgm:pt modelId="{66220800-9D8C-4457-9CCC-44622AEE1B68}">
      <dgm:prSet custT="1"/>
      <dgm:spPr/>
      <dgm:t>
        <a:bodyPr/>
        <a:lstStyle/>
        <a:p>
          <a:r>
            <a:rPr lang="uk-UA" sz="1200" b="1" u="sng" noProof="0" smtClean="0">
              <a:latin typeface="Arial" pitchFamily="34" charset="0"/>
              <a:cs typeface="Arial" pitchFamily="34" charset="0"/>
            </a:rPr>
            <a:t>ХАРАКТЕР ВИКЛИКАНИХ ЗАХВОРЮВАНЬ</a:t>
          </a:r>
          <a:endParaRPr lang="uk-UA" sz="1200" u="sng" noProof="0">
            <a:latin typeface="Arial" pitchFamily="34" charset="0"/>
            <a:cs typeface="Arial" pitchFamily="34" charset="0"/>
          </a:endParaRPr>
        </a:p>
      </dgm:t>
    </dgm:pt>
    <dgm:pt modelId="{2D5E7597-FDAA-481B-8B50-A60B020CCC57}" type="parTrans" cxnId="{BB37C933-CCB7-4AB7-A433-60BDD3488CF4}">
      <dgm:prSet/>
      <dgm:spPr/>
      <dgm:t>
        <a:bodyPr/>
        <a:lstStyle/>
        <a:p>
          <a:endParaRPr lang="ru-RU"/>
        </a:p>
      </dgm:t>
    </dgm:pt>
    <dgm:pt modelId="{9BC86C38-89B8-4478-9C43-E24611A66051}" type="sibTrans" cxnId="{BB37C933-CCB7-4AB7-A433-60BDD3488CF4}">
      <dgm:prSet/>
      <dgm:spPr/>
      <dgm:t>
        <a:bodyPr/>
        <a:lstStyle/>
        <a:p>
          <a:endParaRPr lang="ru-RU"/>
        </a:p>
      </dgm:t>
    </dgm:pt>
    <dgm:pt modelId="{3D37ACD9-5476-4B0B-8616-3C0B5363E165}">
      <dgm:prSet custT="1"/>
      <dgm:spPr/>
      <dgm:t>
        <a:bodyPr/>
        <a:lstStyle/>
        <a:p>
          <a:r>
            <a:rPr lang="uk-UA" sz="1100" b="1" i="0" noProof="0" smtClean="0">
              <a:latin typeface="Arial" pitchFamily="34" charset="0"/>
              <a:cs typeface="Arial" pitchFamily="34" charset="0"/>
            </a:rPr>
            <a:t>За епідеміологічним принципом </a:t>
          </a:r>
          <a:endParaRPr lang="uk-UA" sz="1100" b="1" i="0" noProof="0">
            <a:latin typeface="Arial" pitchFamily="34" charset="0"/>
            <a:cs typeface="Arial" pitchFamily="34" charset="0"/>
          </a:endParaRPr>
        </a:p>
      </dgm:t>
    </dgm:pt>
    <dgm:pt modelId="{92938CD7-AEF2-4A6B-A892-94F0CE6DD17F}" type="parTrans" cxnId="{1CCB5032-1126-4B32-9FB1-B3E27E227807}">
      <dgm:prSet/>
      <dgm:spPr/>
      <dgm:t>
        <a:bodyPr/>
        <a:lstStyle/>
        <a:p>
          <a:endParaRPr lang="ru-RU"/>
        </a:p>
      </dgm:t>
    </dgm:pt>
    <dgm:pt modelId="{3D86CE93-4BD1-4D55-AB74-0D2BC6429AEB}" type="sibTrans" cxnId="{1CCB5032-1126-4B32-9FB1-B3E27E227807}">
      <dgm:prSet/>
      <dgm:spPr/>
      <dgm:t>
        <a:bodyPr/>
        <a:lstStyle/>
        <a:p>
          <a:endParaRPr lang="ru-RU"/>
        </a:p>
      </dgm:t>
    </dgm:pt>
    <dgm:pt modelId="{82C49755-6F59-4BB7-A24F-41BAB263FB76}">
      <dgm:prSet custT="1"/>
      <dgm:spPr/>
      <dgm:t>
        <a:bodyPr/>
        <a:lstStyle/>
        <a:p>
          <a:r>
            <a:rPr lang="uk-UA" sz="1100" b="1" i="0" noProof="0" smtClean="0">
              <a:latin typeface="Arial" pitchFamily="34" charset="0"/>
              <a:cs typeface="Arial" pitchFamily="34" charset="0"/>
            </a:rPr>
            <a:t>За способом передачі збудника </a:t>
          </a:r>
          <a:endParaRPr lang="uk-UA" sz="1100" b="1" i="0" noProof="0">
            <a:latin typeface="Arial" pitchFamily="34" charset="0"/>
            <a:cs typeface="Arial" pitchFamily="34" charset="0"/>
          </a:endParaRPr>
        </a:p>
      </dgm:t>
    </dgm:pt>
    <dgm:pt modelId="{382E0CC7-EBDF-4A04-8E76-E1433E508421}" type="parTrans" cxnId="{A3DC3426-25BC-48A0-9A46-448700304FF5}">
      <dgm:prSet/>
      <dgm:spPr/>
      <dgm:t>
        <a:bodyPr/>
        <a:lstStyle/>
        <a:p>
          <a:endParaRPr lang="ru-RU"/>
        </a:p>
      </dgm:t>
    </dgm:pt>
    <dgm:pt modelId="{8FE80962-4F00-43E9-B1E6-BA9937DF337C}" type="sibTrans" cxnId="{A3DC3426-25BC-48A0-9A46-448700304FF5}">
      <dgm:prSet/>
      <dgm:spPr/>
      <dgm:t>
        <a:bodyPr/>
        <a:lstStyle/>
        <a:p>
          <a:endParaRPr lang="ru-RU"/>
        </a:p>
      </dgm:t>
    </dgm:pt>
    <dgm:pt modelId="{D885EA25-3221-4F62-ADE4-EB5D38B66AFB}">
      <dgm:prSet custT="1"/>
      <dgm:spPr/>
      <dgm:t>
        <a:bodyPr/>
        <a:lstStyle/>
        <a:p>
          <a:r>
            <a:rPr lang="uk-UA" sz="1100" b="1" i="0" noProof="0" dirty="0" smtClean="0">
              <a:latin typeface="Arial" pitchFamily="34" charset="0"/>
              <a:cs typeface="Arial" pitchFamily="34" charset="0"/>
            </a:rPr>
            <a:t>За джерелом збудника</a:t>
          </a:r>
          <a:endParaRPr lang="uk-UA" sz="1100" b="1" i="0" noProof="0" dirty="0">
            <a:latin typeface="Arial" pitchFamily="34" charset="0"/>
            <a:cs typeface="Arial" pitchFamily="34" charset="0"/>
          </a:endParaRPr>
        </a:p>
      </dgm:t>
    </dgm:pt>
    <dgm:pt modelId="{9A63B6FB-5D61-49C4-A4F2-456DB0C86DBB}" type="parTrans" cxnId="{5CB9DA82-9FBF-4C1B-8A0D-18067B438A8B}">
      <dgm:prSet/>
      <dgm:spPr/>
      <dgm:t>
        <a:bodyPr/>
        <a:lstStyle/>
        <a:p>
          <a:endParaRPr lang="ru-RU"/>
        </a:p>
      </dgm:t>
    </dgm:pt>
    <dgm:pt modelId="{AC7544A3-0F9D-48EC-ACEC-198142CB13E9}" type="sibTrans" cxnId="{5CB9DA82-9FBF-4C1B-8A0D-18067B438A8B}">
      <dgm:prSet/>
      <dgm:spPr/>
      <dgm:t>
        <a:bodyPr/>
        <a:lstStyle/>
        <a:p>
          <a:endParaRPr lang="ru-RU"/>
        </a:p>
      </dgm:t>
    </dgm:pt>
    <dgm:pt modelId="{5752C437-B232-4AEA-A208-C50DC8F6EEA2}">
      <dgm:prSet custT="1"/>
      <dgm:spPr/>
      <dgm:t>
        <a:bodyPr/>
        <a:lstStyle/>
        <a:p>
          <a:r>
            <a:rPr lang="uk-UA" sz="1050" noProof="0" dirty="0" smtClean="0">
              <a:latin typeface="Arial" pitchFamily="34" charset="0"/>
              <a:cs typeface="Arial" pitchFamily="34" charset="0"/>
            </a:rPr>
            <a:t>інвазійні (найпростіші, гельмінти)</a:t>
          </a:r>
          <a:endParaRPr lang="uk-UA" sz="1050" noProof="0" dirty="0">
            <a:latin typeface="Arial" pitchFamily="34" charset="0"/>
            <a:cs typeface="Arial" pitchFamily="34" charset="0"/>
          </a:endParaRPr>
        </a:p>
      </dgm:t>
    </dgm:pt>
    <dgm:pt modelId="{64A600A0-55BB-4B2A-AA3C-B50FA2269F83}" type="parTrans" cxnId="{9DB4A226-ECB9-4EFA-89FB-495BDD4F3D78}">
      <dgm:prSet/>
      <dgm:spPr/>
      <dgm:t>
        <a:bodyPr/>
        <a:lstStyle/>
        <a:p>
          <a:endParaRPr lang="ru-RU"/>
        </a:p>
      </dgm:t>
    </dgm:pt>
    <dgm:pt modelId="{C2BFB1DF-4B61-4060-A086-6F0BE0DEB419}" type="sibTrans" cxnId="{9DB4A226-ECB9-4EFA-89FB-495BDD4F3D78}">
      <dgm:prSet/>
      <dgm:spPr/>
      <dgm:t>
        <a:bodyPr/>
        <a:lstStyle/>
        <a:p>
          <a:endParaRPr lang="ru-RU"/>
        </a:p>
      </dgm:t>
    </dgm:pt>
    <dgm:pt modelId="{48D98276-8F8E-4418-B652-4C1D88C6E961}">
      <dgm:prSet custT="1"/>
      <dgm:spPr/>
      <dgm:t>
        <a:bodyPr/>
        <a:lstStyle/>
        <a:p>
          <a:r>
            <a:rPr lang="uk-UA" sz="1050" noProof="0" smtClean="0">
              <a:latin typeface="Arial" pitchFamily="34" charset="0"/>
              <a:cs typeface="Arial" pitchFamily="34" charset="0"/>
            </a:rPr>
            <a:t>інфекційні</a:t>
          </a:r>
          <a:r>
            <a:rPr lang="uk-UA" sz="1050" i="1" noProof="0" smtClean="0">
              <a:latin typeface="Arial" pitchFamily="34" charset="0"/>
              <a:cs typeface="Arial" pitchFamily="34" charset="0"/>
            </a:rPr>
            <a:t>  </a:t>
          </a:r>
          <a:r>
            <a:rPr lang="uk-UA" sz="1050" noProof="0" smtClean="0">
              <a:latin typeface="Arial" pitchFamily="34" charset="0"/>
              <a:cs typeface="Arial" pitchFamily="34" charset="0"/>
            </a:rPr>
            <a:t>(віруси, мікоплазми, хламідії, рикетсії, бактерії, спірохети)</a:t>
          </a:r>
          <a:endParaRPr lang="uk-UA" sz="1050" noProof="0">
            <a:latin typeface="Arial" pitchFamily="34" charset="0"/>
            <a:cs typeface="Arial" pitchFamily="34" charset="0"/>
          </a:endParaRPr>
        </a:p>
      </dgm:t>
    </dgm:pt>
    <dgm:pt modelId="{FC1912DA-0BEF-42F8-B866-6FC613D1FCF9}" type="parTrans" cxnId="{A8110AD4-E3F1-41DC-8C6E-278123B3B0CA}">
      <dgm:prSet/>
      <dgm:spPr/>
      <dgm:t>
        <a:bodyPr/>
        <a:lstStyle/>
        <a:p>
          <a:endParaRPr lang="ru-RU"/>
        </a:p>
      </dgm:t>
    </dgm:pt>
    <dgm:pt modelId="{7BAB2CF1-58BC-45CD-858D-61D4A3677A8E}" type="sibTrans" cxnId="{A8110AD4-E3F1-41DC-8C6E-278123B3B0CA}">
      <dgm:prSet/>
      <dgm:spPr/>
      <dgm:t>
        <a:bodyPr/>
        <a:lstStyle/>
        <a:p>
          <a:endParaRPr lang="ru-RU"/>
        </a:p>
      </dgm:t>
    </dgm:pt>
    <dgm:pt modelId="{675CA4B2-AFB3-4BC9-B5D2-715A8CD3C7CE}">
      <dgm:prSet custT="1"/>
      <dgm:spPr/>
      <dgm:t>
        <a:bodyPr/>
        <a:lstStyle/>
        <a:p>
          <a:r>
            <a:rPr lang="uk-UA" sz="1050" noProof="0" smtClean="0">
              <a:latin typeface="Arial" pitchFamily="34" charset="0"/>
              <a:cs typeface="Arial" pitchFamily="34" charset="0"/>
            </a:rPr>
            <a:t>Трансмісивні: </a:t>
          </a:r>
        </a:p>
        <a:p>
          <a:r>
            <a:rPr lang="uk-UA" sz="1050" noProof="0" smtClean="0">
              <a:latin typeface="Arial" pitchFamily="34" charset="0"/>
              <a:cs typeface="Arial" pitchFamily="34" charset="0"/>
            </a:rPr>
            <a:t>а)облігатно-трансмісивні </a:t>
          </a:r>
        </a:p>
        <a:p>
          <a:r>
            <a:rPr lang="uk-UA" sz="1050" noProof="0" smtClean="0">
              <a:latin typeface="Arial" pitchFamily="34" charset="0"/>
              <a:cs typeface="Arial" pitchFamily="34" charset="0"/>
            </a:rPr>
            <a:t> (малярія, тайговий енцефаліт);</a:t>
          </a:r>
        </a:p>
        <a:p>
          <a:r>
            <a:rPr lang="uk-UA" sz="1050" noProof="0" smtClean="0">
              <a:latin typeface="Arial" pitchFamily="34" charset="0"/>
              <a:cs typeface="Arial" pitchFamily="34" charset="0"/>
            </a:rPr>
            <a:t>б)факультативно- трансмісивні </a:t>
          </a:r>
        </a:p>
        <a:p>
          <a:r>
            <a:rPr lang="uk-UA" sz="1050" noProof="0" smtClean="0">
              <a:latin typeface="Arial" pitchFamily="34" charset="0"/>
              <a:cs typeface="Arial" pitchFamily="34" charset="0"/>
            </a:rPr>
            <a:t>(туляремія, сибірка)</a:t>
          </a:r>
          <a:endParaRPr lang="uk-UA" sz="1050" noProof="0">
            <a:latin typeface="Arial" pitchFamily="34" charset="0"/>
            <a:cs typeface="Arial" pitchFamily="34" charset="0"/>
          </a:endParaRPr>
        </a:p>
      </dgm:t>
    </dgm:pt>
    <dgm:pt modelId="{EEF7D06F-8077-4297-8538-9AEC17810701}" type="parTrans" cxnId="{BE13F0E4-4A98-4C56-8454-FDC049E744C8}">
      <dgm:prSet/>
      <dgm:spPr/>
      <dgm:t>
        <a:bodyPr/>
        <a:lstStyle/>
        <a:p>
          <a:endParaRPr lang="ru-RU"/>
        </a:p>
      </dgm:t>
    </dgm:pt>
    <dgm:pt modelId="{F4E2DA3B-38DB-4E9C-8924-1A174217CAE8}" type="sibTrans" cxnId="{BE13F0E4-4A98-4C56-8454-FDC049E744C8}">
      <dgm:prSet/>
      <dgm:spPr/>
      <dgm:t>
        <a:bodyPr/>
        <a:lstStyle/>
        <a:p>
          <a:endParaRPr lang="ru-RU"/>
        </a:p>
      </dgm:t>
    </dgm:pt>
    <dgm:pt modelId="{42A51D98-70BD-4A1C-AAA1-009FD52036AA}">
      <dgm:prSet custT="1"/>
      <dgm:spPr/>
      <dgm:t>
        <a:bodyPr/>
        <a:lstStyle/>
        <a:p>
          <a:r>
            <a:rPr lang="uk-UA" sz="1050" noProof="0" smtClean="0">
              <a:latin typeface="Arial" pitchFamily="34" charset="0"/>
              <a:cs typeface="Arial" pitchFamily="34" charset="0"/>
            </a:rPr>
            <a:t>антропонози </a:t>
          </a:r>
          <a:endParaRPr lang="uk-UA" sz="1050" noProof="0">
            <a:latin typeface="Arial" pitchFamily="34" charset="0"/>
            <a:cs typeface="Arial" pitchFamily="34" charset="0"/>
          </a:endParaRPr>
        </a:p>
      </dgm:t>
    </dgm:pt>
    <dgm:pt modelId="{857DC5A3-7F2E-4762-A118-7DA0B316C60C}" type="parTrans" cxnId="{B45F0A17-8EC8-4DD8-B013-0240F61BF201}">
      <dgm:prSet/>
      <dgm:spPr/>
      <dgm:t>
        <a:bodyPr/>
        <a:lstStyle/>
        <a:p>
          <a:endParaRPr lang="ru-RU"/>
        </a:p>
      </dgm:t>
    </dgm:pt>
    <dgm:pt modelId="{414A9120-1129-4FCC-B934-D6049F24EA5A}" type="sibTrans" cxnId="{B45F0A17-8EC8-4DD8-B013-0240F61BF201}">
      <dgm:prSet/>
      <dgm:spPr/>
      <dgm:t>
        <a:bodyPr/>
        <a:lstStyle/>
        <a:p>
          <a:endParaRPr lang="ru-RU"/>
        </a:p>
      </dgm:t>
    </dgm:pt>
    <dgm:pt modelId="{8F659E7B-A0CA-4754-92D8-453B43D3BBAB}">
      <dgm:prSet custT="1"/>
      <dgm:spPr/>
      <dgm:t>
        <a:bodyPr/>
        <a:lstStyle/>
        <a:p>
          <a:r>
            <a:rPr lang="uk-UA" sz="1050" noProof="0" smtClean="0">
              <a:latin typeface="Arial" pitchFamily="34" charset="0"/>
              <a:cs typeface="Arial" pitchFamily="34" charset="0"/>
            </a:rPr>
            <a:t>зоонози</a:t>
          </a:r>
          <a:endParaRPr lang="uk-UA" sz="1050" noProof="0">
            <a:latin typeface="Arial" pitchFamily="34" charset="0"/>
            <a:cs typeface="Arial" pitchFamily="34" charset="0"/>
          </a:endParaRPr>
        </a:p>
      </dgm:t>
    </dgm:pt>
    <dgm:pt modelId="{48F6F531-15A9-400D-98AD-F1C517100387}" type="parTrans" cxnId="{251DCD93-9220-4EFD-80D1-09295684B066}">
      <dgm:prSet/>
      <dgm:spPr/>
      <dgm:t>
        <a:bodyPr/>
        <a:lstStyle/>
        <a:p>
          <a:endParaRPr lang="ru-RU"/>
        </a:p>
      </dgm:t>
    </dgm:pt>
    <dgm:pt modelId="{F7C9778C-2662-4310-B811-0E7E256644C0}" type="sibTrans" cxnId="{251DCD93-9220-4EFD-80D1-09295684B066}">
      <dgm:prSet/>
      <dgm:spPr/>
      <dgm:t>
        <a:bodyPr/>
        <a:lstStyle/>
        <a:p>
          <a:endParaRPr lang="ru-RU"/>
        </a:p>
      </dgm:t>
    </dgm:pt>
    <dgm:pt modelId="{1444F5E5-0DDF-4EAF-B8ED-54579516FF00}">
      <dgm:prSet custT="1"/>
      <dgm:spPr/>
      <dgm:t>
        <a:bodyPr/>
        <a:lstStyle/>
        <a:p>
          <a:r>
            <a:rPr lang="uk-UA" sz="1050" noProof="0" dirty="0" smtClean="0">
              <a:latin typeface="Arial" pitchFamily="34" charset="0"/>
              <a:cs typeface="Arial" pitchFamily="34" charset="0"/>
            </a:rPr>
            <a:t>природно - осередкові</a:t>
          </a:r>
          <a:endParaRPr lang="uk-UA" sz="1050" noProof="0" dirty="0">
            <a:latin typeface="Arial" pitchFamily="34" charset="0"/>
            <a:cs typeface="Arial" pitchFamily="34" charset="0"/>
          </a:endParaRPr>
        </a:p>
      </dgm:t>
    </dgm:pt>
    <dgm:pt modelId="{AA3D3CEA-3B03-4126-8F48-18E451C68D48}" type="parTrans" cxnId="{2CD832C7-3E4C-4452-91D8-814892AAE242}">
      <dgm:prSet/>
      <dgm:spPr/>
      <dgm:t>
        <a:bodyPr/>
        <a:lstStyle/>
        <a:p>
          <a:endParaRPr lang="ru-RU"/>
        </a:p>
      </dgm:t>
    </dgm:pt>
    <dgm:pt modelId="{3B92513E-8A11-4C98-8456-447B79AF5FA1}" type="sibTrans" cxnId="{2CD832C7-3E4C-4452-91D8-814892AAE242}">
      <dgm:prSet/>
      <dgm:spPr/>
      <dgm:t>
        <a:bodyPr/>
        <a:lstStyle/>
        <a:p>
          <a:endParaRPr lang="ru-RU"/>
        </a:p>
      </dgm:t>
    </dgm:pt>
    <dgm:pt modelId="{9A38B7F8-F447-4502-8DFF-B21F9D1D9A71}" type="pres">
      <dgm:prSet presAssocID="{D4B74C86-9509-420F-95B9-1876C3DA963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67EEA61-C750-44A3-8AC5-8C978107D815}" type="pres">
      <dgm:prSet presAssocID="{524F8800-4B25-4AA6-8A01-20DAA6E2A604}" presName="hierRoot1" presStyleCnt="0"/>
      <dgm:spPr/>
    </dgm:pt>
    <dgm:pt modelId="{6287435A-CF44-463B-B799-316F508F973D}" type="pres">
      <dgm:prSet presAssocID="{524F8800-4B25-4AA6-8A01-20DAA6E2A604}" presName="composite" presStyleCnt="0"/>
      <dgm:spPr/>
    </dgm:pt>
    <dgm:pt modelId="{F991DC6D-2993-4767-B2AD-19E4A8A93A02}" type="pres">
      <dgm:prSet presAssocID="{524F8800-4B25-4AA6-8A01-20DAA6E2A604}" presName="background" presStyleLbl="node0" presStyleIdx="0" presStyleCnt="1"/>
      <dgm:spPr/>
    </dgm:pt>
    <dgm:pt modelId="{65D4098F-16A3-488A-9CFB-0875FC08491F}" type="pres">
      <dgm:prSet presAssocID="{524F8800-4B25-4AA6-8A01-20DAA6E2A604}" presName="text" presStyleLbl="fgAcc0" presStyleIdx="0" presStyleCnt="1" custScaleX="133102" custScaleY="138609" custLinFactY="-52025" custLinFactNeighborX="2838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F4CC54-68B9-4D9B-AB28-9FF2B9013975}" type="pres">
      <dgm:prSet presAssocID="{524F8800-4B25-4AA6-8A01-20DAA6E2A604}" presName="hierChild2" presStyleCnt="0"/>
      <dgm:spPr/>
    </dgm:pt>
    <dgm:pt modelId="{55F38F01-E415-4381-920B-963F374EF61F}" type="pres">
      <dgm:prSet presAssocID="{2D5E7597-FDAA-481B-8B50-A60B020CCC57}" presName="Name10" presStyleLbl="parChTrans1D2" presStyleIdx="0" presStyleCnt="1"/>
      <dgm:spPr/>
      <dgm:t>
        <a:bodyPr/>
        <a:lstStyle/>
        <a:p>
          <a:endParaRPr lang="ru-RU"/>
        </a:p>
      </dgm:t>
    </dgm:pt>
    <dgm:pt modelId="{F01DA8E2-2044-4644-950F-5EF475606EE8}" type="pres">
      <dgm:prSet presAssocID="{66220800-9D8C-4457-9CCC-44622AEE1B68}" presName="hierRoot2" presStyleCnt="0"/>
      <dgm:spPr/>
    </dgm:pt>
    <dgm:pt modelId="{6CF62608-F5B6-4C00-B266-0A8480FD6F4E}" type="pres">
      <dgm:prSet presAssocID="{66220800-9D8C-4457-9CCC-44622AEE1B68}" presName="composite2" presStyleCnt="0"/>
      <dgm:spPr/>
    </dgm:pt>
    <dgm:pt modelId="{32ACBAE2-3E7F-4C8A-99FD-3E105176C61C}" type="pres">
      <dgm:prSet presAssocID="{66220800-9D8C-4457-9CCC-44622AEE1B68}" presName="background2" presStyleLbl="node2" presStyleIdx="0" presStyleCnt="1"/>
      <dgm:spPr/>
    </dgm:pt>
    <dgm:pt modelId="{393E27A4-E70E-4FF9-B691-941033534C7A}" type="pres">
      <dgm:prSet presAssocID="{66220800-9D8C-4457-9CCC-44622AEE1B68}" presName="text2" presStyleLbl="fgAcc2" presStyleIdx="0" presStyleCnt="1" custScaleX="155002" custScaleY="113900" custLinFactY="-42762" custLinFactNeighborX="27448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BBC99C-F39B-4BD8-A3D7-0463020F5E33}" type="pres">
      <dgm:prSet presAssocID="{66220800-9D8C-4457-9CCC-44622AEE1B68}" presName="hierChild3" presStyleCnt="0"/>
      <dgm:spPr/>
    </dgm:pt>
    <dgm:pt modelId="{D38C1A00-886A-45F8-89F8-9F2D1C123E75}" type="pres">
      <dgm:prSet presAssocID="{92938CD7-AEF2-4A6B-A892-94F0CE6DD17F}" presName="Name17" presStyleLbl="parChTrans1D3" presStyleIdx="0" presStyleCnt="3"/>
      <dgm:spPr/>
      <dgm:t>
        <a:bodyPr/>
        <a:lstStyle/>
        <a:p>
          <a:endParaRPr lang="ru-RU"/>
        </a:p>
      </dgm:t>
    </dgm:pt>
    <dgm:pt modelId="{AAFFBE55-1DEE-435C-823A-78E47720A87A}" type="pres">
      <dgm:prSet presAssocID="{3D37ACD9-5476-4B0B-8616-3C0B5363E165}" presName="hierRoot3" presStyleCnt="0"/>
      <dgm:spPr/>
    </dgm:pt>
    <dgm:pt modelId="{994FBC7F-5263-45A7-99CF-C9F181BB7E68}" type="pres">
      <dgm:prSet presAssocID="{3D37ACD9-5476-4B0B-8616-3C0B5363E165}" presName="composite3" presStyleCnt="0"/>
      <dgm:spPr/>
    </dgm:pt>
    <dgm:pt modelId="{36CB6516-0226-4980-8876-67DCB6AF54D9}" type="pres">
      <dgm:prSet presAssocID="{3D37ACD9-5476-4B0B-8616-3C0B5363E165}" presName="background3" presStyleLbl="node3" presStyleIdx="0" presStyleCnt="3"/>
      <dgm:spPr/>
    </dgm:pt>
    <dgm:pt modelId="{7FDF3004-6211-49EB-8AC4-C2331A2CF92D}" type="pres">
      <dgm:prSet presAssocID="{3D37ACD9-5476-4B0B-8616-3C0B5363E165}" presName="text3" presStyleLbl="fgAcc3" presStyleIdx="0" presStyleCnt="3" custScaleX="152678" custScaleY="137093" custLinFactY="-170487" custLinFactNeighborX="6786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45B2CD-7D83-4B35-B121-80AE08D12384}" type="pres">
      <dgm:prSet presAssocID="{3D37ACD9-5476-4B0B-8616-3C0B5363E165}" presName="hierChild4" presStyleCnt="0"/>
      <dgm:spPr/>
    </dgm:pt>
    <dgm:pt modelId="{176E0C51-DFEB-4B2E-AA2F-6693A85067D6}" type="pres">
      <dgm:prSet presAssocID="{64A600A0-55BB-4B2A-AA3C-B50FA2269F83}" presName="Name23" presStyleLbl="parChTrans1D4" presStyleIdx="0" presStyleCnt="6"/>
      <dgm:spPr/>
      <dgm:t>
        <a:bodyPr/>
        <a:lstStyle/>
        <a:p>
          <a:endParaRPr lang="ru-RU"/>
        </a:p>
      </dgm:t>
    </dgm:pt>
    <dgm:pt modelId="{5A429F6F-595A-4BA3-9D92-E3C8B1C96D7C}" type="pres">
      <dgm:prSet presAssocID="{5752C437-B232-4AEA-A208-C50DC8F6EEA2}" presName="hierRoot4" presStyleCnt="0"/>
      <dgm:spPr/>
    </dgm:pt>
    <dgm:pt modelId="{5FED1790-117C-4D12-94F4-E91C6A34A321}" type="pres">
      <dgm:prSet presAssocID="{5752C437-B232-4AEA-A208-C50DC8F6EEA2}" presName="composite4" presStyleCnt="0"/>
      <dgm:spPr/>
    </dgm:pt>
    <dgm:pt modelId="{439992DD-0327-43DB-AE22-B5033E69E18B}" type="pres">
      <dgm:prSet presAssocID="{5752C437-B232-4AEA-A208-C50DC8F6EEA2}" presName="background4" presStyleLbl="node4" presStyleIdx="0" presStyleCnt="6"/>
      <dgm:spPr/>
    </dgm:pt>
    <dgm:pt modelId="{BE21329E-C02D-4F04-9904-7161FC078F06}" type="pres">
      <dgm:prSet presAssocID="{5752C437-B232-4AEA-A208-C50DC8F6EEA2}" presName="text4" presStyleLbl="fgAcc4" presStyleIdx="0" presStyleCnt="6" custScaleX="155518" custScaleY="165876" custLinFactY="-125189" custLinFactNeighborX="6352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68855E-EC9E-44D0-B985-7C4138A045C3}" type="pres">
      <dgm:prSet presAssocID="{5752C437-B232-4AEA-A208-C50DC8F6EEA2}" presName="hierChild5" presStyleCnt="0"/>
      <dgm:spPr/>
    </dgm:pt>
    <dgm:pt modelId="{793D9A92-2CBE-42F0-9BC1-112AC7F9C122}" type="pres">
      <dgm:prSet presAssocID="{FC1912DA-0BEF-42F8-B866-6FC613D1FCF9}" presName="Name23" presStyleLbl="parChTrans1D4" presStyleIdx="1" presStyleCnt="6"/>
      <dgm:spPr/>
      <dgm:t>
        <a:bodyPr/>
        <a:lstStyle/>
        <a:p>
          <a:endParaRPr lang="ru-RU"/>
        </a:p>
      </dgm:t>
    </dgm:pt>
    <dgm:pt modelId="{F9480832-49E7-42C2-9B0F-D6BCF27BF9DA}" type="pres">
      <dgm:prSet presAssocID="{48D98276-8F8E-4418-B652-4C1D88C6E961}" presName="hierRoot4" presStyleCnt="0"/>
      <dgm:spPr/>
    </dgm:pt>
    <dgm:pt modelId="{B16B3EB9-2F70-43EE-9952-CB104A0F1140}" type="pres">
      <dgm:prSet presAssocID="{48D98276-8F8E-4418-B652-4C1D88C6E961}" presName="composite4" presStyleCnt="0"/>
      <dgm:spPr/>
    </dgm:pt>
    <dgm:pt modelId="{318F7575-894E-4F73-A572-C620B7A9F863}" type="pres">
      <dgm:prSet presAssocID="{48D98276-8F8E-4418-B652-4C1D88C6E961}" presName="background4" presStyleLbl="node4" presStyleIdx="1" presStyleCnt="6"/>
      <dgm:spPr/>
    </dgm:pt>
    <dgm:pt modelId="{9068CCC0-4EC8-4D74-A30A-6BCBDABCD00C}" type="pres">
      <dgm:prSet presAssocID="{48D98276-8F8E-4418-B652-4C1D88C6E961}" presName="text4" presStyleLbl="fgAcc4" presStyleIdx="1" presStyleCnt="6" custScaleX="143391" custScaleY="178463" custLinFactY="-131175" custLinFactNeighborX="26153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24FF14-3D3A-4327-8CDE-CC0DAF9E9283}" type="pres">
      <dgm:prSet presAssocID="{48D98276-8F8E-4418-B652-4C1D88C6E961}" presName="hierChild5" presStyleCnt="0"/>
      <dgm:spPr/>
    </dgm:pt>
    <dgm:pt modelId="{CBE1E8E3-0DCD-4856-B435-74D442CAF067}" type="pres">
      <dgm:prSet presAssocID="{382E0CC7-EBDF-4A04-8E76-E1433E508421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3EBA6A0-91CC-4C64-9B47-4B0A6EE0FA91}" type="pres">
      <dgm:prSet presAssocID="{82C49755-6F59-4BB7-A24F-41BAB263FB76}" presName="hierRoot3" presStyleCnt="0"/>
      <dgm:spPr/>
    </dgm:pt>
    <dgm:pt modelId="{F9D5E656-2632-4C9F-8679-DCE7F7CF9511}" type="pres">
      <dgm:prSet presAssocID="{82C49755-6F59-4BB7-A24F-41BAB263FB76}" presName="composite3" presStyleCnt="0"/>
      <dgm:spPr/>
    </dgm:pt>
    <dgm:pt modelId="{A91F3508-CEDE-4F65-86AB-2616EAAC56D7}" type="pres">
      <dgm:prSet presAssocID="{82C49755-6F59-4BB7-A24F-41BAB263FB76}" presName="background3" presStyleLbl="node3" presStyleIdx="1" presStyleCnt="3"/>
      <dgm:spPr/>
    </dgm:pt>
    <dgm:pt modelId="{96E3585F-943F-49ED-909A-8346E0E8B5BD}" type="pres">
      <dgm:prSet presAssocID="{82C49755-6F59-4BB7-A24F-41BAB263FB76}" presName="text3" presStyleLbl="fgAcc3" presStyleIdx="1" presStyleCnt="3" custScaleX="142330" custScaleY="108305" custLinFactNeighborX="95376" custLinFactNeighborY="-473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0C3772-7063-4185-9245-4649BD017DDA}" type="pres">
      <dgm:prSet presAssocID="{82C49755-6F59-4BB7-A24F-41BAB263FB76}" presName="hierChild4" presStyleCnt="0"/>
      <dgm:spPr/>
    </dgm:pt>
    <dgm:pt modelId="{ED288203-D019-4033-8FC8-8DC1213526D5}" type="pres">
      <dgm:prSet presAssocID="{EEF7D06F-8077-4297-8538-9AEC17810701}" presName="Name23" presStyleLbl="parChTrans1D4" presStyleIdx="2" presStyleCnt="6"/>
      <dgm:spPr/>
      <dgm:t>
        <a:bodyPr/>
        <a:lstStyle/>
        <a:p>
          <a:endParaRPr lang="ru-RU"/>
        </a:p>
      </dgm:t>
    </dgm:pt>
    <dgm:pt modelId="{4D6D0C51-99C9-4E27-BC37-851E9FE4031D}" type="pres">
      <dgm:prSet presAssocID="{675CA4B2-AFB3-4BC9-B5D2-715A8CD3C7CE}" presName="hierRoot4" presStyleCnt="0"/>
      <dgm:spPr/>
    </dgm:pt>
    <dgm:pt modelId="{2F8CDDD3-1B0B-471A-BA1B-7690F18CDC63}" type="pres">
      <dgm:prSet presAssocID="{675CA4B2-AFB3-4BC9-B5D2-715A8CD3C7CE}" presName="composite4" presStyleCnt="0"/>
      <dgm:spPr/>
    </dgm:pt>
    <dgm:pt modelId="{8E39FDAB-C3E2-4985-A1C6-21587A35524C}" type="pres">
      <dgm:prSet presAssocID="{675CA4B2-AFB3-4BC9-B5D2-715A8CD3C7CE}" presName="background4" presStyleLbl="node4" presStyleIdx="2" presStyleCnt="6"/>
      <dgm:spPr/>
    </dgm:pt>
    <dgm:pt modelId="{46CC0580-215A-4BE7-A141-E46049B5D082}" type="pres">
      <dgm:prSet presAssocID="{675CA4B2-AFB3-4BC9-B5D2-715A8CD3C7CE}" presName="text4" presStyleLbl="fgAcc4" presStyleIdx="2" presStyleCnt="6" custScaleX="174508" custScaleY="210903" custLinFactX="-101726" custLinFactNeighborX="-200000" custLinFactNeighborY="-186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058DF5-7AFE-4E53-9423-95FA13D0A785}" type="pres">
      <dgm:prSet presAssocID="{675CA4B2-AFB3-4BC9-B5D2-715A8CD3C7CE}" presName="hierChild5" presStyleCnt="0"/>
      <dgm:spPr/>
    </dgm:pt>
    <dgm:pt modelId="{41028083-3179-4E75-8F9F-D3A0F96893E2}" type="pres">
      <dgm:prSet presAssocID="{9A63B6FB-5D61-49C4-A4F2-456DB0C86DBB}" presName="Name17" presStyleLbl="parChTrans1D3" presStyleIdx="2" presStyleCnt="3"/>
      <dgm:spPr/>
      <dgm:t>
        <a:bodyPr/>
        <a:lstStyle/>
        <a:p>
          <a:endParaRPr lang="ru-RU"/>
        </a:p>
      </dgm:t>
    </dgm:pt>
    <dgm:pt modelId="{277634E6-81DB-4B8B-B0F7-E992F37766B5}" type="pres">
      <dgm:prSet presAssocID="{D885EA25-3221-4F62-ADE4-EB5D38B66AFB}" presName="hierRoot3" presStyleCnt="0"/>
      <dgm:spPr/>
    </dgm:pt>
    <dgm:pt modelId="{CDD097CB-3376-4B68-B77F-73C9B0EC13BD}" type="pres">
      <dgm:prSet presAssocID="{D885EA25-3221-4F62-ADE4-EB5D38B66AFB}" presName="composite3" presStyleCnt="0"/>
      <dgm:spPr/>
    </dgm:pt>
    <dgm:pt modelId="{22709950-8B06-480D-8359-FA33EF835FBF}" type="pres">
      <dgm:prSet presAssocID="{D885EA25-3221-4F62-ADE4-EB5D38B66AFB}" presName="background3" presStyleLbl="node3" presStyleIdx="2" presStyleCnt="3"/>
      <dgm:spPr/>
    </dgm:pt>
    <dgm:pt modelId="{C5E83E7A-4E2D-44BA-ACE5-FE422285F745}" type="pres">
      <dgm:prSet presAssocID="{D885EA25-3221-4F62-ADE4-EB5D38B66AFB}" presName="text3" presStyleLbl="fgAcc3" presStyleIdx="2" presStyleCnt="3" custLinFactNeighborX="93477" custLinFactNeighborY="-804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79F6CA-3355-4100-8490-8921FB53EC18}" type="pres">
      <dgm:prSet presAssocID="{D885EA25-3221-4F62-ADE4-EB5D38B66AFB}" presName="hierChild4" presStyleCnt="0"/>
      <dgm:spPr/>
    </dgm:pt>
    <dgm:pt modelId="{B0FEB948-7D01-410E-8087-07BAAA34CD61}" type="pres">
      <dgm:prSet presAssocID="{857DC5A3-7F2E-4762-A118-7DA0B316C60C}" presName="Name23" presStyleLbl="parChTrans1D4" presStyleIdx="3" presStyleCnt="6"/>
      <dgm:spPr/>
      <dgm:t>
        <a:bodyPr/>
        <a:lstStyle/>
        <a:p>
          <a:endParaRPr lang="ru-RU"/>
        </a:p>
      </dgm:t>
    </dgm:pt>
    <dgm:pt modelId="{17A38230-098D-4F0A-84DA-1D4C30F9CC60}" type="pres">
      <dgm:prSet presAssocID="{42A51D98-70BD-4A1C-AAA1-009FD52036AA}" presName="hierRoot4" presStyleCnt="0"/>
      <dgm:spPr/>
    </dgm:pt>
    <dgm:pt modelId="{410F4CAE-375B-467A-9DE0-D85D3D72F838}" type="pres">
      <dgm:prSet presAssocID="{42A51D98-70BD-4A1C-AAA1-009FD52036AA}" presName="composite4" presStyleCnt="0"/>
      <dgm:spPr/>
    </dgm:pt>
    <dgm:pt modelId="{C410076A-B59A-4981-AA1E-8BD03E52CEF2}" type="pres">
      <dgm:prSet presAssocID="{42A51D98-70BD-4A1C-AAA1-009FD52036AA}" presName="background4" presStyleLbl="node4" presStyleIdx="3" presStyleCnt="6"/>
      <dgm:spPr/>
    </dgm:pt>
    <dgm:pt modelId="{2121B1EE-0C6E-41AA-B47B-870735D88260}" type="pres">
      <dgm:prSet presAssocID="{42A51D98-70BD-4A1C-AAA1-009FD52036AA}" presName="text4" presStyleLbl="fgAcc4" presStyleIdx="3" presStyleCnt="6" custLinFactX="-52760" custLinFactNeighborX="-100000" custLinFactNeighborY="896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76CC82-262B-46D5-9912-A067FBDBD1E2}" type="pres">
      <dgm:prSet presAssocID="{42A51D98-70BD-4A1C-AAA1-009FD52036AA}" presName="hierChild5" presStyleCnt="0"/>
      <dgm:spPr/>
    </dgm:pt>
    <dgm:pt modelId="{9E51EB56-9C4C-48A4-9B85-1A75E83F6DB6}" type="pres">
      <dgm:prSet presAssocID="{48F6F531-15A9-400D-98AD-F1C517100387}" presName="Name23" presStyleLbl="parChTrans1D4" presStyleIdx="4" presStyleCnt="6"/>
      <dgm:spPr/>
      <dgm:t>
        <a:bodyPr/>
        <a:lstStyle/>
        <a:p>
          <a:endParaRPr lang="ru-RU"/>
        </a:p>
      </dgm:t>
    </dgm:pt>
    <dgm:pt modelId="{1C322AA2-D0AC-4482-96AA-79A19CF52CCD}" type="pres">
      <dgm:prSet presAssocID="{8F659E7B-A0CA-4754-92D8-453B43D3BBAB}" presName="hierRoot4" presStyleCnt="0"/>
      <dgm:spPr/>
    </dgm:pt>
    <dgm:pt modelId="{C0A89DCB-FC54-49DB-9176-069161BE0669}" type="pres">
      <dgm:prSet presAssocID="{8F659E7B-A0CA-4754-92D8-453B43D3BBAB}" presName="composite4" presStyleCnt="0"/>
      <dgm:spPr/>
    </dgm:pt>
    <dgm:pt modelId="{53CCBA22-1254-4049-A2CA-10ED953AFAB5}" type="pres">
      <dgm:prSet presAssocID="{8F659E7B-A0CA-4754-92D8-453B43D3BBAB}" presName="background4" presStyleLbl="node4" presStyleIdx="4" presStyleCnt="6"/>
      <dgm:spPr/>
    </dgm:pt>
    <dgm:pt modelId="{657D9E00-A133-448B-8DBD-79D877B70295}" type="pres">
      <dgm:prSet presAssocID="{8F659E7B-A0CA-4754-92D8-453B43D3BBAB}" presName="text4" presStyleLbl="fgAcc4" presStyleIdx="4" presStyleCnt="6" custLinFactNeighborX="84824" custLinFactNeighborY="785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CC2B10-3FCD-4ECD-ADFD-4EE2E78913E5}" type="pres">
      <dgm:prSet presAssocID="{8F659E7B-A0CA-4754-92D8-453B43D3BBAB}" presName="hierChild5" presStyleCnt="0"/>
      <dgm:spPr/>
    </dgm:pt>
    <dgm:pt modelId="{D04065E7-8AD7-4ACB-A898-36D3AE9F419E}" type="pres">
      <dgm:prSet presAssocID="{AA3D3CEA-3B03-4126-8F48-18E451C68D48}" presName="Name23" presStyleLbl="parChTrans1D4" presStyleIdx="5" presStyleCnt="6"/>
      <dgm:spPr/>
      <dgm:t>
        <a:bodyPr/>
        <a:lstStyle/>
        <a:p>
          <a:endParaRPr lang="ru-RU"/>
        </a:p>
      </dgm:t>
    </dgm:pt>
    <dgm:pt modelId="{30C29873-696A-4BF0-96AA-F7D8FCB52037}" type="pres">
      <dgm:prSet presAssocID="{1444F5E5-0DDF-4EAF-B8ED-54579516FF00}" presName="hierRoot4" presStyleCnt="0"/>
      <dgm:spPr/>
    </dgm:pt>
    <dgm:pt modelId="{FE917922-FCE2-4940-9224-62DE1517F577}" type="pres">
      <dgm:prSet presAssocID="{1444F5E5-0DDF-4EAF-B8ED-54579516FF00}" presName="composite4" presStyleCnt="0"/>
      <dgm:spPr/>
    </dgm:pt>
    <dgm:pt modelId="{5678614A-79E2-4603-BCC8-A9A1206FF268}" type="pres">
      <dgm:prSet presAssocID="{1444F5E5-0DDF-4EAF-B8ED-54579516FF00}" presName="background4" presStyleLbl="node4" presStyleIdx="5" presStyleCnt="6"/>
      <dgm:spPr/>
    </dgm:pt>
    <dgm:pt modelId="{BE580221-1435-4720-B54B-E3F06FE871A6}" type="pres">
      <dgm:prSet presAssocID="{1444F5E5-0DDF-4EAF-B8ED-54579516FF00}" presName="text4" presStyleLbl="fgAcc4" presStyleIdx="5" presStyleCnt="6" custLinFactX="-100000" custLinFactNeighborX="-113774" custLinFactNeighborY="896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673D54-C004-4C83-8AAF-9D6DC350F896}" type="pres">
      <dgm:prSet presAssocID="{1444F5E5-0DDF-4EAF-B8ED-54579516FF00}" presName="hierChild5" presStyleCnt="0"/>
      <dgm:spPr/>
    </dgm:pt>
  </dgm:ptLst>
  <dgm:cxnLst>
    <dgm:cxn modelId="{A8110AD4-E3F1-41DC-8C6E-278123B3B0CA}" srcId="{3D37ACD9-5476-4B0B-8616-3C0B5363E165}" destId="{48D98276-8F8E-4418-B652-4C1D88C6E961}" srcOrd="1" destOrd="0" parTransId="{FC1912DA-0BEF-42F8-B866-6FC613D1FCF9}" sibTransId="{7BAB2CF1-58BC-45CD-858D-61D4A3677A8E}"/>
    <dgm:cxn modelId="{F519AB74-B6FF-4D67-8CF4-E18EFD4CA7F9}" type="presOf" srcId="{8F659E7B-A0CA-4754-92D8-453B43D3BBAB}" destId="{657D9E00-A133-448B-8DBD-79D877B70295}" srcOrd="0" destOrd="0" presId="urn:microsoft.com/office/officeart/2005/8/layout/hierarchy1"/>
    <dgm:cxn modelId="{9B037675-A14F-40DC-A960-C85E17649511}" type="presOf" srcId="{9A63B6FB-5D61-49C4-A4F2-456DB0C86DBB}" destId="{41028083-3179-4E75-8F9F-D3A0F96893E2}" srcOrd="0" destOrd="0" presId="urn:microsoft.com/office/officeart/2005/8/layout/hierarchy1"/>
    <dgm:cxn modelId="{1CCB5032-1126-4B32-9FB1-B3E27E227807}" srcId="{66220800-9D8C-4457-9CCC-44622AEE1B68}" destId="{3D37ACD9-5476-4B0B-8616-3C0B5363E165}" srcOrd="0" destOrd="0" parTransId="{92938CD7-AEF2-4A6B-A892-94F0CE6DD17F}" sibTransId="{3D86CE93-4BD1-4D55-AB74-0D2BC6429AEB}"/>
    <dgm:cxn modelId="{BADCBC5A-21A0-474C-835C-7B8FF6B09756}" srcId="{D4B74C86-9509-420F-95B9-1876C3DA9630}" destId="{524F8800-4B25-4AA6-8A01-20DAA6E2A604}" srcOrd="0" destOrd="0" parTransId="{CD35E2E0-BF8C-4703-B61E-48862C5355D0}" sibTransId="{E5F0C2EC-838C-4AB3-B372-DC1C47F76F88}"/>
    <dgm:cxn modelId="{1F79BD13-6A12-48EB-A5E4-06FD5DB7957F}" type="presOf" srcId="{2D5E7597-FDAA-481B-8B50-A60B020CCC57}" destId="{55F38F01-E415-4381-920B-963F374EF61F}" srcOrd="0" destOrd="0" presId="urn:microsoft.com/office/officeart/2005/8/layout/hierarchy1"/>
    <dgm:cxn modelId="{37655B01-61D8-4214-B7A1-92DC52C73DB6}" type="presOf" srcId="{3D37ACD9-5476-4B0B-8616-3C0B5363E165}" destId="{7FDF3004-6211-49EB-8AC4-C2331A2CF92D}" srcOrd="0" destOrd="0" presId="urn:microsoft.com/office/officeart/2005/8/layout/hierarchy1"/>
    <dgm:cxn modelId="{9C18421C-C003-426C-A145-7642D2C7A381}" type="presOf" srcId="{1444F5E5-0DDF-4EAF-B8ED-54579516FF00}" destId="{BE580221-1435-4720-B54B-E3F06FE871A6}" srcOrd="0" destOrd="0" presId="urn:microsoft.com/office/officeart/2005/8/layout/hierarchy1"/>
    <dgm:cxn modelId="{0C372EC1-F7CB-4316-BCB9-D047DF8C6C4F}" type="presOf" srcId="{42A51D98-70BD-4A1C-AAA1-009FD52036AA}" destId="{2121B1EE-0C6E-41AA-B47B-870735D88260}" srcOrd="0" destOrd="0" presId="urn:microsoft.com/office/officeart/2005/8/layout/hierarchy1"/>
    <dgm:cxn modelId="{45BD7315-F8D1-4113-9035-80034292B8D7}" type="presOf" srcId="{D4B74C86-9509-420F-95B9-1876C3DA9630}" destId="{9A38B7F8-F447-4502-8DFF-B21F9D1D9A71}" srcOrd="0" destOrd="0" presId="urn:microsoft.com/office/officeart/2005/8/layout/hierarchy1"/>
    <dgm:cxn modelId="{9C413B3D-06BD-4CD9-9DEC-F4AF7DFC21B1}" type="presOf" srcId="{FC1912DA-0BEF-42F8-B866-6FC613D1FCF9}" destId="{793D9A92-2CBE-42F0-9BC1-112AC7F9C122}" srcOrd="0" destOrd="0" presId="urn:microsoft.com/office/officeart/2005/8/layout/hierarchy1"/>
    <dgm:cxn modelId="{DAB53ABF-5912-49BA-B9C7-AB8A6A1797A3}" type="presOf" srcId="{5752C437-B232-4AEA-A208-C50DC8F6EEA2}" destId="{BE21329E-C02D-4F04-9904-7161FC078F06}" srcOrd="0" destOrd="0" presId="urn:microsoft.com/office/officeart/2005/8/layout/hierarchy1"/>
    <dgm:cxn modelId="{ACBCE1DD-C8C3-46E0-84FF-0CE50EE82FC1}" type="presOf" srcId="{D885EA25-3221-4F62-ADE4-EB5D38B66AFB}" destId="{C5E83E7A-4E2D-44BA-ACE5-FE422285F745}" srcOrd="0" destOrd="0" presId="urn:microsoft.com/office/officeart/2005/8/layout/hierarchy1"/>
    <dgm:cxn modelId="{78C7D827-BA3B-4468-B466-169E69938E00}" type="presOf" srcId="{524F8800-4B25-4AA6-8A01-20DAA6E2A604}" destId="{65D4098F-16A3-488A-9CFB-0875FC08491F}" srcOrd="0" destOrd="0" presId="urn:microsoft.com/office/officeart/2005/8/layout/hierarchy1"/>
    <dgm:cxn modelId="{BE13F0E4-4A98-4C56-8454-FDC049E744C8}" srcId="{82C49755-6F59-4BB7-A24F-41BAB263FB76}" destId="{675CA4B2-AFB3-4BC9-B5D2-715A8CD3C7CE}" srcOrd="0" destOrd="0" parTransId="{EEF7D06F-8077-4297-8538-9AEC17810701}" sibTransId="{F4E2DA3B-38DB-4E9C-8924-1A174217CAE8}"/>
    <dgm:cxn modelId="{15EF2B12-C902-43D4-AD95-40D886E4131C}" type="presOf" srcId="{66220800-9D8C-4457-9CCC-44622AEE1B68}" destId="{393E27A4-E70E-4FF9-B691-941033534C7A}" srcOrd="0" destOrd="0" presId="urn:microsoft.com/office/officeart/2005/8/layout/hierarchy1"/>
    <dgm:cxn modelId="{B45F0A17-8EC8-4DD8-B013-0240F61BF201}" srcId="{D885EA25-3221-4F62-ADE4-EB5D38B66AFB}" destId="{42A51D98-70BD-4A1C-AAA1-009FD52036AA}" srcOrd="0" destOrd="0" parTransId="{857DC5A3-7F2E-4762-A118-7DA0B316C60C}" sibTransId="{414A9120-1129-4FCC-B934-D6049F24EA5A}"/>
    <dgm:cxn modelId="{2B68FD0B-9B83-46D8-A637-2649AAB8974C}" type="presOf" srcId="{AA3D3CEA-3B03-4126-8F48-18E451C68D48}" destId="{D04065E7-8AD7-4ACB-A898-36D3AE9F419E}" srcOrd="0" destOrd="0" presId="urn:microsoft.com/office/officeart/2005/8/layout/hierarchy1"/>
    <dgm:cxn modelId="{4DDC7FAA-0233-4A19-A24B-491EC3F5CFCC}" type="presOf" srcId="{EEF7D06F-8077-4297-8538-9AEC17810701}" destId="{ED288203-D019-4033-8FC8-8DC1213526D5}" srcOrd="0" destOrd="0" presId="urn:microsoft.com/office/officeart/2005/8/layout/hierarchy1"/>
    <dgm:cxn modelId="{251DCD93-9220-4EFD-80D1-09295684B066}" srcId="{D885EA25-3221-4F62-ADE4-EB5D38B66AFB}" destId="{8F659E7B-A0CA-4754-92D8-453B43D3BBAB}" srcOrd="1" destOrd="0" parTransId="{48F6F531-15A9-400D-98AD-F1C517100387}" sibTransId="{F7C9778C-2662-4310-B811-0E7E256644C0}"/>
    <dgm:cxn modelId="{A95ED74C-D2B8-4C4E-BB38-7EC7C3A1D4DB}" type="presOf" srcId="{48D98276-8F8E-4418-B652-4C1D88C6E961}" destId="{9068CCC0-4EC8-4D74-A30A-6BCBDABCD00C}" srcOrd="0" destOrd="0" presId="urn:microsoft.com/office/officeart/2005/8/layout/hierarchy1"/>
    <dgm:cxn modelId="{BB37C933-CCB7-4AB7-A433-60BDD3488CF4}" srcId="{524F8800-4B25-4AA6-8A01-20DAA6E2A604}" destId="{66220800-9D8C-4457-9CCC-44622AEE1B68}" srcOrd="0" destOrd="0" parTransId="{2D5E7597-FDAA-481B-8B50-A60B020CCC57}" sibTransId="{9BC86C38-89B8-4478-9C43-E24611A66051}"/>
    <dgm:cxn modelId="{E78B9359-2371-4AEF-8425-752C28FF2208}" type="presOf" srcId="{857DC5A3-7F2E-4762-A118-7DA0B316C60C}" destId="{B0FEB948-7D01-410E-8087-07BAAA34CD61}" srcOrd="0" destOrd="0" presId="urn:microsoft.com/office/officeart/2005/8/layout/hierarchy1"/>
    <dgm:cxn modelId="{0687233C-9223-465E-A69C-61910F268F66}" type="presOf" srcId="{382E0CC7-EBDF-4A04-8E76-E1433E508421}" destId="{CBE1E8E3-0DCD-4856-B435-74D442CAF067}" srcOrd="0" destOrd="0" presId="urn:microsoft.com/office/officeart/2005/8/layout/hierarchy1"/>
    <dgm:cxn modelId="{DFE34336-CBD2-4F08-B7FD-47CA2D1C84F0}" type="presOf" srcId="{675CA4B2-AFB3-4BC9-B5D2-715A8CD3C7CE}" destId="{46CC0580-215A-4BE7-A141-E46049B5D082}" srcOrd="0" destOrd="0" presId="urn:microsoft.com/office/officeart/2005/8/layout/hierarchy1"/>
    <dgm:cxn modelId="{E02D4E70-B26C-4071-9382-60F5C1541B42}" type="presOf" srcId="{64A600A0-55BB-4B2A-AA3C-B50FA2269F83}" destId="{176E0C51-DFEB-4B2E-AA2F-6693A85067D6}" srcOrd="0" destOrd="0" presId="urn:microsoft.com/office/officeart/2005/8/layout/hierarchy1"/>
    <dgm:cxn modelId="{C763E830-B099-481A-AF44-37CC5114022A}" type="presOf" srcId="{48F6F531-15A9-400D-98AD-F1C517100387}" destId="{9E51EB56-9C4C-48A4-9B85-1A75E83F6DB6}" srcOrd="0" destOrd="0" presId="urn:microsoft.com/office/officeart/2005/8/layout/hierarchy1"/>
    <dgm:cxn modelId="{5CB9DA82-9FBF-4C1B-8A0D-18067B438A8B}" srcId="{66220800-9D8C-4457-9CCC-44622AEE1B68}" destId="{D885EA25-3221-4F62-ADE4-EB5D38B66AFB}" srcOrd="2" destOrd="0" parTransId="{9A63B6FB-5D61-49C4-A4F2-456DB0C86DBB}" sibTransId="{AC7544A3-0F9D-48EC-ACEC-198142CB13E9}"/>
    <dgm:cxn modelId="{9DB4A226-ECB9-4EFA-89FB-495BDD4F3D78}" srcId="{3D37ACD9-5476-4B0B-8616-3C0B5363E165}" destId="{5752C437-B232-4AEA-A208-C50DC8F6EEA2}" srcOrd="0" destOrd="0" parTransId="{64A600A0-55BB-4B2A-AA3C-B50FA2269F83}" sibTransId="{C2BFB1DF-4B61-4060-A086-6F0BE0DEB419}"/>
    <dgm:cxn modelId="{A3DC3426-25BC-48A0-9A46-448700304FF5}" srcId="{66220800-9D8C-4457-9CCC-44622AEE1B68}" destId="{82C49755-6F59-4BB7-A24F-41BAB263FB76}" srcOrd="1" destOrd="0" parTransId="{382E0CC7-EBDF-4A04-8E76-E1433E508421}" sibTransId="{8FE80962-4F00-43E9-B1E6-BA9937DF337C}"/>
    <dgm:cxn modelId="{622AE657-2AE2-4B7D-A85A-1ADF3BD203C1}" type="presOf" srcId="{82C49755-6F59-4BB7-A24F-41BAB263FB76}" destId="{96E3585F-943F-49ED-909A-8346E0E8B5BD}" srcOrd="0" destOrd="0" presId="urn:microsoft.com/office/officeart/2005/8/layout/hierarchy1"/>
    <dgm:cxn modelId="{32962DB3-7CED-4ECF-A7E5-D94AC7C82076}" type="presOf" srcId="{92938CD7-AEF2-4A6B-A892-94F0CE6DD17F}" destId="{D38C1A00-886A-45F8-89F8-9F2D1C123E75}" srcOrd="0" destOrd="0" presId="urn:microsoft.com/office/officeart/2005/8/layout/hierarchy1"/>
    <dgm:cxn modelId="{2CD832C7-3E4C-4452-91D8-814892AAE242}" srcId="{D885EA25-3221-4F62-ADE4-EB5D38B66AFB}" destId="{1444F5E5-0DDF-4EAF-B8ED-54579516FF00}" srcOrd="2" destOrd="0" parTransId="{AA3D3CEA-3B03-4126-8F48-18E451C68D48}" sibTransId="{3B92513E-8A11-4C98-8456-447B79AF5FA1}"/>
    <dgm:cxn modelId="{ADADE82D-0A1E-4CB5-BFF1-31B5D1576968}" type="presParOf" srcId="{9A38B7F8-F447-4502-8DFF-B21F9D1D9A71}" destId="{067EEA61-C750-44A3-8AC5-8C978107D815}" srcOrd="0" destOrd="0" presId="urn:microsoft.com/office/officeart/2005/8/layout/hierarchy1"/>
    <dgm:cxn modelId="{F68DABA2-5949-47EF-9250-6BC7C87C1795}" type="presParOf" srcId="{067EEA61-C750-44A3-8AC5-8C978107D815}" destId="{6287435A-CF44-463B-B799-316F508F973D}" srcOrd="0" destOrd="0" presId="urn:microsoft.com/office/officeart/2005/8/layout/hierarchy1"/>
    <dgm:cxn modelId="{6E15628B-0DE5-4166-A293-681DF8DFF51C}" type="presParOf" srcId="{6287435A-CF44-463B-B799-316F508F973D}" destId="{F991DC6D-2993-4767-B2AD-19E4A8A93A02}" srcOrd="0" destOrd="0" presId="urn:microsoft.com/office/officeart/2005/8/layout/hierarchy1"/>
    <dgm:cxn modelId="{E3469D6E-3DAF-4ED8-BC8D-B09CD017CEC1}" type="presParOf" srcId="{6287435A-CF44-463B-B799-316F508F973D}" destId="{65D4098F-16A3-488A-9CFB-0875FC08491F}" srcOrd="1" destOrd="0" presId="urn:microsoft.com/office/officeart/2005/8/layout/hierarchy1"/>
    <dgm:cxn modelId="{B524F11E-2A62-4330-9B28-E2DFAEEA5972}" type="presParOf" srcId="{067EEA61-C750-44A3-8AC5-8C978107D815}" destId="{FBF4CC54-68B9-4D9B-AB28-9FF2B9013975}" srcOrd="1" destOrd="0" presId="urn:microsoft.com/office/officeart/2005/8/layout/hierarchy1"/>
    <dgm:cxn modelId="{58D315BB-E47B-4536-A100-24424B37A7F8}" type="presParOf" srcId="{FBF4CC54-68B9-4D9B-AB28-9FF2B9013975}" destId="{55F38F01-E415-4381-920B-963F374EF61F}" srcOrd="0" destOrd="0" presId="urn:microsoft.com/office/officeart/2005/8/layout/hierarchy1"/>
    <dgm:cxn modelId="{EDA3192E-CAF4-433C-8BF8-B86E8642014D}" type="presParOf" srcId="{FBF4CC54-68B9-4D9B-AB28-9FF2B9013975}" destId="{F01DA8E2-2044-4644-950F-5EF475606EE8}" srcOrd="1" destOrd="0" presId="urn:microsoft.com/office/officeart/2005/8/layout/hierarchy1"/>
    <dgm:cxn modelId="{1FB10592-C35B-46B3-999A-D980CD9DEA03}" type="presParOf" srcId="{F01DA8E2-2044-4644-950F-5EF475606EE8}" destId="{6CF62608-F5B6-4C00-B266-0A8480FD6F4E}" srcOrd="0" destOrd="0" presId="urn:microsoft.com/office/officeart/2005/8/layout/hierarchy1"/>
    <dgm:cxn modelId="{DA1D7369-A497-4C34-9932-8396F2D3B30E}" type="presParOf" srcId="{6CF62608-F5B6-4C00-B266-0A8480FD6F4E}" destId="{32ACBAE2-3E7F-4C8A-99FD-3E105176C61C}" srcOrd="0" destOrd="0" presId="urn:microsoft.com/office/officeart/2005/8/layout/hierarchy1"/>
    <dgm:cxn modelId="{9785C409-EB4B-42F6-BB14-DDA5AB7B1199}" type="presParOf" srcId="{6CF62608-F5B6-4C00-B266-0A8480FD6F4E}" destId="{393E27A4-E70E-4FF9-B691-941033534C7A}" srcOrd="1" destOrd="0" presId="urn:microsoft.com/office/officeart/2005/8/layout/hierarchy1"/>
    <dgm:cxn modelId="{FD3ECE0B-F27A-45E1-A7E4-C50B499B581E}" type="presParOf" srcId="{F01DA8E2-2044-4644-950F-5EF475606EE8}" destId="{B6BBC99C-F39B-4BD8-A3D7-0463020F5E33}" srcOrd="1" destOrd="0" presId="urn:microsoft.com/office/officeart/2005/8/layout/hierarchy1"/>
    <dgm:cxn modelId="{DBF30045-F8AC-4F0A-B045-274D49946663}" type="presParOf" srcId="{B6BBC99C-F39B-4BD8-A3D7-0463020F5E33}" destId="{D38C1A00-886A-45F8-89F8-9F2D1C123E75}" srcOrd="0" destOrd="0" presId="urn:microsoft.com/office/officeart/2005/8/layout/hierarchy1"/>
    <dgm:cxn modelId="{DFD66346-5060-4A5C-8C88-B7AEE08936AD}" type="presParOf" srcId="{B6BBC99C-F39B-4BD8-A3D7-0463020F5E33}" destId="{AAFFBE55-1DEE-435C-823A-78E47720A87A}" srcOrd="1" destOrd="0" presId="urn:microsoft.com/office/officeart/2005/8/layout/hierarchy1"/>
    <dgm:cxn modelId="{CD7C9D76-2BEF-4B6F-87BA-B7CFF8109CA6}" type="presParOf" srcId="{AAFFBE55-1DEE-435C-823A-78E47720A87A}" destId="{994FBC7F-5263-45A7-99CF-C9F181BB7E68}" srcOrd="0" destOrd="0" presId="urn:microsoft.com/office/officeart/2005/8/layout/hierarchy1"/>
    <dgm:cxn modelId="{3C5B39D7-B670-4A9E-A197-D4FB48492336}" type="presParOf" srcId="{994FBC7F-5263-45A7-99CF-C9F181BB7E68}" destId="{36CB6516-0226-4980-8876-67DCB6AF54D9}" srcOrd="0" destOrd="0" presId="urn:microsoft.com/office/officeart/2005/8/layout/hierarchy1"/>
    <dgm:cxn modelId="{262E158C-9310-4D54-B7E8-5FC590FD69E8}" type="presParOf" srcId="{994FBC7F-5263-45A7-99CF-C9F181BB7E68}" destId="{7FDF3004-6211-49EB-8AC4-C2331A2CF92D}" srcOrd="1" destOrd="0" presId="urn:microsoft.com/office/officeart/2005/8/layout/hierarchy1"/>
    <dgm:cxn modelId="{DEEA0E17-CBF6-49F7-A858-7C4A5A60B62B}" type="presParOf" srcId="{AAFFBE55-1DEE-435C-823A-78E47720A87A}" destId="{7D45B2CD-7D83-4B35-B121-80AE08D12384}" srcOrd="1" destOrd="0" presId="urn:microsoft.com/office/officeart/2005/8/layout/hierarchy1"/>
    <dgm:cxn modelId="{A03E6CA5-5F55-473B-B5EA-C0E8A7C8D14A}" type="presParOf" srcId="{7D45B2CD-7D83-4B35-B121-80AE08D12384}" destId="{176E0C51-DFEB-4B2E-AA2F-6693A85067D6}" srcOrd="0" destOrd="0" presId="urn:microsoft.com/office/officeart/2005/8/layout/hierarchy1"/>
    <dgm:cxn modelId="{14143043-DED2-4DA8-AB25-92564CE34E21}" type="presParOf" srcId="{7D45B2CD-7D83-4B35-B121-80AE08D12384}" destId="{5A429F6F-595A-4BA3-9D92-E3C8B1C96D7C}" srcOrd="1" destOrd="0" presId="urn:microsoft.com/office/officeart/2005/8/layout/hierarchy1"/>
    <dgm:cxn modelId="{258BF622-B4D1-4A46-95C4-2C5485C4BA2A}" type="presParOf" srcId="{5A429F6F-595A-4BA3-9D92-E3C8B1C96D7C}" destId="{5FED1790-117C-4D12-94F4-E91C6A34A321}" srcOrd="0" destOrd="0" presId="urn:microsoft.com/office/officeart/2005/8/layout/hierarchy1"/>
    <dgm:cxn modelId="{0ABBB44E-BF0B-4301-97F0-DF80C7076098}" type="presParOf" srcId="{5FED1790-117C-4D12-94F4-E91C6A34A321}" destId="{439992DD-0327-43DB-AE22-B5033E69E18B}" srcOrd="0" destOrd="0" presId="urn:microsoft.com/office/officeart/2005/8/layout/hierarchy1"/>
    <dgm:cxn modelId="{A658221B-2C2F-4BEC-8753-5CF72DC407D6}" type="presParOf" srcId="{5FED1790-117C-4D12-94F4-E91C6A34A321}" destId="{BE21329E-C02D-4F04-9904-7161FC078F06}" srcOrd="1" destOrd="0" presId="urn:microsoft.com/office/officeart/2005/8/layout/hierarchy1"/>
    <dgm:cxn modelId="{BB9736A9-A10C-47B6-93AE-07AD8506C5CD}" type="presParOf" srcId="{5A429F6F-595A-4BA3-9D92-E3C8B1C96D7C}" destId="{0468855E-EC9E-44D0-B985-7C4138A045C3}" srcOrd="1" destOrd="0" presId="urn:microsoft.com/office/officeart/2005/8/layout/hierarchy1"/>
    <dgm:cxn modelId="{937ED17B-5FDA-4313-AD28-3CA110B34F33}" type="presParOf" srcId="{7D45B2CD-7D83-4B35-B121-80AE08D12384}" destId="{793D9A92-2CBE-42F0-9BC1-112AC7F9C122}" srcOrd="2" destOrd="0" presId="urn:microsoft.com/office/officeart/2005/8/layout/hierarchy1"/>
    <dgm:cxn modelId="{279C9560-C534-4085-B31F-88199DDC4157}" type="presParOf" srcId="{7D45B2CD-7D83-4B35-B121-80AE08D12384}" destId="{F9480832-49E7-42C2-9B0F-D6BCF27BF9DA}" srcOrd="3" destOrd="0" presId="urn:microsoft.com/office/officeart/2005/8/layout/hierarchy1"/>
    <dgm:cxn modelId="{7DA40FCC-4AA7-442D-987E-74423DBDCF98}" type="presParOf" srcId="{F9480832-49E7-42C2-9B0F-D6BCF27BF9DA}" destId="{B16B3EB9-2F70-43EE-9952-CB104A0F1140}" srcOrd="0" destOrd="0" presId="urn:microsoft.com/office/officeart/2005/8/layout/hierarchy1"/>
    <dgm:cxn modelId="{0CB13E34-6AC8-404E-8509-E937509E5C50}" type="presParOf" srcId="{B16B3EB9-2F70-43EE-9952-CB104A0F1140}" destId="{318F7575-894E-4F73-A572-C620B7A9F863}" srcOrd="0" destOrd="0" presId="urn:microsoft.com/office/officeart/2005/8/layout/hierarchy1"/>
    <dgm:cxn modelId="{417B7C9A-F518-405F-A0F8-6D63754E549F}" type="presParOf" srcId="{B16B3EB9-2F70-43EE-9952-CB104A0F1140}" destId="{9068CCC0-4EC8-4D74-A30A-6BCBDABCD00C}" srcOrd="1" destOrd="0" presId="urn:microsoft.com/office/officeart/2005/8/layout/hierarchy1"/>
    <dgm:cxn modelId="{50D97E2A-B0CF-42C6-A5B5-6769953FEAC3}" type="presParOf" srcId="{F9480832-49E7-42C2-9B0F-D6BCF27BF9DA}" destId="{C924FF14-3D3A-4327-8CDE-CC0DAF9E9283}" srcOrd="1" destOrd="0" presId="urn:microsoft.com/office/officeart/2005/8/layout/hierarchy1"/>
    <dgm:cxn modelId="{A3E8414E-8CF2-4A8C-BA39-AC446ECF46F9}" type="presParOf" srcId="{B6BBC99C-F39B-4BD8-A3D7-0463020F5E33}" destId="{CBE1E8E3-0DCD-4856-B435-74D442CAF067}" srcOrd="2" destOrd="0" presId="urn:microsoft.com/office/officeart/2005/8/layout/hierarchy1"/>
    <dgm:cxn modelId="{D3D5014D-51C7-4E92-AF66-DDA1943DE0B7}" type="presParOf" srcId="{B6BBC99C-F39B-4BD8-A3D7-0463020F5E33}" destId="{B3EBA6A0-91CC-4C64-9B47-4B0A6EE0FA91}" srcOrd="3" destOrd="0" presId="urn:microsoft.com/office/officeart/2005/8/layout/hierarchy1"/>
    <dgm:cxn modelId="{60F91764-9BFD-458D-A240-A027668C65F0}" type="presParOf" srcId="{B3EBA6A0-91CC-4C64-9B47-4B0A6EE0FA91}" destId="{F9D5E656-2632-4C9F-8679-DCE7F7CF9511}" srcOrd="0" destOrd="0" presId="urn:microsoft.com/office/officeart/2005/8/layout/hierarchy1"/>
    <dgm:cxn modelId="{D783C098-7F2C-486A-8926-F8B7EC490D9A}" type="presParOf" srcId="{F9D5E656-2632-4C9F-8679-DCE7F7CF9511}" destId="{A91F3508-CEDE-4F65-86AB-2616EAAC56D7}" srcOrd="0" destOrd="0" presId="urn:microsoft.com/office/officeart/2005/8/layout/hierarchy1"/>
    <dgm:cxn modelId="{11DACDBF-D127-4C20-8ECD-1C499539B82D}" type="presParOf" srcId="{F9D5E656-2632-4C9F-8679-DCE7F7CF9511}" destId="{96E3585F-943F-49ED-909A-8346E0E8B5BD}" srcOrd="1" destOrd="0" presId="urn:microsoft.com/office/officeart/2005/8/layout/hierarchy1"/>
    <dgm:cxn modelId="{45EBA929-BF51-482F-A28E-A83CA544D94D}" type="presParOf" srcId="{B3EBA6A0-91CC-4C64-9B47-4B0A6EE0FA91}" destId="{3E0C3772-7063-4185-9245-4649BD017DDA}" srcOrd="1" destOrd="0" presId="urn:microsoft.com/office/officeart/2005/8/layout/hierarchy1"/>
    <dgm:cxn modelId="{3937CF5E-37C3-47D8-AEEC-6A53634777D1}" type="presParOf" srcId="{3E0C3772-7063-4185-9245-4649BD017DDA}" destId="{ED288203-D019-4033-8FC8-8DC1213526D5}" srcOrd="0" destOrd="0" presId="urn:microsoft.com/office/officeart/2005/8/layout/hierarchy1"/>
    <dgm:cxn modelId="{A4A8C9DF-741B-42AF-89C2-99EA0D53F7C7}" type="presParOf" srcId="{3E0C3772-7063-4185-9245-4649BD017DDA}" destId="{4D6D0C51-99C9-4E27-BC37-851E9FE4031D}" srcOrd="1" destOrd="0" presId="urn:microsoft.com/office/officeart/2005/8/layout/hierarchy1"/>
    <dgm:cxn modelId="{D0637600-28D2-4936-9C16-5668F76AC35E}" type="presParOf" srcId="{4D6D0C51-99C9-4E27-BC37-851E9FE4031D}" destId="{2F8CDDD3-1B0B-471A-BA1B-7690F18CDC63}" srcOrd="0" destOrd="0" presId="urn:microsoft.com/office/officeart/2005/8/layout/hierarchy1"/>
    <dgm:cxn modelId="{B648954F-72B4-4294-AD53-567CDBB2DBF6}" type="presParOf" srcId="{2F8CDDD3-1B0B-471A-BA1B-7690F18CDC63}" destId="{8E39FDAB-C3E2-4985-A1C6-21587A35524C}" srcOrd="0" destOrd="0" presId="urn:microsoft.com/office/officeart/2005/8/layout/hierarchy1"/>
    <dgm:cxn modelId="{44BBB66E-FFFC-48F7-BCA0-4CD4CCD13D8A}" type="presParOf" srcId="{2F8CDDD3-1B0B-471A-BA1B-7690F18CDC63}" destId="{46CC0580-215A-4BE7-A141-E46049B5D082}" srcOrd="1" destOrd="0" presId="urn:microsoft.com/office/officeart/2005/8/layout/hierarchy1"/>
    <dgm:cxn modelId="{572E3284-CCE4-4458-A1DB-0730BFB8B0F9}" type="presParOf" srcId="{4D6D0C51-99C9-4E27-BC37-851E9FE4031D}" destId="{C0058DF5-7AFE-4E53-9423-95FA13D0A785}" srcOrd="1" destOrd="0" presId="urn:microsoft.com/office/officeart/2005/8/layout/hierarchy1"/>
    <dgm:cxn modelId="{ABDD29A0-2018-4F9D-9DCF-DC6BB2CDE470}" type="presParOf" srcId="{B6BBC99C-F39B-4BD8-A3D7-0463020F5E33}" destId="{41028083-3179-4E75-8F9F-D3A0F96893E2}" srcOrd="4" destOrd="0" presId="urn:microsoft.com/office/officeart/2005/8/layout/hierarchy1"/>
    <dgm:cxn modelId="{41DDF100-EF1F-4918-9205-527B9DF69636}" type="presParOf" srcId="{B6BBC99C-F39B-4BD8-A3D7-0463020F5E33}" destId="{277634E6-81DB-4B8B-B0F7-E992F37766B5}" srcOrd="5" destOrd="0" presId="urn:microsoft.com/office/officeart/2005/8/layout/hierarchy1"/>
    <dgm:cxn modelId="{C58E1BD1-6079-46AE-9811-AEDEC7306D3F}" type="presParOf" srcId="{277634E6-81DB-4B8B-B0F7-E992F37766B5}" destId="{CDD097CB-3376-4B68-B77F-73C9B0EC13BD}" srcOrd="0" destOrd="0" presId="urn:microsoft.com/office/officeart/2005/8/layout/hierarchy1"/>
    <dgm:cxn modelId="{3E47A16A-B9CD-4D94-AAD9-EE4D5704CA1F}" type="presParOf" srcId="{CDD097CB-3376-4B68-B77F-73C9B0EC13BD}" destId="{22709950-8B06-480D-8359-FA33EF835FBF}" srcOrd="0" destOrd="0" presId="urn:microsoft.com/office/officeart/2005/8/layout/hierarchy1"/>
    <dgm:cxn modelId="{745CE93D-9431-43EE-B2D2-C350067C629C}" type="presParOf" srcId="{CDD097CB-3376-4B68-B77F-73C9B0EC13BD}" destId="{C5E83E7A-4E2D-44BA-ACE5-FE422285F745}" srcOrd="1" destOrd="0" presId="urn:microsoft.com/office/officeart/2005/8/layout/hierarchy1"/>
    <dgm:cxn modelId="{6BD48402-94DF-4DE9-9B5F-DAEB3216354E}" type="presParOf" srcId="{277634E6-81DB-4B8B-B0F7-E992F37766B5}" destId="{5079F6CA-3355-4100-8490-8921FB53EC18}" srcOrd="1" destOrd="0" presId="urn:microsoft.com/office/officeart/2005/8/layout/hierarchy1"/>
    <dgm:cxn modelId="{6B5518F9-3E4E-46B8-8075-4A57D8E97FFA}" type="presParOf" srcId="{5079F6CA-3355-4100-8490-8921FB53EC18}" destId="{B0FEB948-7D01-410E-8087-07BAAA34CD61}" srcOrd="0" destOrd="0" presId="urn:microsoft.com/office/officeart/2005/8/layout/hierarchy1"/>
    <dgm:cxn modelId="{BDFCB5BD-3924-469D-8D90-B58C6ECC1F21}" type="presParOf" srcId="{5079F6CA-3355-4100-8490-8921FB53EC18}" destId="{17A38230-098D-4F0A-84DA-1D4C30F9CC60}" srcOrd="1" destOrd="0" presId="urn:microsoft.com/office/officeart/2005/8/layout/hierarchy1"/>
    <dgm:cxn modelId="{78531731-646D-430E-A018-C8E911C268D3}" type="presParOf" srcId="{17A38230-098D-4F0A-84DA-1D4C30F9CC60}" destId="{410F4CAE-375B-467A-9DE0-D85D3D72F838}" srcOrd="0" destOrd="0" presId="urn:microsoft.com/office/officeart/2005/8/layout/hierarchy1"/>
    <dgm:cxn modelId="{8764F120-0AFE-408F-8E4E-3A5914FA6098}" type="presParOf" srcId="{410F4CAE-375B-467A-9DE0-D85D3D72F838}" destId="{C410076A-B59A-4981-AA1E-8BD03E52CEF2}" srcOrd="0" destOrd="0" presId="urn:microsoft.com/office/officeart/2005/8/layout/hierarchy1"/>
    <dgm:cxn modelId="{5998F688-0F88-4DC6-BF35-0B92313754ED}" type="presParOf" srcId="{410F4CAE-375B-467A-9DE0-D85D3D72F838}" destId="{2121B1EE-0C6E-41AA-B47B-870735D88260}" srcOrd="1" destOrd="0" presId="urn:microsoft.com/office/officeart/2005/8/layout/hierarchy1"/>
    <dgm:cxn modelId="{3098940D-9233-463D-A306-0D66C7B1FE98}" type="presParOf" srcId="{17A38230-098D-4F0A-84DA-1D4C30F9CC60}" destId="{3176CC82-262B-46D5-9912-A067FBDBD1E2}" srcOrd="1" destOrd="0" presId="urn:microsoft.com/office/officeart/2005/8/layout/hierarchy1"/>
    <dgm:cxn modelId="{DB47CE12-2E41-4C93-8663-6A5ED0177B8E}" type="presParOf" srcId="{5079F6CA-3355-4100-8490-8921FB53EC18}" destId="{9E51EB56-9C4C-48A4-9B85-1A75E83F6DB6}" srcOrd="2" destOrd="0" presId="urn:microsoft.com/office/officeart/2005/8/layout/hierarchy1"/>
    <dgm:cxn modelId="{254CC5FF-52C4-457B-B040-516BFC0F276E}" type="presParOf" srcId="{5079F6CA-3355-4100-8490-8921FB53EC18}" destId="{1C322AA2-D0AC-4482-96AA-79A19CF52CCD}" srcOrd="3" destOrd="0" presId="urn:microsoft.com/office/officeart/2005/8/layout/hierarchy1"/>
    <dgm:cxn modelId="{36629391-6766-444D-858E-8D84B2D7AA2A}" type="presParOf" srcId="{1C322AA2-D0AC-4482-96AA-79A19CF52CCD}" destId="{C0A89DCB-FC54-49DB-9176-069161BE0669}" srcOrd="0" destOrd="0" presId="urn:microsoft.com/office/officeart/2005/8/layout/hierarchy1"/>
    <dgm:cxn modelId="{474B7F14-643F-4D0D-AB19-60F96CE567C7}" type="presParOf" srcId="{C0A89DCB-FC54-49DB-9176-069161BE0669}" destId="{53CCBA22-1254-4049-A2CA-10ED953AFAB5}" srcOrd="0" destOrd="0" presId="urn:microsoft.com/office/officeart/2005/8/layout/hierarchy1"/>
    <dgm:cxn modelId="{54087537-38F6-4AA2-A4C3-7BE70CEB1E6E}" type="presParOf" srcId="{C0A89DCB-FC54-49DB-9176-069161BE0669}" destId="{657D9E00-A133-448B-8DBD-79D877B70295}" srcOrd="1" destOrd="0" presId="urn:microsoft.com/office/officeart/2005/8/layout/hierarchy1"/>
    <dgm:cxn modelId="{536FCC6B-2777-4E08-9FDE-77E4A9D52A65}" type="presParOf" srcId="{1C322AA2-D0AC-4482-96AA-79A19CF52CCD}" destId="{37CC2B10-3FCD-4ECD-ADFD-4EE2E78913E5}" srcOrd="1" destOrd="0" presId="urn:microsoft.com/office/officeart/2005/8/layout/hierarchy1"/>
    <dgm:cxn modelId="{6EF9A64D-300F-4FB1-B77C-2FB835E3F557}" type="presParOf" srcId="{5079F6CA-3355-4100-8490-8921FB53EC18}" destId="{D04065E7-8AD7-4ACB-A898-36D3AE9F419E}" srcOrd="4" destOrd="0" presId="urn:microsoft.com/office/officeart/2005/8/layout/hierarchy1"/>
    <dgm:cxn modelId="{6C8634D7-62DF-434F-84CE-3F6787474096}" type="presParOf" srcId="{5079F6CA-3355-4100-8490-8921FB53EC18}" destId="{30C29873-696A-4BF0-96AA-F7D8FCB52037}" srcOrd="5" destOrd="0" presId="urn:microsoft.com/office/officeart/2005/8/layout/hierarchy1"/>
    <dgm:cxn modelId="{0B4C7FCE-F503-45A6-AE1D-56909BC731C4}" type="presParOf" srcId="{30C29873-696A-4BF0-96AA-F7D8FCB52037}" destId="{FE917922-FCE2-4940-9224-62DE1517F577}" srcOrd="0" destOrd="0" presId="urn:microsoft.com/office/officeart/2005/8/layout/hierarchy1"/>
    <dgm:cxn modelId="{A717AC14-500D-41F6-BF74-06D5C2406891}" type="presParOf" srcId="{FE917922-FCE2-4940-9224-62DE1517F577}" destId="{5678614A-79E2-4603-BCC8-A9A1206FF268}" srcOrd="0" destOrd="0" presId="urn:microsoft.com/office/officeart/2005/8/layout/hierarchy1"/>
    <dgm:cxn modelId="{62B77D03-B9C1-4DAB-916B-8474FD898CC0}" type="presParOf" srcId="{FE917922-FCE2-4940-9224-62DE1517F577}" destId="{BE580221-1435-4720-B54B-E3F06FE871A6}" srcOrd="1" destOrd="0" presId="urn:microsoft.com/office/officeart/2005/8/layout/hierarchy1"/>
    <dgm:cxn modelId="{8E449D37-6063-420A-BEAE-989092B0DEDC}" type="presParOf" srcId="{30C29873-696A-4BF0-96AA-F7D8FCB52037}" destId="{30673D54-C004-4C83-8AAF-9D6DC350F89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64E4E7-6075-439D-B273-B0C2004DF8A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5CC002-E077-4106-BDFA-5943C458B5AE}">
      <dgm:prSet phldrT="[Текст]" custT="1"/>
      <dgm:spPr/>
      <dgm:t>
        <a:bodyPr/>
        <a:lstStyle/>
        <a:p>
          <a:r>
            <a:rPr lang="uk-UA" sz="1600" b="1" i="1" u="sng" dirty="0" smtClean="0">
              <a:latin typeface="Arial" pitchFamily="34" charset="0"/>
              <a:cs typeface="Arial" pitchFamily="34" charset="0"/>
            </a:rPr>
            <a:t>КЛАСИФІКАЦІЯ ПРИРОДНИХ ОСЕРЕДКІВ</a:t>
          </a:r>
          <a:endParaRPr lang="ru-RU" sz="1600" i="1" u="sng" dirty="0">
            <a:latin typeface="Arial" pitchFamily="34" charset="0"/>
            <a:cs typeface="Arial" pitchFamily="34" charset="0"/>
          </a:endParaRPr>
        </a:p>
      </dgm:t>
    </dgm:pt>
    <dgm:pt modelId="{30B86C79-08D4-4AEA-A2F8-4D9A9D4F53F9}" type="parTrans" cxnId="{095A4440-F8E9-49F6-8EE1-29E20BCF66CC}">
      <dgm:prSet/>
      <dgm:spPr/>
      <dgm:t>
        <a:bodyPr/>
        <a:lstStyle/>
        <a:p>
          <a:endParaRPr lang="ru-RU"/>
        </a:p>
      </dgm:t>
    </dgm:pt>
    <dgm:pt modelId="{F5B00485-3BD6-4E52-AC01-4B7F4F912AE2}" type="sibTrans" cxnId="{095A4440-F8E9-49F6-8EE1-29E20BCF66CC}">
      <dgm:prSet/>
      <dgm:spPr/>
      <dgm:t>
        <a:bodyPr/>
        <a:lstStyle/>
        <a:p>
          <a:endParaRPr lang="ru-RU"/>
        </a:p>
      </dgm:t>
    </dgm:pt>
    <dgm:pt modelId="{2E5D6361-0530-43F2-8915-A621515FA71D}">
      <dgm:prSet custT="1"/>
      <dgm:spPr/>
      <dgm:t>
        <a:bodyPr/>
        <a:lstStyle/>
        <a:p>
          <a:r>
            <a:rPr lang="uk-UA" sz="1400" b="1" i="0" u="none" dirty="0" smtClean="0">
              <a:latin typeface="Arial" pitchFamily="34" charset="0"/>
              <a:cs typeface="Arial" pitchFamily="34" charset="0"/>
            </a:rPr>
            <a:t>Природні</a:t>
          </a:r>
          <a:endParaRPr lang="ru-RU" sz="1400" b="1" i="0" u="none" dirty="0">
            <a:latin typeface="Arial" pitchFamily="34" charset="0"/>
            <a:cs typeface="Arial" pitchFamily="34" charset="0"/>
          </a:endParaRPr>
        </a:p>
      </dgm:t>
    </dgm:pt>
    <dgm:pt modelId="{DEF1B599-841D-43EA-9FBD-F948C78968C8}" type="parTrans" cxnId="{E28E7CC0-A8EB-4AEE-95E5-B525EA6A286B}">
      <dgm:prSet/>
      <dgm:spPr/>
      <dgm:t>
        <a:bodyPr/>
        <a:lstStyle/>
        <a:p>
          <a:endParaRPr lang="ru-RU"/>
        </a:p>
      </dgm:t>
    </dgm:pt>
    <dgm:pt modelId="{5A17A029-63B4-4404-A456-A385D8E2D520}" type="sibTrans" cxnId="{E28E7CC0-A8EB-4AEE-95E5-B525EA6A286B}">
      <dgm:prSet/>
      <dgm:spPr/>
      <dgm:t>
        <a:bodyPr/>
        <a:lstStyle/>
        <a:p>
          <a:endParaRPr lang="ru-RU"/>
        </a:p>
      </dgm:t>
    </dgm:pt>
    <dgm:pt modelId="{98BF43F4-B8EE-4ABF-A1F1-1DE40AA5BE94}">
      <dgm:prSet custT="1"/>
      <dgm:spPr/>
      <dgm:t>
        <a:bodyPr/>
        <a:lstStyle/>
        <a:p>
          <a:r>
            <a:rPr lang="uk-UA" sz="1400" b="1" i="0" u="none" dirty="0" smtClean="0">
              <a:latin typeface="Arial" pitchFamily="34" charset="0"/>
              <a:cs typeface="Arial" pitchFamily="34" charset="0"/>
            </a:rPr>
            <a:t>Синантропні </a:t>
          </a:r>
          <a:r>
            <a:rPr lang="uk-UA" sz="1400" i="0" u="none" dirty="0" smtClean="0">
              <a:latin typeface="Arial" pitchFamily="34" charset="0"/>
              <a:cs typeface="Arial" pitchFamily="34" charset="0"/>
            </a:rPr>
            <a:t> </a:t>
          </a:r>
          <a:endParaRPr lang="ru-RU" sz="1400" i="0" u="none" dirty="0">
            <a:latin typeface="Arial" pitchFamily="34" charset="0"/>
            <a:cs typeface="Arial" pitchFamily="34" charset="0"/>
          </a:endParaRPr>
        </a:p>
      </dgm:t>
    </dgm:pt>
    <dgm:pt modelId="{E5CE29FF-9122-404E-AA9E-549F1222113E}" type="parTrans" cxnId="{373BB992-436A-456E-8EB4-6EA5A941077A}">
      <dgm:prSet/>
      <dgm:spPr/>
      <dgm:t>
        <a:bodyPr/>
        <a:lstStyle/>
        <a:p>
          <a:endParaRPr lang="ru-RU"/>
        </a:p>
      </dgm:t>
    </dgm:pt>
    <dgm:pt modelId="{BAC8A355-6D4F-4D66-A97A-BB1167462AE1}" type="sibTrans" cxnId="{373BB992-436A-456E-8EB4-6EA5A941077A}">
      <dgm:prSet/>
      <dgm:spPr/>
      <dgm:t>
        <a:bodyPr/>
        <a:lstStyle/>
        <a:p>
          <a:endParaRPr lang="ru-RU"/>
        </a:p>
      </dgm:t>
    </dgm:pt>
    <dgm:pt modelId="{17945A15-821C-42B8-8731-85B2DB47B70B}">
      <dgm:prSet custT="1"/>
      <dgm:spPr/>
      <dgm:t>
        <a:bodyPr/>
        <a:lstStyle/>
        <a:p>
          <a:r>
            <a:rPr lang="uk-UA" sz="1400" b="1" i="0" u="none" dirty="0" err="1" smtClean="0">
              <a:latin typeface="Arial" pitchFamily="34" charset="0"/>
              <a:cs typeface="Arial" pitchFamily="34" charset="0"/>
            </a:rPr>
            <a:t>Антропургічні</a:t>
          </a:r>
          <a:endParaRPr lang="ru-RU" sz="1400" b="1" i="0" u="none" dirty="0">
            <a:latin typeface="Arial" pitchFamily="34" charset="0"/>
            <a:cs typeface="Arial" pitchFamily="34" charset="0"/>
          </a:endParaRPr>
        </a:p>
      </dgm:t>
    </dgm:pt>
    <dgm:pt modelId="{A4EC5D9B-ED34-44DA-B6A1-7A7FA8318556}" type="parTrans" cxnId="{3E366C8A-1FA9-4ED7-A2CF-8CCEE025E089}">
      <dgm:prSet/>
      <dgm:spPr/>
      <dgm:t>
        <a:bodyPr/>
        <a:lstStyle/>
        <a:p>
          <a:endParaRPr lang="ru-RU"/>
        </a:p>
      </dgm:t>
    </dgm:pt>
    <dgm:pt modelId="{443E0ED4-E3DD-41DD-B280-412790247B81}" type="sibTrans" cxnId="{3E366C8A-1FA9-4ED7-A2CF-8CCEE025E089}">
      <dgm:prSet/>
      <dgm:spPr/>
      <dgm:t>
        <a:bodyPr/>
        <a:lstStyle/>
        <a:p>
          <a:endParaRPr lang="ru-RU"/>
        </a:p>
      </dgm:t>
    </dgm:pt>
    <dgm:pt modelId="{36D87B6B-8E48-4373-B043-038E3A8FAC51}">
      <dgm:prSet custT="1"/>
      <dgm:spPr/>
      <dgm:t>
        <a:bodyPr/>
        <a:lstStyle/>
        <a:p>
          <a:r>
            <a:rPr lang="uk-UA" sz="1400" b="1" i="0" u="none" dirty="0" smtClean="0">
              <a:latin typeface="Arial" pitchFamily="34" charset="0"/>
              <a:cs typeface="Arial" pitchFamily="34" charset="0"/>
            </a:rPr>
            <a:t>Змішані</a:t>
          </a:r>
          <a:endParaRPr lang="ru-RU" sz="1400" b="1" i="0" u="none" dirty="0">
            <a:latin typeface="Arial" pitchFamily="34" charset="0"/>
            <a:cs typeface="Arial" pitchFamily="34" charset="0"/>
          </a:endParaRPr>
        </a:p>
      </dgm:t>
    </dgm:pt>
    <dgm:pt modelId="{27D55B6E-F4DA-4801-A0B3-780E2DE28C17}" type="parTrans" cxnId="{DD994256-B8B1-4042-912C-2EE7EE346A9D}">
      <dgm:prSet/>
      <dgm:spPr/>
      <dgm:t>
        <a:bodyPr/>
        <a:lstStyle/>
        <a:p>
          <a:endParaRPr lang="ru-RU"/>
        </a:p>
      </dgm:t>
    </dgm:pt>
    <dgm:pt modelId="{FBAE220C-6F3A-4588-9A9F-12B9F1BFFA91}" type="sibTrans" cxnId="{DD994256-B8B1-4042-912C-2EE7EE346A9D}">
      <dgm:prSet/>
      <dgm:spPr/>
      <dgm:t>
        <a:bodyPr/>
        <a:lstStyle/>
        <a:p>
          <a:endParaRPr lang="ru-RU"/>
        </a:p>
      </dgm:t>
    </dgm:pt>
    <dgm:pt modelId="{35D4A1B2-1190-440A-BDE1-A81198F88EFD}">
      <dgm:prSet custT="1"/>
      <dgm:spPr/>
      <dgm:t>
        <a:bodyPr/>
        <a:lstStyle/>
        <a:p>
          <a:r>
            <a:rPr lang="uk-UA" sz="1400" i="0" dirty="0" smtClean="0">
              <a:latin typeface="Arial" pitchFamily="34" charset="0"/>
              <a:cs typeface="Arial" pitchFamily="34" charset="0"/>
            </a:rPr>
            <a:t>Кліщовий трихінельоз</a:t>
          </a:r>
          <a:endParaRPr lang="ru-RU" sz="1400" i="0" dirty="0">
            <a:latin typeface="Arial" pitchFamily="34" charset="0"/>
            <a:cs typeface="Arial" pitchFamily="34" charset="0"/>
          </a:endParaRPr>
        </a:p>
      </dgm:t>
    </dgm:pt>
    <dgm:pt modelId="{5664B2B4-93C3-431E-A74D-3C293E06C708}" type="parTrans" cxnId="{586C1831-8B49-4443-A6A7-33431858771C}">
      <dgm:prSet/>
      <dgm:spPr/>
      <dgm:t>
        <a:bodyPr/>
        <a:lstStyle/>
        <a:p>
          <a:endParaRPr lang="ru-RU"/>
        </a:p>
      </dgm:t>
    </dgm:pt>
    <dgm:pt modelId="{54FE1916-A85B-462E-BF2A-01A0DF3338F0}" type="sibTrans" cxnId="{586C1831-8B49-4443-A6A7-33431858771C}">
      <dgm:prSet/>
      <dgm:spPr/>
      <dgm:t>
        <a:bodyPr/>
        <a:lstStyle/>
        <a:p>
          <a:endParaRPr lang="ru-RU"/>
        </a:p>
      </dgm:t>
    </dgm:pt>
    <dgm:pt modelId="{13F710FF-B50C-461E-9210-9510CB4267E2}">
      <dgm:prSet custT="1"/>
      <dgm:spPr/>
      <dgm:t>
        <a:bodyPr/>
        <a:lstStyle/>
        <a:p>
          <a:r>
            <a:rPr lang="uk-UA" sz="1400" i="0" dirty="0" smtClean="0">
              <a:latin typeface="Arial" pitchFamily="34" charset="0"/>
              <a:cs typeface="Arial" pitchFamily="34" charset="0"/>
            </a:rPr>
            <a:t>Існують в населеному пункті, де циркулює збудник здійснюється за рахунок людини</a:t>
          </a:r>
          <a:endParaRPr lang="ru-RU" sz="1400" i="0" dirty="0">
            <a:latin typeface="Arial" pitchFamily="34" charset="0"/>
            <a:cs typeface="Arial" pitchFamily="34" charset="0"/>
          </a:endParaRPr>
        </a:p>
      </dgm:t>
    </dgm:pt>
    <dgm:pt modelId="{13D803B3-0D28-4837-A54A-437A626004F3}" type="parTrans" cxnId="{EF81F292-DA48-470A-B78E-BFB3258692E4}">
      <dgm:prSet/>
      <dgm:spPr/>
      <dgm:t>
        <a:bodyPr/>
        <a:lstStyle/>
        <a:p>
          <a:endParaRPr lang="ru-RU"/>
        </a:p>
      </dgm:t>
    </dgm:pt>
    <dgm:pt modelId="{CBCCEDF4-23FA-4F4A-BE9C-B33F0B0C8413}" type="sibTrans" cxnId="{EF81F292-DA48-470A-B78E-BFB3258692E4}">
      <dgm:prSet/>
      <dgm:spPr/>
      <dgm:t>
        <a:bodyPr/>
        <a:lstStyle/>
        <a:p>
          <a:endParaRPr lang="ru-RU"/>
        </a:p>
      </dgm:t>
    </dgm:pt>
    <dgm:pt modelId="{500D2DE6-D4B2-4945-9395-1FB62983A10F}">
      <dgm:prSet custT="1"/>
      <dgm:spPr/>
      <dgm:t>
        <a:bodyPr/>
        <a:lstStyle/>
        <a:p>
          <a:r>
            <a:rPr lang="uk-UA" sz="1400" i="0" dirty="0" smtClean="0">
              <a:latin typeface="Arial" pitchFamily="34" charset="0"/>
              <a:cs typeface="Arial" pitchFamily="34" charset="0"/>
            </a:rPr>
            <a:t>Короста </a:t>
          </a:r>
          <a:endParaRPr lang="ru-RU" sz="1400" i="0" dirty="0">
            <a:latin typeface="Arial" pitchFamily="34" charset="0"/>
            <a:cs typeface="Arial" pitchFamily="34" charset="0"/>
          </a:endParaRPr>
        </a:p>
      </dgm:t>
    </dgm:pt>
    <dgm:pt modelId="{2D2991A4-6F83-4C88-9CB5-AF1C89A8B151}" type="parTrans" cxnId="{245B6FF4-6C76-47B9-AE7D-AB1F0360446A}">
      <dgm:prSet/>
      <dgm:spPr/>
      <dgm:t>
        <a:bodyPr/>
        <a:lstStyle/>
        <a:p>
          <a:endParaRPr lang="ru-RU"/>
        </a:p>
      </dgm:t>
    </dgm:pt>
    <dgm:pt modelId="{472FA8D9-A766-4338-9C51-D0956E0BDCF7}" type="sibTrans" cxnId="{245B6FF4-6C76-47B9-AE7D-AB1F0360446A}">
      <dgm:prSet/>
      <dgm:spPr/>
      <dgm:t>
        <a:bodyPr/>
        <a:lstStyle/>
        <a:p>
          <a:endParaRPr lang="ru-RU"/>
        </a:p>
      </dgm:t>
    </dgm:pt>
    <dgm:pt modelId="{753FFD18-274C-4554-9D4C-AF9D40E3DD54}">
      <dgm:prSet custT="1"/>
      <dgm:spPr/>
      <dgm:t>
        <a:bodyPr/>
        <a:lstStyle/>
        <a:p>
          <a:r>
            <a:rPr lang="uk-UA" sz="1400" i="0" dirty="0" smtClean="0">
              <a:latin typeface="Arial" pitchFamily="34" charset="0"/>
              <a:cs typeface="Arial" pitchFamily="34" charset="0"/>
            </a:rPr>
            <a:t>Виникають в результаті перетворення природного осередку людиною</a:t>
          </a:r>
          <a:endParaRPr lang="ru-RU" sz="1400" i="0" dirty="0">
            <a:latin typeface="Arial" pitchFamily="34" charset="0"/>
            <a:cs typeface="Arial" pitchFamily="34" charset="0"/>
          </a:endParaRPr>
        </a:p>
      </dgm:t>
    </dgm:pt>
    <dgm:pt modelId="{25E430D7-3DDE-4E39-B784-D335E0F88521}" type="parTrans" cxnId="{2FBC2A88-4E7F-4E8C-8ED1-51110C3E86CA}">
      <dgm:prSet/>
      <dgm:spPr/>
      <dgm:t>
        <a:bodyPr/>
        <a:lstStyle/>
        <a:p>
          <a:endParaRPr lang="ru-RU"/>
        </a:p>
      </dgm:t>
    </dgm:pt>
    <dgm:pt modelId="{8AE5A78E-7214-44D1-9E74-2EB7A33B740B}" type="sibTrans" cxnId="{2FBC2A88-4E7F-4E8C-8ED1-51110C3E86CA}">
      <dgm:prSet/>
      <dgm:spPr/>
      <dgm:t>
        <a:bodyPr/>
        <a:lstStyle/>
        <a:p>
          <a:endParaRPr lang="ru-RU"/>
        </a:p>
      </dgm:t>
    </dgm:pt>
    <dgm:pt modelId="{85C5626D-07E1-4720-AC26-73624EAC66B5}">
      <dgm:prSet custT="1"/>
      <dgm:spPr/>
      <dgm:t>
        <a:bodyPr/>
        <a:lstStyle/>
        <a:p>
          <a:r>
            <a:rPr lang="uk-UA" sz="1400" i="0" dirty="0" err="1" smtClean="0">
              <a:latin typeface="Arial" pitchFamily="34" charset="0"/>
              <a:cs typeface="Arial" pitchFamily="34" charset="0"/>
            </a:rPr>
            <a:t>Опісторхоз</a:t>
          </a:r>
          <a:r>
            <a:rPr lang="uk-UA" sz="1400" i="0" dirty="0" smtClean="0">
              <a:latin typeface="Arial" pitchFamily="34" charset="0"/>
              <a:cs typeface="Arial" pitchFamily="34" charset="0"/>
            </a:rPr>
            <a:t> в місцях штучно створених водоймищ</a:t>
          </a:r>
          <a:endParaRPr lang="ru-RU" sz="1400" i="0" dirty="0">
            <a:latin typeface="Arial" pitchFamily="34" charset="0"/>
            <a:cs typeface="Arial" pitchFamily="34" charset="0"/>
          </a:endParaRPr>
        </a:p>
      </dgm:t>
    </dgm:pt>
    <dgm:pt modelId="{759615C9-72F7-4DE9-80FE-3ADC583FEC19}" type="parTrans" cxnId="{FA682F03-A848-4E3C-8F6F-3306EA33A121}">
      <dgm:prSet/>
      <dgm:spPr/>
      <dgm:t>
        <a:bodyPr/>
        <a:lstStyle/>
        <a:p>
          <a:endParaRPr lang="ru-RU"/>
        </a:p>
      </dgm:t>
    </dgm:pt>
    <dgm:pt modelId="{95B336AA-E5C8-4812-A54F-5D9A426E628B}" type="sibTrans" cxnId="{FA682F03-A848-4E3C-8F6F-3306EA33A121}">
      <dgm:prSet/>
      <dgm:spPr/>
      <dgm:t>
        <a:bodyPr/>
        <a:lstStyle/>
        <a:p>
          <a:endParaRPr lang="ru-RU"/>
        </a:p>
      </dgm:t>
    </dgm:pt>
    <dgm:pt modelId="{30BA4783-0561-4A8A-87CB-F57B2B38447C}">
      <dgm:prSet custT="1"/>
      <dgm:spPr/>
      <dgm:t>
        <a:bodyPr/>
        <a:lstStyle/>
        <a:p>
          <a:r>
            <a:rPr lang="uk-UA" sz="1400" i="0" dirty="0" smtClean="0">
              <a:latin typeface="Arial" pitchFamily="34" charset="0"/>
              <a:cs typeface="Arial" pitchFamily="34" charset="0"/>
            </a:rPr>
            <a:t>Енцефаліт </a:t>
          </a:r>
          <a:endParaRPr lang="ru-RU" sz="1400" i="0" dirty="0">
            <a:latin typeface="Arial" pitchFamily="34" charset="0"/>
            <a:cs typeface="Arial" pitchFamily="34" charset="0"/>
          </a:endParaRPr>
        </a:p>
      </dgm:t>
    </dgm:pt>
    <dgm:pt modelId="{2523BD57-1186-4C6C-8117-39743AEFE4F6}" type="parTrans" cxnId="{924A6EF7-9C46-45D1-8D5C-A21B15CDFE8A}">
      <dgm:prSet/>
      <dgm:spPr/>
      <dgm:t>
        <a:bodyPr/>
        <a:lstStyle/>
        <a:p>
          <a:endParaRPr lang="ru-RU"/>
        </a:p>
      </dgm:t>
    </dgm:pt>
    <dgm:pt modelId="{4CF9172D-15EA-43D5-A73D-E54095978CF8}" type="sibTrans" cxnId="{924A6EF7-9C46-45D1-8D5C-A21B15CDFE8A}">
      <dgm:prSet/>
      <dgm:spPr/>
      <dgm:t>
        <a:bodyPr/>
        <a:lstStyle/>
        <a:p>
          <a:endParaRPr lang="ru-RU"/>
        </a:p>
      </dgm:t>
    </dgm:pt>
    <dgm:pt modelId="{A487F6FF-64BA-468C-B46B-D1FF941DA39E}" type="pres">
      <dgm:prSet presAssocID="{6364E4E7-6075-439D-B273-B0C2004DF8A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F69253C-B014-4F69-948A-27931662DBDF}" type="pres">
      <dgm:prSet presAssocID="{295CC002-E077-4106-BDFA-5943C458B5AE}" presName="hierRoot1" presStyleCnt="0"/>
      <dgm:spPr/>
    </dgm:pt>
    <dgm:pt modelId="{2B97E0C8-C983-478C-B552-D03CDFBE9A99}" type="pres">
      <dgm:prSet presAssocID="{295CC002-E077-4106-BDFA-5943C458B5AE}" presName="composite" presStyleCnt="0"/>
      <dgm:spPr/>
    </dgm:pt>
    <dgm:pt modelId="{082F8A4B-EB42-4D7A-8B0F-89DFFA96B320}" type="pres">
      <dgm:prSet presAssocID="{295CC002-E077-4106-BDFA-5943C458B5AE}" presName="background" presStyleLbl="node0" presStyleIdx="0" presStyleCnt="1"/>
      <dgm:spPr/>
    </dgm:pt>
    <dgm:pt modelId="{47C44EE9-5022-48E9-8AB3-8B4C9C3C6494}" type="pres">
      <dgm:prSet presAssocID="{295CC002-E077-4106-BDFA-5943C458B5A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EB8623-AD80-4868-B89D-2480579B0593}" type="pres">
      <dgm:prSet presAssocID="{295CC002-E077-4106-BDFA-5943C458B5AE}" presName="hierChild2" presStyleCnt="0"/>
      <dgm:spPr/>
    </dgm:pt>
    <dgm:pt modelId="{AB9B0F13-4BA7-41BC-92B7-9EE04AE7C289}" type="pres">
      <dgm:prSet presAssocID="{DEF1B599-841D-43EA-9FBD-F948C78968C8}" presName="Name10" presStyleLbl="parChTrans1D2" presStyleIdx="0" presStyleCnt="4"/>
      <dgm:spPr/>
      <dgm:t>
        <a:bodyPr/>
        <a:lstStyle/>
        <a:p>
          <a:endParaRPr lang="ru-RU"/>
        </a:p>
      </dgm:t>
    </dgm:pt>
    <dgm:pt modelId="{0FD4348B-7E01-44B5-BE0D-3913A0592DFF}" type="pres">
      <dgm:prSet presAssocID="{2E5D6361-0530-43F2-8915-A621515FA71D}" presName="hierRoot2" presStyleCnt="0"/>
      <dgm:spPr/>
    </dgm:pt>
    <dgm:pt modelId="{A49693C1-6F8F-44BE-8901-45251F1F5ACA}" type="pres">
      <dgm:prSet presAssocID="{2E5D6361-0530-43F2-8915-A621515FA71D}" presName="composite2" presStyleCnt="0"/>
      <dgm:spPr/>
    </dgm:pt>
    <dgm:pt modelId="{4FCFF363-17AB-4B2D-918A-59A1E1C6128F}" type="pres">
      <dgm:prSet presAssocID="{2E5D6361-0530-43F2-8915-A621515FA71D}" presName="background2" presStyleLbl="node2" presStyleIdx="0" presStyleCnt="4"/>
      <dgm:spPr/>
    </dgm:pt>
    <dgm:pt modelId="{A819ABB6-0437-455C-8C3C-16B71CC0DF03}" type="pres">
      <dgm:prSet presAssocID="{2E5D6361-0530-43F2-8915-A621515FA71D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40608C-E2B0-4FF1-9364-304F72BD8EF8}" type="pres">
      <dgm:prSet presAssocID="{2E5D6361-0530-43F2-8915-A621515FA71D}" presName="hierChild3" presStyleCnt="0"/>
      <dgm:spPr/>
    </dgm:pt>
    <dgm:pt modelId="{31CD42D5-6CC3-4B31-9241-97A77F081764}" type="pres">
      <dgm:prSet presAssocID="{5664B2B4-93C3-431E-A74D-3C293E06C708}" presName="Name17" presStyleLbl="parChTrans1D3" presStyleIdx="0" presStyleCnt="4"/>
      <dgm:spPr/>
      <dgm:t>
        <a:bodyPr/>
        <a:lstStyle/>
        <a:p>
          <a:endParaRPr lang="ru-RU"/>
        </a:p>
      </dgm:t>
    </dgm:pt>
    <dgm:pt modelId="{CB119CED-BE3A-4401-A9F4-F71FCFC0EFD3}" type="pres">
      <dgm:prSet presAssocID="{35D4A1B2-1190-440A-BDE1-A81198F88EFD}" presName="hierRoot3" presStyleCnt="0"/>
      <dgm:spPr/>
    </dgm:pt>
    <dgm:pt modelId="{68338A2E-A99B-4735-ACAB-3434D9EA128C}" type="pres">
      <dgm:prSet presAssocID="{35D4A1B2-1190-440A-BDE1-A81198F88EFD}" presName="composite3" presStyleCnt="0"/>
      <dgm:spPr/>
    </dgm:pt>
    <dgm:pt modelId="{FB511262-4A74-4464-9363-DEA4FEE11208}" type="pres">
      <dgm:prSet presAssocID="{35D4A1B2-1190-440A-BDE1-A81198F88EFD}" presName="background3" presStyleLbl="node3" presStyleIdx="0" presStyleCnt="4"/>
      <dgm:spPr/>
    </dgm:pt>
    <dgm:pt modelId="{E977BCDF-7C15-4638-A25E-88B0049B53E6}" type="pres">
      <dgm:prSet presAssocID="{35D4A1B2-1190-440A-BDE1-A81198F88EFD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8C4168-BE08-4BE6-8187-6B012BC057A7}" type="pres">
      <dgm:prSet presAssocID="{35D4A1B2-1190-440A-BDE1-A81198F88EFD}" presName="hierChild4" presStyleCnt="0"/>
      <dgm:spPr/>
    </dgm:pt>
    <dgm:pt modelId="{31EA899A-FA4A-4A96-BCAB-2A87AEB9A2B2}" type="pres">
      <dgm:prSet presAssocID="{E5CE29FF-9122-404E-AA9E-549F1222113E}" presName="Name10" presStyleLbl="parChTrans1D2" presStyleIdx="1" presStyleCnt="4"/>
      <dgm:spPr/>
      <dgm:t>
        <a:bodyPr/>
        <a:lstStyle/>
        <a:p>
          <a:endParaRPr lang="ru-RU"/>
        </a:p>
      </dgm:t>
    </dgm:pt>
    <dgm:pt modelId="{8FDF710D-0BB9-47D3-AA42-52C862F6937A}" type="pres">
      <dgm:prSet presAssocID="{98BF43F4-B8EE-4ABF-A1F1-1DE40AA5BE94}" presName="hierRoot2" presStyleCnt="0"/>
      <dgm:spPr/>
    </dgm:pt>
    <dgm:pt modelId="{D4741E9C-C7C7-49E1-AC4D-C977F652FA3F}" type="pres">
      <dgm:prSet presAssocID="{98BF43F4-B8EE-4ABF-A1F1-1DE40AA5BE94}" presName="composite2" presStyleCnt="0"/>
      <dgm:spPr/>
    </dgm:pt>
    <dgm:pt modelId="{F4A852DC-CAB3-4BA3-8E77-BF16B75C68B0}" type="pres">
      <dgm:prSet presAssocID="{98BF43F4-B8EE-4ABF-A1F1-1DE40AA5BE94}" presName="background2" presStyleLbl="node2" presStyleIdx="1" presStyleCnt="4"/>
      <dgm:spPr/>
    </dgm:pt>
    <dgm:pt modelId="{4FB36905-AA99-43CE-B9F6-889EB63EEC19}" type="pres">
      <dgm:prSet presAssocID="{98BF43F4-B8EE-4ABF-A1F1-1DE40AA5BE94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DF7990-8626-4D4F-8FD6-3BEF7C40CD89}" type="pres">
      <dgm:prSet presAssocID="{98BF43F4-B8EE-4ABF-A1F1-1DE40AA5BE94}" presName="hierChild3" presStyleCnt="0"/>
      <dgm:spPr/>
    </dgm:pt>
    <dgm:pt modelId="{B683A1E8-689A-4339-B1F4-C52DD91F1BE2}" type="pres">
      <dgm:prSet presAssocID="{13D803B3-0D28-4837-A54A-437A626004F3}" presName="Name17" presStyleLbl="parChTrans1D3" presStyleIdx="1" presStyleCnt="4"/>
      <dgm:spPr/>
      <dgm:t>
        <a:bodyPr/>
        <a:lstStyle/>
        <a:p>
          <a:endParaRPr lang="ru-RU"/>
        </a:p>
      </dgm:t>
    </dgm:pt>
    <dgm:pt modelId="{3424E41F-C9E7-468A-9DA7-35E89047CACE}" type="pres">
      <dgm:prSet presAssocID="{13F710FF-B50C-461E-9210-9510CB4267E2}" presName="hierRoot3" presStyleCnt="0"/>
      <dgm:spPr/>
    </dgm:pt>
    <dgm:pt modelId="{B5F5D1EC-0156-48D7-B23F-CED415EECDD4}" type="pres">
      <dgm:prSet presAssocID="{13F710FF-B50C-461E-9210-9510CB4267E2}" presName="composite3" presStyleCnt="0"/>
      <dgm:spPr/>
    </dgm:pt>
    <dgm:pt modelId="{C81FD55F-75C2-428D-89E3-39CF39CC588B}" type="pres">
      <dgm:prSet presAssocID="{13F710FF-B50C-461E-9210-9510CB4267E2}" presName="background3" presStyleLbl="node3" presStyleIdx="1" presStyleCnt="4"/>
      <dgm:spPr/>
    </dgm:pt>
    <dgm:pt modelId="{454A86DC-DFEF-48EE-9946-08A3E566C878}" type="pres">
      <dgm:prSet presAssocID="{13F710FF-B50C-461E-9210-9510CB4267E2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E61B1E-9257-43EF-AC1E-901E5D1AD30A}" type="pres">
      <dgm:prSet presAssocID="{13F710FF-B50C-461E-9210-9510CB4267E2}" presName="hierChild4" presStyleCnt="0"/>
      <dgm:spPr/>
    </dgm:pt>
    <dgm:pt modelId="{DF6E4F02-686E-4BF0-A372-26F448A9FFBA}" type="pres">
      <dgm:prSet presAssocID="{2D2991A4-6F83-4C88-9CB5-AF1C89A8B151}" presName="Name23" presStyleLbl="parChTrans1D4" presStyleIdx="0" presStyleCnt="2"/>
      <dgm:spPr/>
      <dgm:t>
        <a:bodyPr/>
        <a:lstStyle/>
        <a:p>
          <a:endParaRPr lang="ru-RU"/>
        </a:p>
      </dgm:t>
    </dgm:pt>
    <dgm:pt modelId="{0B792B6F-2C20-46EB-97D3-BA081FB5293C}" type="pres">
      <dgm:prSet presAssocID="{500D2DE6-D4B2-4945-9395-1FB62983A10F}" presName="hierRoot4" presStyleCnt="0"/>
      <dgm:spPr/>
    </dgm:pt>
    <dgm:pt modelId="{81D8A4E9-7F05-4719-9D61-DDBD3B962CC9}" type="pres">
      <dgm:prSet presAssocID="{500D2DE6-D4B2-4945-9395-1FB62983A10F}" presName="composite4" presStyleCnt="0"/>
      <dgm:spPr/>
    </dgm:pt>
    <dgm:pt modelId="{8BF6FF28-FFE3-460E-AC57-94D9D3D45979}" type="pres">
      <dgm:prSet presAssocID="{500D2DE6-D4B2-4945-9395-1FB62983A10F}" presName="background4" presStyleLbl="node4" presStyleIdx="0" presStyleCnt="2"/>
      <dgm:spPr/>
    </dgm:pt>
    <dgm:pt modelId="{A41926EB-6D13-4ECF-A69D-E332C2CF1247}" type="pres">
      <dgm:prSet presAssocID="{500D2DE6-D4B2-4945-9395-1FB62983A10F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58926A-3703-4B62-9E60-2D8548B05837}" type="pres">
      <dgm:prSet presAssocID="{500D2DE6-D4B2-4945-9395-1FB62983A10F}" presName="hierChild5" presStyleCnt="0"/>
      <dgm:spPr/>
    </dgm:pt>
    <dgm:pt modelId="{04F7A8F9-C705-4D87-BA8D-FC16ECE76006}" type="pres">
      <dgm:prSet presAssocID="{A4EC5D9B-ED34-44DA-B6A1-7A7FA8318556}" presName="Name10" presStyleLbl="parChTrans1D2" presStyleIdx="2" presStyleCnt="4"/>
      <dgm:spPr/>
      <dgm:t>
        <a:bodyPr/>
        <a:lstStyle/>
        <a:p>
          <a:endParaRPr lang="ru-RU"/>
        </a:p>
      </dgm:t>
    </dgm:pt>
    <dgm:pt modelId="{AFF41B97-85BE-4F05-B4FC-B74F2D7A6FB5}" type="pres">
      <dgm:prSet presAssocID="{17945A15-821C-42B8-8731-85B2DB47B70B}" presName="hierRoot2" presStyleCnt="0"/>
      <dgm:spPr/>
    </dgm:pt>
    <dgm:pt modelId="{5F51C380-EE72-4B36-B33A-8C742DFE4EDB}" type="pres">
      <dgm:prSet presAssocID="{17945A15-821C-42B8-8731-85B2DB47B70B}" presName="composite2" presStyleCnt="0"/>
      <dgm:spPr/>
    </dgm:pt>
    <dgm:pt modelId="{A4D590D9-2CB0-4B1D-9637-661FD28AE794}" type="pres">
      <dgm:prSet presAssocID="{17945A15-821C-42B8-8731-85B2DB47B70B}" presName="background2" presStyleLbl="node2" presStyleIdx="2" presStyleCnt="4"/>
      <dgm:spPr/>
    </dgm:pt>
    <dgm:pt modelId="{0DC96488-95B6-483F-B528-AC4F24F197C1}" type="pres">
      <dgm:prSet presAssocID="{17945A15-821C-42B8-8731-85B2DB47B70B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9B2D5A-E3F1-4CC7-B2CA-3C9E8A51FBB0}" type="pres">
      <dgm:prSet presAssocID="{17945A15-821C-42B8-8731-85B2DB47B70B}" presName="hierChild3" presStyleCnt="0"/>
      <dgm:spPr/>
    </dgm:pt>
    <dgm:pt modelId="{B0CD266F-C07A-4290-8FF8-BCC407E413D7}" type="pres">
      <dgm:prSet presAssocID="{25E430D7-3DDE-4E39-B784-D335E0F88521}" presName="Name17" presStyleLbl="parChTrans1D3" presStyleIdx="2" presStyleCnt="4"/>
      <dgm:spPr/>
      <dgm:t>
        <a:bodyPr/>
        <a:lstStyle/>
        <a:p>
          <a:endParaRPr lang="ru-RU"/>
        </a:p>
      </dgm:t>
    </dgm:pt>
    <dgm:pt modelId="{0D90350F-63F9-4B55-AF54-9AF733E624CE}" type="pres">
      <dgm:prSet presAssocID="{753FFD18-274C-4554-9D4C-AF9D40E3DD54}" presName="hierRoot3" presStyleCnt="0"/>
      <dgm:spPr/>
    </dgm:pt>
    <dgm:pt modelId="{CC6A04BF-C4DF-4829-B2E2-6C1B558A616D}" type="pres">
      <dgm:prSet presAssocID="{753FFD18-274C-4554-9D4C-AF9D40E3DD54}" presName="composite3" presStyleCnt="0"/>
      <dgm:spPr/>
    </dgm:pt>
    <dgm:pt modelId="{6D0D6128-738C-422D-A2C2-AE241487595B}" type="pres">
      <dgm:prSet presAssocID="{753FFD18-274C-4554-9D4C-AF9D40E3DD54}" presName="background3" presStyleLbl="node3" presStyleIdx="2" presStyleCnt="4"/>
      <dgm:spPr/>
    </dgm:pt>
    <dgm:pt modelId="{1A2BEDE6-0254-4186-85FE-DDB53C1530D1}" type="pres">
      <dgm:prSet presAssocID="{753FFD18-274C-4554-9D4C-AF9D40E3DD54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DB3298-CBFF-4533-B935-740616D3BD01}" type="pres">
      <dgm:prSet presAssocID="{753FFD18-274C-4554-9D4C-AF9D40E3DD54}" presName="hierChild4" presStyleCnt="0"/>
      <dgm:spPr/>
    </dgm:pt>
    <dgm:pt modelId="{4CEC590E-FE02-40BA-9AA5-B85C25948143}" type="pres">
      <dgm:prSet presAssocID="{759615C9-72F7-4DE9-80FE-3ADC583FEC19}" presName="Name23" presStyleLbl="parChTrans1D4" presStyleIdx="1" presStyleCnt="2"/>
      <dgm:spPr/>
      <dgm:t>
        <a:bodyPr/>
        <a:lstStyle/>
        <a:p>
          <a:endParaRPr lang="ru-RU"/>
        </a:p>
      </dgm:t>
    </dgm:pt>
    <dgm:pt modelId="{FF08A996-5ED1-45AA-A947-2F579C87F7F5}" type="pres">
      <dgm:prSet presAssocID="{85C5626D-07E1-4720-AC26-73624EAC66B5}" presName="hierRoot4" presStyleCnt="0"/>
      <dgm:spPr/>
    </dgm:pt>
    <dgm:pt modelId="{209E0BF6-6E86-4950-ABD1-FE53A442AA53}" type="pres">
      <dgm:prSet presAssocID="{85C5626D-07E1-4720-AC26-73624EAC66B5}" presName="composite4" presStyleCnt="0"/>
      <dgm:spPr/>
    </dgm:pt>
    <dgm:pt modelId="{22EEF181-90EE-4F09-8540-B2A7576A5C25}" type="pres">
      <dgm:prSet presAssocID="{85C5626D-07E1-4720-AC26-73624EAC66B5}" presName="background4" presStyleLbl="node4" presStyleIdx="1" presStyleCnt="2"/>
      <dgm:spPr/>
    </dgm:pt>
    <dgm:pt modelId="{9162B532-4899-4413-821C-987D2DB25329}" type="pres">
      <dgm:prSet presAssocID="{85C5626D-07E1-4720-AC26-73624EAC66B5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0E8D64-9494-4988-B5B2-256433345B74}" type="pres">
      <dgm:prSet presAssocID="{85C5626D-07E1-4720-AC26-73624EAC66B5}" presName="hierChild5" presStyleCnt="0"/>
      <dgm:spPr/>
    </dgm:pt>
    <dgm:pt modelId="{F47B12E9-DD91-4038-B91E-D25A8D18DFF1}" type="pres">
      <dgm:prSet presAssocID="{27D55B6E-F4DA-4801-A0B3-780E2DE28C17}" presName="Name10" presStyleLbl="parChTrans1D2" presStyleIdx="3" presStyleCnt="4"/>
      <dgm:spPr/>
      <dgm:t>
        <a:bodyPr/>
        <a:lstStyle/>
        <a:p>
          <a:endParaRPr lang="ru-RU"/>
        </a:p>
      </dgm:t>
    </dgm:pt>
    <dgm:pt modelId="{B6232D55-FF01-43C9-ACCB-7D033191212C}" type="pres">
      <dgm:prSet presAssocID="{36D87B6B-8E48-4373-B043-038E3A8FAC51}" presName="hierRoot2" presStyleCnt="0"/>
      <dgm:spPr/>
    </dgm:pt>
    <dgm:pt modelId="{82B704B1-85F3-46B4-B7A3-3868E16C0FD8}" type="pres">
      <dgm:prSet presAssocID="{36D87B6B-8E48-4373-B043-038E3A8FAC51}" presName="composite2" presStyleCnt="0"/>
      <dgm:spPr/>
    </dgm:pt>
    <dgm:pt modelId="{6734C7A4-DAAE-47FF-A35A-48C1D9AB29BD}" type="pres">
      <dgm:prSet presAssocID="{36D87B6B-8E48-4373-B043-038E3A8FAC51}" presName="background2" presStyleLbl="node2" presStyleIdx="3" presStyleCnt="4"/>
      <dgm:spPr/>
    </dgm:pt>
    <dgm:pt modelId="{C841297C-59E4-480D-A8A4-8BCC752EA12F}" type="pres">
      <dgm:prSet presAssocID="{36D87B6B-8E48-4373-B043-038E3A8FAC51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611577-4694-47A2-B0EF-97726A1EC1CD}" type="pres">
      <dgm:prSet presAssocID="{36D87B6B-8E48-4373-B043-038E3A8FAC51}" presName="hierChild3" presStyleCnt="0"/>
      <dgm:spPr/>
    </dgm:pt>
    <dgm:pt modelId="{3B0FA02F-EAE1-4B22-A855-34A40D9CE29E}" type="pres">
      <dgm:prSet presAssocID="{2523BD57-1186-4C6C-8117-39743AEFE4F6}" presName="Name17" presStyleLbl="parChTrans1D3" presStyleIdx="3" presStyleCnt="4"/>
      <dgm:spPr/>
      <dgm:t>
        <a:bodyPr/>
        <a:lstStyle/>
        <a:p>
          <a:endParaRPr lang="ru-RU"/>
        </a:p>
      </dgm:t>
    </dgm:pt>
    <dgm:pt modelId="{1E4764D5-F244-46C5-848C-6DE026854584}" type="pres">
      <dgm:prSet presAssocID="{30BA4783-0561-4A8A-87CB-F57B2B38447C}" presName="hierRoot3" presStyleCnt="0"/>
      <dgm:spPr/>
    </dgm:pt>
    <dgm:pt modelId="{021CE2C3-B873-4CD2-873F-9E7DD677E711}" type="pres">
      <dgm:prSet presAssocID="{30BA4783-0561-4A8A-87CB-F57B2B38447C}" presName="composite3" presStyleCnt="0"/>
      <dgm:spPr/>
    </dgm:pt>
    <dgm:pt modelId="{401AFBA7-B074-4BAD-BC16-AF6E91BCFA40}" type="pres">
      <dgm:prSet presAssocID="{30BA4783-0561-4A8A-87CB-F57B2B38447C}" presName="background3" presStyleLbl="node3" presStyleIdx="3" presStyleCnt="4"/>
      <dgm:spPr/>
    </dgm:pt>
    <dgm:pt modelId="{61CB9ADE-5068-452B-BAA8-3F2A67438465}" type="pres">
      <dgm:prSet presAssocID="{30BA4783-0561-4A8A-87CB-F57B2B38447C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0E213B-C18B-4E6D-8D37-E907FA5C3792}" type="pres">
      <dgm:prSet presAssocID="{30BA4783-0561-4A8A-87CB-F57B2B38447C}" presName="hierChild4" presStyleCnt="0"/>
      <dgm:spPr/>
    </dgm:pt>
  </dgm:ptLst>
  <dgm:cxnLst>
    <dgm:cxn modelId="{14279BFD-FF05-4CC5-8ECE-54992D51F462}" type="presOf" srcId="{25E430D7-3DDE-4E39-B784-D335E0F88521}" destId="{B0CD266F-C07A-4290-8FF8-BCC407E413D7}" srcOrd="0" destOrd="0" presId="urn:microsoft.com/office/officeart/2005/8/layout/hierarchy1"/>
    <dgm:cxn modelId="{3348567C-937C-43A8-96AE-54429E8E3AEF}" type="presOf" srcId="{295CC002-E077-4106-BDFA-5943C458B5AE}" destId="{47C44EE9-5022-48E9-8AB3-8B4C9C3C6494}" srcOrd="0" destOrd="0" presId="urn:microsoft.com/office/officeart/2005/8/layout/hierarchy1"/>
    <dgm:cxn modelId="{DD994256-B8B1-4042-912C-2EE7EE346A9D}" srcId="{295CC002-E077-4106-BDFA-5943C458B5AE}" destId="{36D87B6B-8E48-4373-B043-038E3A8FAC51}" srcOrd="3" destOrd="0" parTransId="{27D55B6E-F4DA-4801-A0B3-780E2DE28C17}" sibTransId="{FBAE220C-6F3A-4588-9A9F-12B9F1BFFA91}"/>
    <dgm:cxn modelId="{B5A236F5-D0B2-4E73-85C8-68A134972D13}" type="presOf" srcId="{2523BD57-1186-4C6C-8117-39743AEFE4F6}" destId="{3B0FA02F-EAE1-4B22-A855-34A40D9CE29E}" srcOrd="0" destOrd="0" presId="urn:microsoft.com/office/officeart/2005/8/layout/hierarchy1"/>
    <dgm:cxn modelId="{86F014AF-6C06-4193-B531-B42145716A43}" type="presOf" srcId="{A4EC5D9B-ED34-44DA-B6A1-7A7FA8318556}" destId="{04F7A8F9-C705-4D87-BA8D-FC16ECE76006}" srcOrd="0" destOrd="0" presId="urn:microsoft.com/office/officeart/2005/8/layout/hierarchy1"/>
    <dgm:cxn modelId="{D0D00701-2F08-4280-AD2D-C26218EEB5D2}" type="presOf" srcId="{2E5D6361-0530-43F2-8915-A621515FA71D}" destId="{A819ABB6-0437-455C-8C3C-16B71CC0DF03}" srcOrd="0" destOrd="0" presId="urn:microsoft.com/office/officeart/2005/8/layout/hierarchy1"/>
    <dgm:cxn modelId="{E28E7CC0-A8EB-4AEE-95E5-B525EA6A286B}" srcId="{295CC002-E077-4106-BDFA-5943C458B5AE}" destId="{2E5D6361-0530-43F2-8915-A621515FA71D}" srcOrd="0" destOrd="0" parTransId="{DEF1B599-841D-43EA-9FBD-F948C78968C8}" sibTransId="{5A17A029-63B4-4404-A456-A385D8E2D520}"/>
    <dgm:cxn modelId="{2AC8B209-A939-4E25-B1EC-956492110291}" type="presOf" srcId="{E5CE29FF-9122-404E-AA9E-549F1222113E}" destId="{31EA899A-FA4A-4A96-BCAB-2A87AEB9A2B2}" srcOrd="0" destOrd="0" presId="urn:microsoft.com/office/officeart/2005/8/layout/hierarchy1"/>
    <dgm:cxn modelId="{373BB992-436A-456E-8EB4-6EA5A941077A}" srcId="{295CC002-E077-4106-BDFA-5943C458B5AE}" destId="{98BF43F4-B8EE-4ABF-A1F1-1DE40AA5BE94}" srcOrd="1" destOrd="0" parTransId="{E5CE29FF-9122-404E-AA9E-549F1222113E}" sibTransId="{BAC8A355-6D4F-4D66-A97A-BB1167462AE1}"/>
    <dgm:cxn modelId="{245B6FF4-6C76-47B9-AE7D-AB1F0360446A}" srcId="{13F710FF-B50C-461E-9210-9510CB4267E2}" destId="{500D2DE6-D4B2-4945-9395-1FB62983A10F}" srcOrd="0" destOrd="0" parTransId="{2D2991A4-6F83-4C88-9CB5-AF1C89A8B151}" sibTransId="{472FA8D9-A766-4338-9C51-D0956E0BDCF7}"/>
    <dgm:cxn modelId="{C548F2EE-6E9C-4589-A030-BC501EB7315A}" type="presOf" srcId="{98BF43F4-B8EE-4ABF-A1F1-1DE40AA5BE94}" destId="{4FB36905-AA99-43CE-B9F6-889EB63EEC19}" srcOrd="0" destOrd="0" presId="urn:microsoft.com/office/officeart/2005/8/layout/hierarchy1"/>
    <dgm:cxn modelId="{025AE408-4E69-4A6B-A18F-F0B1B016C7E8}" type="presOf" srcId="{30BA4783-0561-4A8A-87CB-F57B2B38447C}" destId="{61CB9ADE-5068-452B-BAA8-3F2A67438465}" srcOrd="0" destOrd="0" presId="urn:microsoft.com/office/officeart/2005/8/layout/hierarchy1"/>
    <dgm:cxn modelId="{C678886C-078C-495E-916E-2B22FEB7F1B7}" type="presOf" srcId="{DEF1B599-841D-43EA-9FBD-F948C78968C8}" destId="{AB9B0F13-4BA7-41BC-92B7-9EE04AE7C289}" srcOrd="0" destOrd="0" presId="urn:microsoft.com/office/officeart/2005/8/layout/hierarchy1"/>
    <dgm:cxn modelId="{3C6EA58D-7117-413F-A405-983306B2FB92}" type="presOf" srcId="{500D2DE6-D4B2-4945-9395-1FB62983A10F}" destId="{A41926EB-6D13-4ECF-A69D-E332C2CF1247}" srcOrd="0" destOrd="0" presId="urn:microsoft.com/office/officeart/2005/8/layout/hierarchy1"/>
    <dgm:cxn modelId="{8C420577-6497-4299-9584-E7E7FCF5945F}" type="presOf" srcId="{17945A15-821C-42B8-8731-85B2DB47B70B}" destId="{0DC96488-95B6-483F-B528-AC4F24F197C1}" srcOrd="0" destOrd="0" presId="urn:microsoft.com/office/officeart/2005/8/layout/hierarchy1"/>
    <dgm:cxn modelId="{B009F079-AD6A-49C0-91AA-E1137AEA39D3}" type="presOf" srcId="{5664B2B4-93C3-431E-A74D-3C293E06C708}" destId="{31CD42D5-6CC3-4B31-9241-97A77F081764}" srcOrd="0" destOrd="0" presId="urn:microsoft.com/office/officeart/2005/8/layout/hierarchy1"/>
    <dgm:cxn modelId="{2AA05EDD-47EE-4AF3-90A7-2128BE12B90F}" type="presOf" srcId="{13D803B3-0D28-4837-A54A-437A626004F3}" destId="{B683A1E8-689A-4339-B1F4-C52DD91F1BE2}" srcOrd="0" destOrd="0" presId="urn:microsoft.com/office/officeart/2005/8/layout/hierarchy1"/>
    <dgm:cxn modelId="{B0E4A71E-707C-45A9-96F1-B29F8EADA730}" type="presOf" srcId="{759615C9-72F7-4DE9-80FE-3ADC583FEC19}" destId="{4CEC590E-FE02-40BA-9AA5-B85C25948143}" srcOrd="0" destOrd="0" presId="urn:microsoft.com/office/officeart/2005/8/layout/hierarchy1"/>
    <dgm:cxn modelId="{218955F0-A7BC-47D3-B014-6CE3CA0BCEF5}" type="presOf" srcId="{13F710FF-B50C-461E-9210-9510CB4267E2}" destId="{454A86DC-DFEF-48EE-9946-08A3E566C878}" srcOrd="0" destOrd="0" presId="urn:microsoft.com/office/officeart/2005/8/layout/hierarchy1"/>
    <dgm:cxn modelId="{095A4440-F8E9-49F6-8EE1-29E20BCF66CC}" srcId="{6364E4E7-6075-439D-B273-B0C2004DF8AD}" destId="{295CC002-E077-4106-BDFA-5943C458B5AE}" srcOrd="0" destOrd="0" parTransId="{30B86C79-08D4-4AEA-A2F8-4D9A9D4F53F9}" sibTransId="{F5B00485-3BD6-4E52-AC01-4B7F4F912AE2}"/>
    <dgm:cxn modelId="{4E47897D-AF5A-455A-8216-2D080DBE7E6E}" type="presOf" srcId="{35D4A1B2-1190-440A-BDE1-A81198F88EFD}" destId="{E977BCDF-7C15-4638-A25E-88B0049B53E6}" srcOrd="0" destOrd="0" presId="urn:microsoft.com/office/officeart/2005/8/layout/hierarchy1"/>
    <dgm:cxn modelId="{8F95606E-4201-40B3-BC66-EDCBAB4E9F0B}" type="presOf" srcId="{27D55B6E-F4DA-4801-A0B3-780E2DE28C17}" destId="{F47B12E9-DD91-4038-B91E-D25A8D18DFF1}" srcOrd="0" destOrd="0" presId="urn:microsoft.com/office/officeart/2005/8/layout/hierarchy1"/>
    <dgm:cxn modelId="{3E366C8A-1FA9-4ED7-A2CF-8CCEE025E089}" srcId="{295CC002-E077-4106-BDFA-5943C458B5AE}" destId="{17945A15-821C-42B8-8731-85B2DB47B70B}" srcOrd="2" destOrd="0" parTransId="{A4EC5D9B-ED34-44DA-B6A1-7A7FA8318556}" sibTransId="{443E0ED4-E3DD-41DD-B280-412790247B81}"/>
    <dgm:cxn modelId="{149AADF8-F74A-4CFD-8A6A-7C6EA231F824}" type="presOf" srcId="{85C5626D-07E1-4720-AC26-73624EAC66B5}" destId="{9162B532-4899-4413-821C-987D2DB25329}" srcOrd="0" destOrd="0" presId="urn:microsoft.com/office/officeart/2005/8/layout/hierarchy1"/>
    <dgm:cxn modelId="{EF81F292-DA48-470A-B78E-BFB3258692E4}" srcId="{98BF43F4-B8EE-4ABF-A1F1-1DE40AA5BE94}" destId="{13F710FF-B50C-461E-9210-9510CB4267E2}" srcOrd="0" destOrd="0" parTransId="{13D803B3-0D28-4837-A54A-437A626004F3}" sibTransId="{CBCCEDF4-23FA-4F4A-BE9C-B33F0B0C8413}"/>
    <dgm:cxn modelId="{5EA4CC7D-2749-4C20-85CF-A4C9BC4383D4}" type="presOf" srcId="{6364E4E7-6075-439D-B273-B0C2004DF8AD}" destId="{A487F6FF-64BA-468C-B46B-D1FF941DA39E}" srcOrd="0" destOrd="0" presId="urn:microsoft.com/office/officeart/2005/8/layout/hierarchy1"/>
    <dgm:cxn modelId="{586C1831-8B49-4443-A6A7-33431858771C}" srcId="{2E5D6361-0530-43F2-8915-A621515FA71D}" destId="{35D4A1B2-1190-440A-BDE1-A81198F88EFD}" srcOrd="0" destOrd="0" parTransId="{5664B2B4-93C3-431E-A74D-3C293E06C708}" sibTransId="{54FE1916-A85B-462E-BF2A-01A0DF3338F0}"/>
    <dgm:cxn modelId="{E1F13A36-8D44-469D-88A8-228FD9096CD3}" type="presOf" srcId="{36D87B6B-8E48-4373-B043-038E3A8FAC51}" destId="{C841297C-59E4-480D-A8A4-8BCC752EA12F}" srcOrd="0" destOrd="0" presId="urn:microsoft.com/office/officeart/2005/8/layout/hierarchy1"/>
    <dgm:cxn modelId="{602D144C-8D2A-4EF7-83BC-7E5379AB65E9}" type="presOf" srcId="{753FFD18-274C-4554-9D4C-AF9D40E3DD54}" destId="{1A2BEDE6-0254-4186-85FE-DDB53C1530D1}" srcOrd="0" destOrd="0" presId="urn:microsoft.com/office/officeart/2005/8/layout/hierarchy1"/>
    <dgm:cxn modelId="{924A6EF7-9C46-45D1-8D5C-A21B15CDFE8A}" srcId="{36D87B6B-8E48-4373-B043-038E3A8FAC51}" destId="{30BA4783-0561-4A8A-87CB-F57B2B38447C}" srcOrd="0" destOrd="0" parTransId="{2523BD57-1186-4C6C-8117-39743AEFE4F6}" sibTransId="{4CF9172D-15EA-43D5-A73D-E54095978CF8}"/>
    <dgm:cxn modelId="{FA682F03-A848-4E3C-8F6F-3306EA33A121}" srcId="{753FFD18-274C-4554-9D4C-AF9D40E3DD54}" destId="{85C5626D-07E1-4720-AC26-73624EAC66B5}" srcOrd="0" destOrd="0" parTransId="{759615C9-72F7-4DE9-80FE-3ADC583FEC19}" sibTransId="{95B336AA-E5C8-4812-A54F-5D9A426E628B}"/>
    <dgm:cxn modelId="{F0368772-8C61-4835-9156-9EF7A518CD52}" type="presOf" srcId="{2D2991A4-6F83-4C88-9CB5-AF1C89A8B151}" destId="{DF6E4F02-686E-4BF0-A372-26F448A9FFBA}" srcOrd="0" destOrd="0" presId="urn:microsoft.com/office/officeart/2005/8/layout/hierarchy1"/>
    <dgm:cxn modelId="{2FBC2A88-4E7F-4E8C-8ED1-51110C3E86CA}" srcId="{17945A15-821C-42B8-8731-85B2DB47B70B}" destId="{753FFD18-274C-4554-9D4C-AF9D40E3DD54}" srcOrd="0" destOrd="0" parTransId="{25E430D7-3DDE-4E39-B784-D335E0F88521}" sibTransId="{8AE5A78E-7214-44D1-9E74-2EB7A33B740B}"/>
    <dgm:cxn modelId="{F802C738-0AC4-4505-9763-3D518FABE158}" type="presParOf" srcId="{A487F6FF-64BA-468C-B46B-D1FF941DA39E}" destId="{7F69253C-B014-4F69-948A-27931662DBDF}" srcOrd="0" destOrd="0" presId="urn:microsoft.com/office/officeart/2005/8/layout/hierarchy1"/>
    <dgm:cxn modelId="{E097BC3C-15E6-46CA-9DDE-47738A21544A}" type="presParOf" srcId="{7F69253C-B014-4F69-948A-27931662DBDF}" destId="{2B97E0C8-C983-478C-B552-D03CDFBE9A99}" srcOrd="0" destOrd="0" presId="urn:microsoft.com/office/officeart/2005/8/layout/hierarchy1"/>
    <dgm:cxn modelId="{2C396427-3CDE-4A70-98A2-A88AA0843D0E}" type="presParOf" srcId="{2B97E0C8-C983-478C-B552-D03CDFBE9A99}" destId="{082F8A4B-EB42-4D7A-8B0F-89DFFA96B320}" srcOrd="0" destOrd="0" presId="urn:microsoft.com/office/officeart/2005/8/layout/hierarchy1"/>
    <dgm:cxn modelId="{8BB57425-14BA-4CD1-A82B-048C7838DB67}" type="presParOf" srcId="{2B97E0C8-C983-478C-B552-D03CDFBE9A99}" destId="{47C44EE9-5022-48E9-8AB3-8B4C9C3C6494}" srcOrd="1" destOrd="0" presId="urn:microsoft.com/office/officeart/2005/8/layout/hierarchy1"/>
    <dgm:cxn modelId="{40A3C9AF-2525-4885-A10B-78B4BE46B37E}" type="presParOf" srcId="{7F69253C-B014-4F69-948A-27931662DBDF}" destId="{40EB8623-AD80-4868-B89D-2480579B0593}" srcOrd="1" destOrd="0" presId="urn:microsoft.com/office/officeart/2005/8/layout/hierarchy1"/>
    <dgm:cxn modelId="{94B02AB9-727D-4F88-8D60-C4F9A270BD84}" type="presParOf" srcId="{40EB8623-AD80-4868-B89D-2480579B0593}" destId="{AB9B0F13-4BA7-41BC-92B7-9EE04AE7C289}" srcOrd="0" destOrd="0" presId="urn:microsoft.com/office/officeart/2005/8/layout/hierarchy1"/>
    <dgm:cxn modelId="{D237FAE6-9DEA-4EAB-BB94-ED828E7AC3EE}" type="presParOf" srcId="{40EB8623-AD80-4868-B89D-2480579B0593}" destId="{0FD4348B-7E01-44B5-BE0D-3913A0592DFF}" srcOrd="1" destOrd="0" presId="urn:microsoft.com/office/officeart/2005/8/layout/hierarchy1"/>
    <dgm:cxn modelId="{E5822951-4C1B-4233-8E02-158B76D67A6A}" type="presParOf" srcId="{0FD4348B-7E01-44B5-BE0D-3913A0592DFF}" destId="{A49693C1-6F8F-44BE-8901-45251F1F5ACA}" srcOrd="0" destOrd="0" presId="urn:microsoft.com/office/officeart/2005/8/layout/hierarchy1"/>
    <dgm:cxn modelId="{9A37696D-2D3E-4CFD-9399-6D1E94C9669C}" type="presParOf" srcId="{A49693C1-6F8F-44BE-8901-45251F1F5ACA}" destId="{4FCFF363-17AB-4B2D-918A-59A1E1C6128F}" srcOrd="0" destOrd="0" presId="urn:microsoft.com/office/officeart/2005/8/layout/hierarchy1"/>
    <dgm:cxn modelId="{8F298646-B70B-4CDF-A37F-C1DA38A0E455}" type="presParOf" srcId="{A49693C1-6F8F-44BE-8901-45251F1F5ACA}" destId="{A819ABB6-0437-455C-8C3C-16B71CC0DF03}" srcOrd="1" destOrd="0" presId="urn:microsoft.com/office/officeart/2005/8/layout/hierarchy1"/>
    <dgm:cxn modelId="{7ECB68CD-1E98-4F14-ACB5-C0CD7676F5D1}" type="presParOf" srcId="{0FD4348B-7E01-44B5-BE0D-3913A0592DFF}" destId="{8C40608C-E2B0-4FF1-9364-304F72BD8EF8}" srcOrd="1" destOrd="0" presId="urn:microsoft.com/office/officeart/2005/8/layout/hierarchy1"/>
    <dgm:cxn modelId="{621C1A45-B328-4925-BCFC-BD328CCF15D4}" type="presParOf" srcId="{8C40608C-E2B0-4FF1-9364-304F72BD8EF8}" destId="{31CD42D5-6CC3-4B31-9241-97A77F081764}" srcOrd="0" destOrd="0" presId="urn:microsoft.com/office/officeart/2005/8/layout/hierarchy1"/>
    <dgm:cxn modelId="{3AB17BC2-6B43-4F5A-8603-1A32071A19F2}" type="presParOf" srcId="{8C40608C-E2B0-4FF1-9364-304F72BD8EF8}" destId="{CB119CED-BE3A-4401-A9F4-F71FCFC0EFD3}" srcOrd="1" destOrd="0" presId="urn:microsoft.com/office/officeart/2005/8/layout/hierarchy1"/>
    <dgm:cxn modelId="{C20FA7CA-A5BB-4C08-BE2C-092039AEC2A8}" type="presParOf" srcId="{CB119CED-BE3A-4401-A9F4-F71FCFC0EFD3}" destId="{68338A2E-A99B-4735-ACAB-3434D9EA128C}" srcOrd="0" destOrd="0" presId="urn:microsoft.com/office/officeart/2005/8/layout/hierarchy1"/>
    <dgm:cxn modelId="{873F6575-19D8-47CD-A015-D803843DA848}" type="presParOf" srcId="{68338A2E-A99B-4735-ACAB-3434D9EA128C}" destId="{FB511262-4A74-4464-9363-DEA4FEE11208}" srcOrd="0" destOrd="0" presId="urn:microsoft.com/office/officeart/2005/8/layout/hierarchy1"/>
    <dgm:cxn modelId="{999D9B5C-4C49-4857-A6CA-8B44ABDE2154}" type="presParOf" srcId="{68338A2E-A99B-4735-ACAB-3434D9EA128C}" destId="{E977BCDF-7C15-4638-A25E-88B0049B53E6}" srcOrd="1" destOrd="0" presId="urn:microsoft.com/office/officeart/2005/8/layout/hierarchy1"/>
    <dgm:cxn modelId="{D07B1C11-77A5-465E-883E-7E27F2FF1B8D}" type="presParOf" srcId="{CB119CED-BE3A-4401-A9F4-F71FCFC0EFD3}" destId="{318C4168-BE08-4BE6-8187-6B012BC057A7}" srcOrd="1" destOrd="0" presId="urn:microsoft.com/office/officeart/2005/8/layout/hierarchy1"/>
    <dgm:cxn modelId="{C1E19D88-8907-4872-9BB4-FBDD27FC8507}" type="presParOf" srcId="{40EB8623-AD80-4868-B89D-2480579B0593}" destId="{31EA899A-FA4A-4A96-BCAB-2A87AEB9A2B2}" srcOrd="2" destOrd="0" presId="urn:microsoft.com/office/officeart/2005/8/layout/hierarchy1"/>
    <dgm:cxn modelId="{2496F962-EF8D-491F-82B8-9CD155103820}" type="presParOf" srcId="{40EB8623-AD80-4868-B89D-2480579B0593}" destId="{8FDF710D-0BB9-47D3-AA42-52C862F6937A}" srcOrd="3" destOrd="0" presId="urn:microsoft.com/office/officeart/2005/8/layout/hierarchy1"/>
    <dgm:cxn modelId="{C5E9A6C2-D779-43D8-A6FC-18EEF7176991}" type="presParOf" srcId="{8FDF710D-0BB9-47D3-AA42-52C862F6937A}" destId="{D4741E9C-C7C7-49E1-AC4D-C977F652FA3F}" srcOrd="0" destOrd="0" presId="urn:microsoft.com/office/officeart/2005/8/layout/hierarchy1"/>
    <dgm:cxn modelId="{F34995BC-3235-4D08-BE08-311A526DA4E5}" type="presParOf" srcId="{D4741E9C-C7C7-49E1-AC4D-C977F652FA3F}" destId="{F4A852DC-CAB3-4BA3-8E77-BF16B75C68B0}" srcOrd="0" destOrd="0" presId="urn:microsoft.com/office/officeart/2005/8/layout/hierarchy1"/>
    <dgm:cxn modelId="{2D261EC8-7DAC-4A01-AEE5-4DF574607400}" type="presParOf" srcId="{D4741E9C-C7C7-49E1-AC4D-C977F652FA3F}" destId="{4FB36905-AA99-43CE-B9F6-889EB63EEC19}" srcOrd="1" destOrd="0" presId="urn:microsoft.com/office/officeart/2005/8/layout/hierarchy1"/>
    <dgm:cxn modelId="{00953517-0A49-4FA6-B17D-130957E37D89}" type="presParOf" srcId="{8FDF710D-0BB9-47D3-AA42-52C862F6937A}" destId="{DADF7990-8626-4D4F-8FD6-3BEF7C40CD89}" srcOrd="1" destOrd="0" presId="urn:microsoft.com/office/officeart/2005/8/layout/hierarchy1"/>
    <dgm:cxn modelId="{296E8908-67E7-471F-90CF-D09086A27D04}" type="presParOf" srcId="{DADF7990-8626-4D4F-8FD6-3BEF7C40CD89}" destId="{B683A1E8-689A-4339-B1F4-C52DD91F1BE2}" srcOrd="0" destOrd="0" presId="urn:microsoft.com/office/officeart/2005/8/layout/hierarchy1"/>
    <dgm:cxn modelId="{8ABF285B-67A6-4B28-8500-D7263B96EFDB}" type="presParOf" srcId="{DADF7990-8626-4D4F-8FD6-3BEF7C40CD89}" destId="{3424E41F-C9E7-468A-9DA7-35E89047CACE}" srcOrd="1" destOrd="0" presId="urn:microsoft.com/office/officeart/2005/8/layout/hierarchy1"/>
    <dgm:cxn modelId="{7CC02C09-922E-410C-B7F4-824FC6161535}" type="presParOf" srcId="{3424E41F-C9E7-468A-9DA7-35E89047CACE}" destId="{B5F5D1EC-0156-48D7-B23F-CED415EECDD4}" srcOrd="0" destOrd="0" presId="urn:microsoft.com/office/officeart/2005/8/layout/hierarchy1"/>
    <dgm:cxn modelId="{0CF7C7B8-1E22-4C8D-A32A-0B43AB3B1747}" type="presParOf" srcId="{B5F5D1EC-0156-48D7-B23F-CED415EECDD4}" destId="{C81FD55F-75C2-428D-89E3-39CF39CC588B}" srcOrd="0" destOrd="0" presId="urn:microsoft.com/office/officeart/2005/8/layout/hierarchy1"/>
    <dgm:cxn modelId="{3940E45B-5A69-4EE5-9B03-F9EF983CFE40}" type="presParOf" srcId="{B5F5D1EC-0156-48D7-B23F-CED415EECDD4}" destId="{454A86DC-DFEF-48EE-9946-08A3E566C878}" srcOrd="1" destOrd="0" presId="urn:microsoft.com/office/officeart/2005/8/layout/hierarchy1"/>
    <dgm:cxn modelId="{D1B49421-DE88-4F27-867B-A8B34013A035}" type="presParOf" srcId="{3424E41F-C9E7-468A-9DA7-35E89047CACE}" destId="{A3E61B1E-9257-43EF-AC1E-901E5D1AD30A}" srcOrd="1" destOrd="0" presId="urn:microsoft.com/office/officeart/2005/8/layout/hierarchy1"/>
    <dgm:cxn modelId="{B7490712-66CC-4910-9A56-C27D99F2CCAB}" type="presParOf" srcId="{A3E61B1E-9257-43EF-AC1E-901E5D1AD30A}" destId="{DF6E4F02-686E-4BF0-A372-26F448A9FFBA}" srcOrd="0" destOrd="0" presId="urn:microsoft.com/office/officeart/2005/8/layout/hierarchy1"/>
    <dgm:cxn modelId="{6B47207B-0AA4-4ACB-8E5A-5CAFB656D286}" type="presParOf" srcId="{A3E61B1E-9257-43EF-AC1E-901E5D1AD30A}" destId="{0B792B6F-2C20-46EB-97D3-BA081FB5293C}" srcOrd="1" destOrd="0" presId="urn:microsoft.com/office/officeart/2005/8/layout/hierarchy1"/>
    <dgm:cxn modelId="{A8402CF3-A289-4180-ABDB-7B1197E46C6F}" type="presParOf" srcId="{0B792B6F-2C20-46EB-97D3-BA081FB5293C}" destId="{81D8A4E9-7F05-4719-9D61-DDBD3B962CC9}" srcOrd="0" destOrd="0" presId="urn:microsoft.com/office/officeart/2005/8/layout/hierarchy1"/>
    <dgm:cxn modelId="{2BC5DD5F-8963-4E02-9E1A-FAB730E8BE7D}" type="presParOf" srcId="{81D8A4E9-7F05-4719-9D61-DDBD3B962CC9}" destId="{8BF6FF28-FFE3-460E-AC57-94D9D3D45979}" srcOrd="0" destOrd="0" presId="urn:microsoft.com/office/officeart/2005/8/layout/hierarchy1"/>
    <dgm:cxn modelId="{C139027A-A8A2-4C74-824D-EF4681DCEC00}" type="presParOf" srcId="{81D8A4E9-7F05-4719-9D61-DDBD3B962CC9}" destId="{A41926EB-6D13-4ECF-A69D-E332C2CF1247}" srcOrd="1" destOrd="0" presId="urn:microsoft.com/office/officeart/2005/8/layout/hierarchy1"/>
    <dgm:cxn modelId="{441E7AA3-5ABC-472E-951A-9D01255896CE}" type="presParOf" srcId="{0B792B6F-2C20-46EB-97D3-BA081FB5293C}" destId="{ED58926A-3703-4B62-9E60-2D8548B05837}" srcOrd="1" destOrd="0" presId="urn:microsoft.com/office/officeart/2005/8/layout/hierarchy1"/>
    <dgm:cxn modelId="{F70CB121-4738-46AA-BFF5-36551F69BFB5}" type="presParOf" srcId="{40EB8623-AD80-4868-B89D-2480579B0593}" destId="{04F7A8F9-C705-4D87-BA8D-FC16ECE76006}" srcOrd="4" destOrd="0" presId="urn:microsoft.com/office/officeart/2005/8/layout/hierarchy1"/>
    <dgm:cxn modelId="{D5C302F7-87A5-4CA2-B053-949237A11FD9}" type="presParOf" srcId="{40EB8623-AD80-4868-B89D-2480579B0593}" destId="{AFF41B97-85BE-4F05-B4FC-B74F2D7A6FB5}" srcOrd="5" destOrd="0" presId="urn:microsoft.com/office/officeart/2005/8/layout/hierarchy1"/>
    <dgm:cxn modelId="{B7B73295-CF12-4883-BC13-FC77F6A41A08}" type="presParOf" srcId="{AFF41B97-85BE-4F05-B4FC-B74F2D7A6FB5}" destId="{5F51C380-EE72-4B36-B33A-8C742DFE4EDB}" srcOrd="0" destOrd="0" presId="urn:microsoft.com/office/officeart/2005/8/layout/hierarchy1"/>
    <dgm:cxn modelId="{70D23FA6-C212-49B9-B7B8-BEF0F18BE684}" type="presParOf" srcId="{5F51C380-EE72-4B36-B33A-8C742DFE4EDB}" destId="{A4D590D9-2CB0-4B1D-9637-661FD28AE794}" srcOrd="0" destOrd="0" presId="urn:microsoft.com/office/officeart/2005/8/layout/hierarchy1"/>
    <dgm:cxn modelId="{BDF71AC9-0BA3-4E0C-8CE4-D70BC8649794}" type="presParOf" srcId="{5F51C380-EE72-4B36-B33A-8C742DFE4EDB}" destId="{0DC96488-95B6-483F-B528-AC4F24F197C1}" srcOrd="1" destOrd="0" presId="urn:microsoft.com/office/officeart/2005/8/layout/hierarchy1"/>
    <dgm:cxn modelId="{E85B5AB6-4665-4921-8572-51E1369FBFBD}" type="presParOf" srcId="{AFF41B97-85BE-4F05-B4FC-B74F2D7A6FB5}" destId="{429B2D5A-E3F1-4CC7-B2CA-3C9E8A51FBB0}" srcOrd="1" destOrd="0" presId="urn:microsoft.com/office/officeart/2005/8/layout/hierarchy1"/>
    <dgm:cxn modelId="{88736A6D-9138-49F9-B355-9C3EA3241E06}" type="presParOf" srcId="{429B2D5A-E3F1-4CC7-B2CA-3C9E8A51FBB0}" destId="{B0CD266F-C07A-4290-8FF8-BCC407E413D7}" srcOrd="0" destOrd="0" presId="urn:microsoft.com/office/officeart/2005/8/layout/hierarchy1"/>
    <dgm:cxn modelId="{73A68480-6943-48C2-B85D-D62958612814}" type="presParOf" srcId="{429B2D5A-E3F1-4CC7-B2CA-3C9E8A51FBB0}" destId="{0D90350F-63F9-4B55-AF54-9AF733E624CE}" srcOrd="1" destOrd="0" presId="urn:microsoft.com/office/officeart/2005/8/layout/hierarchy1"/>
    <dgm:cxn modelId="{434D97BF-E59C-4C1F-BFE0-68991F74A2F3}" type="presParOf" srcId="{0D90350F-63F9-4B55-AF54-9AF733E624CE}" destId="{CC6A04BF-C4DF-4829-B2E2-6C1B558A616D}" srcOrd="0" destOrd="0" presId="urn:microsoft.com/office/officeart/2005/8/layout/hierarchy1"/>
    <dgm:cxn modelId="{383AF74F-1F20-4066-A5B7-FBF802710D65}" type="presParOf" srcId="{CC6A04BF-C4DF-4829-B2E2-6C1B558A616D}" destId="{6D0D6128-738C-422D-A2C2-AE241487595B}" srcOrd="0" destOrd="0" presId="urn:microsoft.com/office/officeart/2005/8/layout/hierarchy1"/>
    <dgm:cxn modelId="{8E6E6B10-1E05-4E0A-9BBC-04DF8237CA3B}" type="presParOf" srcId="{CC6A04BF-C4DF-4829-B2E2-6C1B558A616D}" destId="{1A2BEDE6-0254-4186-85FE-DDB53C1530D1}" srcOrd="1" destOrd="0" presId="urn:microsoft.com/office/officeart/2005/8/layout/hierarchy1"/>
    <dgm:cxn modelId="{FF8C5615-73BA-4F49-8263-5FCF02D01CE8}" type="presParOf" srcId="{0D90350F-63F9-4B55-AF54-9AF733E624CE}" destId="{D4DB3298-CBFF-4533-B935-740616D3BD01}" srcOrd="1" destOrd="0" presId="urn:microsoft.com/office/officeart/2005/8/layout/hierarchy1"/>
    <dgm:cxn modelId="{0B81B118-C271-4CD9-BEFF-F3A8ECBD2A1D}" type="presParOf" srcId="{D4DB3298-CBFF-4533-B935-740616D3BD01}" destId="{4CEC590E-FE02-40BA-9AA5-B85C25948143}" srcOrd="0" destOrd="0" presId="urn:microsoft.com/office/officeart/2005/8/layout/hierarchy1"/>
    <dgm:cxn modelId="{E4410375-BE8E-4CC9-BE62-2D123B62D8A4}" type="presParOf" srcId="{D4DB3298-CBFF-4533-B935-740616D3BD01}" destId="{FF08A996-5ED1-45AA-A947-2F579C87F7F5}" srcOrd="1" destOrd="0" presId="urn:microsoft.com/office/officeart/2005/8/layout/hierarchy1"/>
    <dgm:cxn modelId="{75E24436-1D93-41B3-90FD-DF517EF1C4EB}" type="presParOf" srcId="{FF08A996-5ED1-45AA-A947-2F579C87F7F5}" destId="{209E0BF6-6E86-4950-ABD1-FE53A442AA53}" srcOrd="0" destOrd="0" presId="urn:microsoft.com/office/officeart/2005/8/layout/hierarchy1"/>
    <dgm:cxn modelId="{F1CE06D5-2A2E-418A-965F-58DDDDC0161C}" type="presParOf" srcId="{209E0BF6-6E86-4950-ABD1-FE53A442AA53}" destId="{22EEF181-90EE-4F09-8540-B2A7576A5C25}" srcOrd="0" destOrd="0" presId="urn:microsoft.com/office/officeart/2005/8/layout/hierarchy1"/>
    <dgm:cxn modelId="{66752264-4D26-4455-9357-BBB396B01F89}" type="presParOf" srcId="{209E0BF6-6E86-4950-ABD1-FE53A442AA53}" destId="{9162B532-4899-4413-821C-987D2DB25329}" srcOrd="1" destOrd="0" presId="urn:microsoft.com/office/officeart/2005/8/layout/hierarchy1"/>
    <dgm:cxn modelId="{699DCB10-296D-403B-BF1E-FEFB011E7F7A}" type="presParOf" srcId="{FF08A996-5ED1-45AA-A947-2F579C87F7F5}" destId="{6C0E8D64-9494-4988-B5B2-256433345B74}" srcOrd="1" destOrd="0" presId="urn:microsoft.com/office/officeart/2005/8/layout/hierarchy1"/>
    <dgm:cxn modelId="{086E12C5-EE81-4CAD-B5E6-4D33AA591B34}" type="presParOf" srcId="{40EB8623-AD80-4868-B89D-2480579B0593}" destId="{F47B12E9-DD91-4038-B91E-D25A8D18DFF1}" srcOrd="6" destOrd="0" presId="urn:microsoft.com/office/officeart/2005/8/layout/hierarchy1"/>
    <dgm:cxn modelId="{500710D6-7C67-4359-B593-F794E9F469E2}" type="presParOf" srcId="{40EB8623-AD80-4868-B89D-2480579B0593}" destId="{B6232D55-FF01-43C9-ACCB-7D033191212C}" srcOrd="7" destOrd="0" presId="urn:microsoft.com/office/officeart/2005/8/layout/hierarchy1"/>
    <dgm:cxn modelId="{BC328770-9F58-4717-AA66-1A7D06A4B6C2}" type="presParOf" srcId="{B6232D55-FF01-43C9-ACCB-7D033191212C}" destId="{82B704B1-85F3-46B4-B7A3-3868E16C0FD8}" srcOrd="0" destOrd="0" presId="urn:microsoft.com/office/officeart/2005/8/layout/hierarchy1"/>
    <dgm:cxn modelId="{32F70651-6613-416B-8E9B-288533A59AFF}" type="presParOf" srcId="{82B704B1-85F3-46B4-B7A3-3868E16C0FD8}" destId="{6734C7A4-DAAE-47FF-A35A-48C1D9AB29BD}" srcOrd="0" destOrd="0" presId="urn:microsoft.com/office/officeart/2005/8/layout/hierarchy1"/>
    <dgm:cxn modelId="{47FB1F93-0130-496A-BBDD-97BC0CDF85DE}" type="presParOf" srcId="{82B704B1-85F3-46B4-B7A3-3868E16C0FD8}" destId="{C841297C-59E4-480D-A8A4-8BCC752EA12F}" srcOrd="1" destOrd="0" presId="urn:microsoft.com/office/officeart/2005/8/layout/hierarchy1"/>
    <dgm:cxn modelId="{C19CC3B9-E269-4CD3-97FD-C16087AB0E81}" type="presParOf" srcId="{B6232D55-FF01-43C9-ACCB-7D033191212C}" destId="{C7611577-4694-47A2-B0EF-97726A1EC1CD}" srcOrd="1" destOrd="0" presId="urn:microsoft.com/office/officeart/2005/8/layout/hierarchy1"/>
    <dgm:cxn modelId="{2196CB1E-EC93-44AB-AF82-B9B59B3AFED4}" type="presParOf" srcId="{C7611577-4694-47A2-B0EF-97726A1EC1CD}" destId="{3B0FA02F-EAE1-4B22-A855-34A40D9CE29E}" srcOrd="0" destOrd="0" presId="urn:microsoft.com/office/officeart/2005/8/layout/hierarchy1"/>
    <dgm:cxn modelId="{C129410D-68F3-4988-921C-457CE5BBBCC0}" type="presParOf" srcId="{C7611577-4694-47A2-B0EF-97726A1EC1CD}" destId="{1E4764D5-F244-46C5-848C-6DE026854584}" srcOrd="1" destOrd="0" presId="urn:microsoft.com/office/officeart/2005/8/layout/hierarchy1"/>
    <dgm:cxn modelId="{73336914-1531-4C5E-BDC8-2A1D4C2D84AF}" type="presParOf" srcId="{1E4764D5-F244-46C5-848C-6DE026854584}" destId="{021CE2C3-B873-4CD2-873F-9E7DD677E711}" srcOrd="0" destOrd="0" presId="urn:microsoft.com/office/officeart/2005/8/layout/hierarchy1"/>
    <dgm:cxn modelId="{FCA31CDF-D617-4F7F-934A-2DF1E80BD393}" type="presParOf" srcId="{021CE2C3-B873-4CD2-873F-9E7DD677E711}" destId="{401AFBA7-B074-4BAD-BC16-AF6E91BCFA40}" srcOrd="0" destOrd="0" presId="urn:microsoft.com/office/officeart/2005/8/layout/hierarchy1"/>
    <dgm:cxn modelId="{D2E974CA-C30C-43F0-94AB-A295734A2AEE}" type="presParOf" srcId="{021CE2C3-B873-4CD2-873F-9E7DD677E711}" destId="{61CB9ADE-5068-452B-BAA8-3F2A67438465}" srcOrd="1" destOrd="0" presId="urn:microsoft.com/office/officeart/2005/8/layout/hierarchy1"/>
    <dgm:cxn modelId="{29B308F0-77C6-46C2-AA33-FEAFD0E67D93}" type="presParOf" srcId="{1E4764D5-F244-46C5-848C-6DE026854584}" destId="{7C0E213B-C18B-4E6D-8D37-E907FA5C3792}" srcOrd="1" destOrd="0" presId="urn:microsoft.com/office/officeart/2005/8/layout/hierarchy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6569519-F322-4BFC-ABB3-56F7FD2D9669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8DF17C-E338-4EC7-875D-129E9B7403C9}">
      <dgm:prSet phldrT="[Текст]" custT="1"/>
      <dgm:spPr/>
      <dgm:t>
        <a:bodyPr/>
        <a:lstStyle/>
        <a:p>
          <a:r>
            <a:rPr lang="uk-UA" sz="1400" b="1" i="1" u="sng" noProof="0" dirty="0" smtClean="0">
              <a:latin typeface="Arial" pitchFamily="34" charset="0"/>
              <a:cs typeface="Arial" pitchFamily="34" charset="0"/>
            </a:rPr>
            <a:t>Царство:</a:t>
          </a:r>
          <a:r>
            <a:rPr lang="uk-UA" sz="1400" b="1" noProof="0" dirty="0" smtClean="0">
              <a:latin typeface="Arial" pitchFamily="34" charset="0"/>
              <a:cs typeface="Arial" pitchFamily="34" charset="0"/>
            </a:rPr>
            <a:t> Тварини (</a:t>
          </a:r>
          <a:r>
            <a:rPr lang="uk-UA" sz="1400" b="1" noProof="0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400" noProof="0" dirty="0" smtClean="0">
              <a:latin typeface="Arial" pitchFamily="34" charset="0"/>
              <a:cs typeface="Arial" pitchFamily="34" charset="0"/>
            </a:rPr>
            <a:t>)</a:t>
          </a:r>
          <a:endParaRPr lang="uk-UA" sz="1400" noProof="0" dirty="0">
            <a:latin typeface="Arial" pitchFamily="34" charset="0"/>
            <a:cs typeface="Arial" pitchFamily="34" charset="0"/>
          </a:endParaRPr>
        </a:p>
      </dgm:t>
    </dgm:pt>
    <dgm:pt modelId="{36BE5944-EC4B-4128-B81C-8D9201B87815}" type="sibTrans" cxnId="{8C227813-8F8C-4431-83CF-0FDE8D80B357}">
      <dgm:prSet/>
      <dgm:spPr/>
      <dgm:t>
        <a:bodyPr/>
        <a:lstStyle/>
        <a:p>
          <a:endParaRPr lang="ru-RU"/>
        </a:p>
      </dgm:t>
    </dgm:pt>
    <dgm:pt modelId="{B8C7F71E-169E-4E54-B3B4-0476F45536ED}" type="parTrans" cxnId="{8C227813-8F8C-4431-83CF-0FDE8D80B357}">
      <dgm:prSet/>
      <dgm:spPr/>
      <dgm:t>
        <a:bodyPr/>
        <a:lstStyle/>
        <a:p>
          <a:endParaRPr lang="ru-RU"/>
        </a:p>
      </dgm:t>
    </dgm:pt>
    <dgm:pt modelId="{82B6E0AF-F7B8-4F9E-A152-8627528FCBF1}">
      <dgm:prSet custT="1"/>
      <dgm:spPr/>
      <dgm:t>
        <a:bodyPr/>
        <a:lstStyle/>
        <a:p>
          <a:r>
            <a:rPr lang="uk-UA" sz="1400" b="1" i="1" u="sng" noProof="0" dirty="0" err="1" smtClean="0">
              <a:latin typeface="Arial" pitchFamily="34" charset="0"/>
              <a:cs typeface="Arial" pitchFamily="34" charset="0"/>
            </a:rPr>
            <a:t>Підцарство</a:t>
          </a:r>
          <a:r>
            <a:rPr lang="uk-UA" sz="1400" b="1" noProof="0" dirty="0" smtClean="0">
              <a:latin typeface="Arial" pitchFamily="34" charset="0"/>
              <a:cs typeface="Arial" pitchFamily="34" charset="0"/>
            </a:rPr>
            <a:t> : Найпростіші (</a:t>
          </a:r>
          <a:r>
            <a:rPr lang="en-US" sz="1400" b="1" noProof="0" dirty="0" smtClean="0">
              <a:latin typeface="Arial" pitchFamily="34" charset="0"/>
              <a:cs typeface="Arial" pitchFamily="34" charset="0"/>
            </a:rPr>
            <a:t>Protozoa)</a:t>
          </a:r>
          <a:endParaRPr lang="en-US" sz="1400" noProof="0" dirty="0">
            <a:latin typeface="Arial" pitchFamily="34" charset="0"/>
            <a:cs typeface="Arial" pitchFamily="34" charset="0"/>
          </a:endParaRPr>
        </a:p>
      </dgm:t>
    </dgm:pt>
    <dgm:pt modelId="{67ECD927-48C1-4DD0-8D9D-F715167325EB}" type="parTrans" cxnId="{BAF2A298-07BD-45AB-8913-266DBE7E40D9}">
      <dgm:prSet/>
      <dgm:spPr/>
      <dgm:t>
        <a:bodyPr/>
        <a:lstStyle/>
        <a:p>
          <a:endParaRPr lang="ru-RU"/>
        </a:p>
      </dgm:t>
    </dgm:pt>
    <dgm:pt modelId="{312FF5F8-3523-4392-B23A-23A8FD842890}" type="sibTrans" cxnId="{BAF2A298-07BD-45AB-8913-266DBE7E40D9}">
      <dgm:prSet/>
      <dgm:spPr/>
      <dgm:t>
        <a:bodyPr/>
        <a:lstStyle/>
        <a:p>
          <a:endParaRPr lang="ru-RU"/>
        </a:p>
      </dgm:t>
    </dgm:pt>
    <dgm:pt modelId="{B75F11AB-7AFC-4864-82D1-21D5E5FEC56B}">
      <dgm:prSet custT="1"/>
      <dgm:spPr/>
      <dgm:t>
        <a:bodyPr/>
        <a:lstStyle/>
        <a:p>
          <a:r>
            <a:rPr lang="uk-UA" sz="1400" b="1" noProof="0" dirty="0" err="1" smtClean="0">
              <a:latin typeface="Arial" pitchFamily="34" charset="0"/>
              <a:cs typeface="Arial" pitchFamily="34" charset="0"/>
            </a:rPr>
            <a:t>Саркомастігофора</a:t>
          </a:r>
          <a:r>
            <a:rPr lang="uk-UA" sz="14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400" i="1" noProof="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1400" i="1" noProof="0" dirty="0" err="1" smtClean="0">
              <a:latin typeface="Arial" pitchFamily="34" charset="0"/>
              <a:cs typeface="Arial" pitchFamily="34" charset="0"/>
            </a:rPr>
            <a:t>Sarkomastigophora</a:t>
          </a:r>
          <a:r>
            <a:rPr lang="uk-UA" sz="1400" i="1" noProof="0" dirty="0" smtClean="0">
              <a:latin typeface="Arial" pitchFamily="34" charset="0"/>
              <a:cs typeface="Arial" pitchFamily="34" charset="0"/>
            </a:rPr>
            <a:t>)</a:t>
          </a:r>
          <a:endParaRPr lang="uk-UA" sz="1400" noProof="0" dirty="0">
            <a:latin typeface="Arial" pitchFamily="34" charset="0"/>
            <a:cs typeface="Arial" pitchFamily="34" charset="0"/>
          </a:endParaRPr>
        </a:p>
      </dgm:t>
    </dgm:pt>
    <dgm:pt modelId="{FF75EB5C-49F8-4E4B-861C-2DFE3C6279DF}" type="parTrans" cxnId="{00F72DB4-D209-4E71-BDA8-7F13A8B731C9}">
      <dgm:prSet/>
      <dgm:spPr/>
      <dgm:t>
        <a:bodyPr/>
        <a:lstStyle/>
        <a:p>
          <a:endParaRPr lang="ru-RU"/>
        </a:p>
      </dgm:t>
    </dgm:pt>
    <dgm:pt modelId="{8880413F-A11A-47CB-BE84-4C808D6F7451}" type="sibTrans" cxnId="{00F72DB4-D209-4E71-BDA8-7F13A8B731C9}">
      <dgm:prSet/>
      <dgm:spPr/>
      <dgm:t>
        <a:bodyPr/>
        <a:lstStyle/>
        <a:p>
          <a:endParaRPr lang="ru-RU"/>
        </a:p>
      </dgm:t>
    </dgm:pt>
    <dgm:pt modelId="{18395FA1-1CFF-44EA-9284-DE2AD37E8F3A}">
      <dgm:prSet custT="1"/>
      <dgm:spPr/>
      <dgm:t>
        <a:bodyPr/>
        <a:lstStyle/>
        <a:p>
          <a:r>
            <a:rPr lang="uk-UA" sz="1400" b="1" noProof="0" dirty="0" err="1" smtClean="0">
              <a:latin typeface="Arial" pitchFamily="34" charset="0"/>
              <a:cs typeface="Arial" pitchFamily="34" charset="0"/>
            </a:rPr>
            <a:t>Апікомплекса</a:t>
          </a:r>
          <a:r>
            <a:rPr lang="uk-UA" sz="1400" b="1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400" i="1" noProof="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1400" i="1" noProof="0" dirty="0" err="1" smtClean="0">
              <a:latin typeface="Arial" pitchFamily="34" charset="0"/>
              <a:cs typeface="Arial" pitchFamily="34" charset="0"/>
            </a:rPr>
            <a:t>Apikomplexa</a:t>
          </a:r>
          <a:r>
            <a:rPr lang="uk-UA" sz="1400" i="1" noProof="0" dirty="0" smtClean="0">
              <a:latin typeface="Arial" pitchFamily="34" charset="0"/>
              <a:cs typeface="Arial" pitchFamily="34" charset="0"/>
            </a:rPr>
            <a:t>)</a:t>
          </a:r>
          <a:endParaRPr lang="uk-UA" sz="1400" noProof="0" dirty="0">
            <a:latin typeface="Arial" pitchFamily="34" charset="0"/>
            <a:cs typeface="Arial" pitchFamily="34" charset="0"/>
          </a:endParaRPr>
        </a:p>
      </dgm:t>
    </dgm:pt>
    <dgm:pt modelId="{8A6E8F4E-3987-4836-B9AB-7EF008D097C1}" type="parTrans" cxnId="{040E5402-3F42-4BBE-A18A-4EA687F038B6}">
      <dgm:prSet/>
      <dgm:spPr/>
      <dgm:t>
        <a:bodyPr/>
        <a:lstStyle/>
        <a:p>
          <a:endParaRPr lang="ru-RU"/>
        </a:p>
      </dgm:t>
    </dgm:pt>
    <dgm:pt modelId="{209024C5-3696-4115-8FAF-79C1CB800687}" type="sibTrans" cxnId="{040E5402-3F42-4BBE-A18A-4EA687F038B6}">
      <dgm:prSet/>
      <dgm:spPr/>
      <dgm:t>
        <a:bodyPr/>
        <a:lstStyle/>
        <a:p>
          <a:endParaRPr lang="ru-RU"/>
        </a:p>
      </dgm:t>
    </dgm:pt>
    <dgm:pt modelId="{8DE973D2-462C-49A9-92F0-CC4C2F38AD3B}">
      <dgm:prSet custT="1"/>
      <dgm:spPr/>
      <dgm:t>
        <a:bodyPr/>
        <a:lstStyle/>
        <a:p>
          <a:r>
            <a:rPr lang="uk-UA" sz="1400" b="1" noProof="0" dirty="0" smtClean="0">
              <a:latin typeface="Arial" pitchFamily="34" charset="0"/>
              <a:cs typeface="Arial" pitchFamily="34" charset="0"/>
            </a:rPr>
            <a:t>Війчасті </a:t>
          </a:r>
          <a:r>
            <a:rPr lang="uk-UA" sz="1400" i="1" noProof="0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400" i="1" noProof="0" dirty="0" err="1" smtClean="0">
              <a:latin typeface="Arial" pitchFamily="34" charset="0"/>
              <a:cs typeface="Arial" pitchFamily="34" charset="0"/>
            </a:rPr>
            <a:t>Ciliophora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7B8BE9EE-70ED-4EDE-BEB2-883C9D4C772E}" type="parTrans" cxnId="{445F7197-6926-4B58-BA28-1931F4B35473}">
      <dgm:prSet/>
      <dgm:spPr/>
      <dgm:t>
        <a:bodyPr/>
        <a:lstStyle/>
        <a:p>
          <a:endParaRPr lang="ru-RU"/>
        </a:p>
      </dgm:t>
    </dgm:pt>
    <dgm:pt modelId="{7C26F595-C579-480D-AF36-B662B557F46A}" type="sibTrans" cxnId="{445F7197-6926-4B58-BA28-1931F4B35473}">
      <dgm:prSet/>
      <dgm:spPr/>
      <dgm:t>
        <a:bodyPr/>
        <a:lstStyle/>
        <a:p>
          <a:endParaRPr lang="ru-RU"/>
        </a:p>
      </dgm:t>
    </dgm:pt>
    <dgm:pt modelId="{9BC4875B-D2D6-4693-864A-835A496BE29A}">
      <dgm:prSet custT="1"/>
      <dgm:spPr/>
      <dgm:t>
        <a:bodyPr/>
        <a:lstStyle/>
        <a:p>
          <a:r>
            <a:rPr lang="uk-UA" sz="1400" i="1" dirty="0" err="1" smtClean="0">
              <a:latin typeface="Arial" pitchFamily="34" charset="0"/>
              <a:cs typeface="Arial" pitchFamily="34" charset="0"/>
            </a:rPr>
            <a:t>Мастігофора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Mastigophora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5F2BA72A-A529-4403-8E53-D9D5968D11E8}" type="parTrans" cxnId="{C8D4EB85-7BEF-4D37-8B36-97678599A33C}">
      <dgm:prSet/>
      <dgm:spPr/>
      <dgm:t>
        <a:bodyPr/>
        <a:lstStyle/>
        <a:p>
          <a:endParaRPr lang="ru-RU"/>
        </a:p>
      </dgm:t>
    </dgm:pt>
    <dgm:pt modelId="{3C70D557-669D-4BCE-B3DD-A9B6D09A5E7A}" type="sibTrans" cxnId="{C8D4EB85-7BEF-4D37-8B36-97678599A33C}">
      <dgm:prSet/>
      <dgm:spPr/>
      <dgm:t>
        <a:bodyPr/>
        <a:lstStyle/>
        <a:p>
          <a:endParaRPr lang="ru-RU"/>
        </a:p>
      </dgm:t>
    </dgm:pt>
    <dgm:pt modelId="{8CC75A27-E8AD-4FCB-A63D-8BB59DDB031E}">
      <dgm:prSet custT="1"/>
      <dgm:spPr/>
      <dgm:t>
        <a:bodyPr/>
        <a:lstStyle/>
        <a:p>
          <a:r>
            <a:rPr lang="uk-UA" sz="1400" i="1" dirty="0" err="1" smtClean="0">
              <a:latin typeface="Arial" pitchFamily="34" charset="0"/>
              <a:cs typeface="Arial" pitchFamily="34" charset="0"/>
            </a:rPr>
            <a:t>Саркодіна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Sarkodina</a:t>
          </a:r>
          <a:r>
            <a:rPr lang="uk-UA" sz="1400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BE1B2862-2C01-4993-9790-62C0D99AAAC8}" type="parTrans" cxnId="{A9A75BA9-E3A0-4080-9E84-C6B59756DD05}">
      <dgm:prSet/>
      <dgm:spPr/>
      <dgm:t>
        <a:bodyPr/>
        <a:lstStyle/>
        <a:p>
          <a:endParaRPr lang="ru-RU"/>
        </a:p>
      </dgm:t>
    </dgm:pt>
    <dgm:pt modelId="{4F79015C-99AD-41A5-9031-29AA001D50EB}" type="sibTrans" cxnId="{A9A75BA9-E3A0-4080-9E84-C6B59756DD05}">
      <dgm:prSet/>
      <dgm:spPr/>
      <dgm:t>
        <a:bodyPr/>
        <a:lstStyle/>
        <a:p>
          <a:endParaRPr lang="ru-RU"/>
        </a:p>
      </dgm:t>
    </dgm:pt>
    <dgm:pt modelId="{D64A56C5-E9CB-40C2-A9BF-EAA4543E7181}">
      <dgm:prSet custT="1"/>
      <dgm:spPr/>
      <dgm:t>
        <a:bodyPr/>
        <a:lstStyle/>
        <a:p>
          <a:r>
            <a:rPr lang="uk-UA" sz="1400" i="1" dirty="0" smtClean="0">
              <a:latin typeface="Arial" pitchFamily="34" charset="0"/>
              <a:cs typeface="Arial" pitchFamily="34" charset="0"/>
            </a:rPr>
            <a:t>Джгутикові (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Zoomastigophora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BDD94888-A78F-4167-8213-B6C9901157B8}" type="parTrans" cxnId="{BB4E772F-C33B-4239-9629-03BF77E4B26E}">
      <dgm:prSet/>
      <dgm:spPr/>
      <dgm:t>
        <a:bodyPr/>
        <a:lstStyle/>
        <a:p>
          <a:endParaRPr lang="ru-RU"/>
        </a:p>
      </dgm:t>
    </dgm:pt>
    <dgm:pt modelId="{3A867C26-6346-4CA9-B165-B16D7D35EB7C}" type="sibTrans" cxnId="{BB4E772F-C33B-4239-9629-03BF77E4B26E}">
      <dgm:prSet/>
      <dgm:spPr/>
      <dgm:t>
        <a:bodyPr/>
        <a:lstStyle/>
        <a:p>
          <a:endParaRPr lang="ru-RU"/>
        </a:p>
      </dgm:t>
    </dgm:pt>
    <dgm:pt modelId="{F3233D35-2193-43F7-896A-FDA94B43B40F}">
      <dgm:prSet custT="1"/>
      <dgm:spPr/>
      <dgm:t>
        <a:bodyPr/>
        <a:lstStyle/>
        <a:p>
          <a:r>
            <a:rPr lang="uk-UA" sz="1400" i="1" dirty="0" smtClean="0">
              <a:latin typeface="Arial" pitchFamily="34" charset="0"/>
              <a:cs typeface="Arial" pitchFamily="34" charset="0"/>
            </a:rPr>
            <a:t>Саркодові (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Lobosea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3C886BB4-B19E-41E4-9EB6-370DF46FF9C5}" type="parTrans" cxnId="{5B1A08C4-116F-49E1-A630-720B42B84B9F}">
      <dgm:prSet/>
      <dgm:spPr/>
      <dgm:t>
        <a:bodyPr/>
        <a:lstStyle/>
        <a:p>
          <a:endParaRPr lang="ru-RU"/>
        </a:p>
      </dgm:t>
    </dgm:pt>
    <dgm:pt modelId="{5B7FE124-C702-4EB4-B38B-B8CF053F80C8}" type="sibTrans" cxnId="{5B1A08C4-116F-49E1-A630-720B42B84B9F}">
      <dgm:prSet/>
      <dgm:spPr/>
      <dgm:t>
        <a:bodyPr/>
        <a:lstStyle/>
        <a:p>
          <a:endParaRPr lang="ru-RU"/>
        </a:p>
      </dgm:t>
    </dgm:pt>
    <dgm:pt modelId="{55155773-E4C2-4A19-A3A6-8001621AB6CE}">
      <dgm:prSet custT="1"/>
      <dgm:spPr/>
      <dgm:t>
        <a:bodyPr/>
        <a:lstStyle/>
        <a:p>
          <a:r>
            <a:rPr lang="uk-UA" sz="1400" i="1" dirty="0" smtClean="0">
              <a:latin typeface="Arial" pitchFamily="34" charset="0"/>
              <a:cs typeface="Arial" pitchFamily="34" charset="0"/>
            </a:rPr>
            <a:t>Споровики (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Sporozoa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3CFC3506-C044-44EE-A1F6-4DD1E8691304}" type="parTrans" cxnId="{600111A1-9A6D-4483-83C5-126F91B07DC7}">
      <dgm:prSet/>
      <dgm:spPr/>
      <dgm:t>
        <a:bodyPr/>
        <a:lstStyle/>
        <a:p>
          <a:endParaRPr lang="ru-RU"/>
        </a:p>
      </dgm:t>
    </dgm:pt>
    <dgm:pt modelId="{8665E841-859C-4066-97CD-F298C26B1389}" type="sibTrans" cxnId="{600111A1-9A6D-4483-83C5-126F91B07DC7}">
      <dgm:prSet/>
      <dgm:spPr/>
      <dgm:t>
        <a:bodyPr/>
        <a:lstStyle/>
        <a:p>
          <a:endParaRPr lang="ru-RU"/>
        </a:p>
      </dgm:t>
    </dgm:pt>
    <dgm:pt modelId="{B7BE9F35-6B56-45C5-AC1D-7DEBC86534AF}">
      <dgm:prSet custT="1"/>
      <dgm:spPr/>
      <dgm:t>
        <a:bodyPr/>
        <a:lstStyle/>
        <a:p>
          <a:r>
            <a:rPr lang="uk-UA" sz="1400" i="1" dirty="0" smtClean="0">
              <a:latin typeface="Arial" pitchFamily="34" charset="0"/>
              <a:cs typeface="Arial" pitchFamily="34" charset="0"/>
            </a:rPr>
            <a:t>Інфузорії (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Litostomatea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8FB0D62D-8759-4517-B82D-48DE5C0D2DD6}" type="parTrans" cxnId="{90E3A0D3-BC0D-498C-B7D2-55B95D2F64B0}">
      <dgm:prSet/>
      <dgm:spPr/>
      <dgm:t>
        <a:bodyPr/>
        <a:lstStyle/>
        <a:p>
          <a:endParaRPr lang="ru-RU"/>
        </a:p>
      </dgm:t>
    </dgm:pt>
    <dgm:pt modelId="{0CC51E78-4385-4ADC-8B9C-FB8376E901ED}" type="sibTrans" cxnId="{90E3A0D3-BC0D-498C-B7D2-55B95D2F64B0}">
      <dgm:prSet/>
      <dgm:spPr/>
      <dgm:t>
        <a:bodyPr/>
        <a:lstStyle/>
        <a:p>
          <a:endParaRPr lang="ru-RU"/>
        </a:p>
      </dgm:t>
    </dgm:pt>
    <dgm:pt modelId="{957D5AD7-8896-4B0D-B1AC-7D3F32AE9C30}" type="pres">
      <dgm:prSet presAssocID="{A6569519-F322-4BFC-ABB3-56F7FD2D966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A7D06E-E678-40DE-A012-4B3D822ADBA3}" type="pres">
      <dgm:prSet presAssocID="{A6569519-F322-4BFC-ABB3-56F7FD2D9669}" presName="hierFlow" presStyleCnt="0"/>
      <dgm:spPr/>
    </dgm:pt>
    <dgm:pt modelId="{4E277D92-3544-43E0-BE89-90FF591DA3FD}" type="pres">
      <dgm:prSet presAssocID="{A6569519-F322-4BFC-ABB3-56F7FD2D9669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BDB86A2-0574-42D2-8FC7-9A40239BE82B}" type="pres">
      <dgm:prSet presAssocID="{528DF17C-E338-4EC7-875D-129E9B7403C9}" presName="Name14" presStyleCnt="0"/>
      <dgm:spPr/>
    </dgm:pt>
    <dgm:pt modelId="{6469967F-3BEA-44C0-8AA2-DE4B3514DA43}" type="pres">
      <dgm:prSet presAssocID="{528DF17C-E338-4EC7-875D-129E9B7403C9}" presName="level1Shape" presStyleLbl="node0" presStyleIdx="0" presStyleCnt="1" custScaleX="377365" custScaleY="3203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F4464D-482C-4F84-BA74-B6AE0344107F}" type="pres">
      <dgm:prSet presAssocID="{528DF17C-E338-4EC7-875D-129E9B7403C9}" presName="hierChild2" presStyleCnt="0"/>
      <dgm:spPr/>
    </dgm:pt>
    <dgm:pt modelId="{4D85FA24-83E9-44F7-91BB-000083279E94}" type="pres">
      <dgm:prSet presAssocID="{67ECD927-48C1-4DD0-8D9D-F715167325EB}" presName="Name19" presStyleLbl="parChTrans1D2" presStyleIdx="0" presStyleCnt="1"/>
      <dgm:spPr/>
      <dgm:t>
        <a:bodyPr/>
        <a:lstStyle/>
        <a:p>
          <a:endParaRPr lang="ru-RU"/>
        </a:p>
      </dgm:t>
    </dgm:pt>
    <dgm:pt modelId="{51B6BD71-A617-4DC3-92E8-3177B55971CE}" type="pres">
      <dgm:prSet presAssocID="{82B6E0AF-F7B8-4F9E-A152-8627528FCBF1}" presName="Name21" presStyleCnt="0"/>
      <dgm:spPr/>
    </dgm:pt>
    <dgm:pt modelId="{E3ECA44A-C1DC-4F3E-91E9-7BB9F598DE5E}" type="pres">
      <dgm:prSet presAssocID="{82B6E0AF-F7B8-4F9E-A152-8627528FCBF1}" presName="level2Shape" presStyleLbl="node2" presStyleIdx="0" presStyleCnt="1" custScaleX="354226" custScaleY="320331"/>
      <dgm:spPr/>
      <dgm:t>
        <a:bodyPr/>
        <a:lstStyle/>
        <a:p>
          <a:endParaRPr lang="ru-RU"/>
        </a:p>
      </dgm:t>
    </dgm:pt>
    <dgm:pt modelId="{855A116E-AC95-421E-9605-29DD22835AF0}" type="pres">
      <dgm:prSet presAssocID="{82B6E0AF-F7B8-4F9E-A152-8627528FCBF1}" presName="hierChild3" presStyleCnt="0"/>
      <dgm:spPr/>
    </dgm:pt>
    <dgm:pt modelId="{2EB76307-F96D-414E-B01E-C32E105D17BA}" type="pres">
      <dgm:prSet presAssocID="{FF75EB5C-49F8-4E4B-861C-2DFE3C6279DF}" presName="Name19" presStyleLbl="parChTrans1D3" presStyleIdx="0" presStyleCnt="3"/>
      <dgm:spPr/>
      <dgm:t>
        <a:bodyPr/>
        <a:lstStyle/>
        <a:p>
          <a:endParaRPr lang="ru-RU"/>
        </a:p>
      </dgm:t>
    </dgm:pt>
    <dgm:pt modelId="{BA4EA021-19AD-4B9D-96A5-C89C8405117C}" type="pres">
      <dgm:prSet presAssocID="{B75F11AB-7AFC-4864-82D1-21D5E5FEC56B}" presName="Name21" presStyleCnt="0"/>
      <dgm:spPr/>
    </dgm:pt>
    <dgm:pt modelId="{C14BE5D7-B9EB-4064-BD7A-20AD0547DF71}" type="pres">
      <dgm:prSet presAssocID="{B75F11AB-7AFC-4864-82D1-21D5E5FEC56B}" presName="level2Shape" presStyleLbl="node3" presStyleIdx="0" presStyleCnt="3" custScaleX="590491" custScaleY="320331"/>
      <dgm:spPr/>
      <dgm:t>
        <a:bodyPr/>
        <a:lstStyle/>
        <a:p>
          <a:endParaRPr lang="ru-RU"/>
        </a:p>
      </dgm:t>
    </dgm:pt>
    <dgm:pt modelId="{F8C048A6-1331-497E-A5AE-B146E49B9062}" type="pres">
      <dgm:prSet presAssocID="{B75F11AB-7AFC-4864-82D1-21D5E5FEC56B}" presName="hierChild3" presStyleCnt="0"/>
      <dgm:spPr/>
    </dgm:pt>
    <dgm:pt modelId="{3B372AF1-F704-4F83-9189-B7D719201059}" type="pres">
      <dgm:prSet presAssocID="{5F2BA72A-A529-4403-8E53-D9D5968D11E8}" presName="Name19" presStyleLbl="parChTrans1D4" presStyleIdx="0" presStyleCnt="6"/>
      <dgm:spPr/>
      <dgm:t>
        <a:bodyPr/>
        <a:lstStyle/>
        <a:p>
          <a:endParaRPr lang="ru-RU"/>
        </a:p>
      </dgm:t>
    </dgm:pt>
    <dgm:pt modelId="{6F90F179-A79F-4570-98DC-BDFD5AC9479E}" type="pres">
      <dgm:prSet presAssocID="{9BC4875B-D2D6-4693-864A-835A496BE29A}" presName="Name21" presStyleCnt="0"/>
      <dgm:spPr/>
    </dgm:pt>
    <dgm:pt modelId="{DC2C840D-1B61-4757-B053-016E853D1F7D}" type="pres">
      <dgm:prSet presAssocID="{9BC4875B-D2D6-4693-864A-835A496BE29A}" presName="level2Shape" presStyleLbl="node4" presStyleIdx="0" presStyleCnt="6" custScaleX="354226" custScaleY="320331"/>
      <dgm:spPr/>
      <dgm:t>
        <a:bodyPr/>
        <a:lstStyle/>
        <a:p>
          <a:endParaRPr lang="ru-RU"/>
        </a:p>
      </dgm:t>
    </dgm:pt>
    <dgm:pt modelId="{CBD2D9B9-0E19-4C0A-8AF0-DE2A0456C21E}" type="pres">
      <dgm:prSet presAssocID="{9BC4875B-D2D6-4693-864A-835A496BE29A}" presName="hierChild3" presStyleCnt="0"/>
      <dgm:spPr/>
    </dgm:pt>
    <dgm:pt modelId="{B440AF02-9FBC-44F8-9D68-A60CA54E8137}" type="pres">
      <dgm:prSet presAssocID="{BDD94888-A78F-4167-8213-B6C9901157B8}" presName="Name19" presStyleLbl="parChTrans1D4" presStyleIdx="1" presStyleCnt="6"/>
      <dgm:spPr/>
      <dgm:t>
        <a:bodyPr/>
        <a:lstStyle/>
        <a:p>
          <a:endParaRPr lang="ru-RU"/>
        </a:p>
      </dgm:t>
    </dgm:pt>
    <dgm:pt modelId="{E594B594-8920-499E-BD0B-2C11FDB2B79E}" type="pres">
      <dgm:prSet presAssocID="{D64A56C5-E9CB-40C2-A9BF-EAA4543E7181}" presName="Name21" presStyleCnt="0"/>
      <dgm:spPr/>
    </dgm:pt>
    <dgm:pt modelId="{F8A828D6-96CB-4470-870F-3B46E8A6B8C0}" type="pres">
      <dgm:prSet presAssocID="{D64A56C5-E9CB-40C2-A9BF-EAA4543E7181}" presName="level2Shape" presStyleLbl="node4" presStyleIdx="1" presStyleCnt="6" custScaleX="457917" custScaleY="320331" custLinFactNeighborX="-58691" custLinFactNeighborY="-4566"/>
      <dgm:spPr/>
      <dgm:t>
        <a:bodyPr/>
        <a:lstStyle/>
        <a:p>
          <a:endParaRPr lang="ru-RU"/>
        </a:p>
      </dgm:t>
    </dgm:pt>
    <dgm:pt modelId="{65A9CA81-16B2-4D34-B99F-F670D84F1DB7}" type="pres">
      <dgm:prSet presAssocID="{D64A56C5-E9CB-40C2-A9BF-EAA4543E7181}" presName="hierChild3" presStyleCnt="0"/>
      <dgm:spPr/>
    </dgm:pt>
    <dgm:pt modelId="{907B6D07-CC09-46C8-87E2-56EC1339248B}" type="pres">
      <dgm:prSet presAssocID="{BE1B2862-2C01-4993-9790-62C0D99AAAC8}" presName="Name19" presStyleLbl="parChTrans1D4" presStyleIdx="2" presStyleCnt="6"/>
      <dgm:spPr/>
      <dgm:t>
        <a:bodyPr/>
        <a:lstStyle/>
        <a:p>
          <a:endParaRPr lang="ru-RU"/>
        </a:p>
      </dgm:t>
    </dgm:pt>
    <dgm:pt modelId="{FA116236-66AD-4092-BC4B-9578C5B8672F}" type="pres">
      <dgm:prSet presAssocID="{8CC75A27-E8AD-4FCB-A63D-8BB59DDB031E}" presName="Name21" presStyleCnt="0"/>
      <dgm:spPr/>
    </dgm:pt>
    <dgm:pt modelId="{1329523D-5722-438A-9996-FD6ECFC160E0}" type="pres">
      <dgm:prSet presAssocID="{8CC75A27-E8AD-4FCB-A63D-8BB59DDB031E}" presName="level2Shape" presStyleLbl="node4" presStyleIdx="2" presStyleCnt="6" custScaleX="354226" custScaleY="320331"/>
      <dgm:spPr/>
      <dgm:t>
        <a:bodyPr/>
        <a:lstStyle/>
        <a:p>
          <a:endParaRPr lang="ru-RU"/>
        </a:p>
      </dgm:t>
    </dgm:pt>
    <dgm:pt modelId="{BA822FF2-DA9C-410A-A69F-EBD876ECB408}" type="pres">
      <dgm:prSet presAssocID="{8CC75A27-E8AD-4FCB-A63D-8BB59DDB031E}" presName="hierChild3" presStyleCnt="0"/>
      <dgm:spPr/>
    </dgm:pt>
    <dgm:pt modelId="{456A019B-B7DC-4CD9-B86B-A1422BA05087}" type="pres">
      <dgm:prSet presAssocID="{3C886BB4-B19E-41E4-9EB6-370DF46FF9C5}" presName="Name19" presStyleLbl="parChTrans1D4" presStyleIdx="3" presStyleCnt="6"/>
      <dgm:spPr/>
      <dgm:t>
        <a:bodyPr/>
        <a:lstStyle/>
        <a:p>
          <a:endParaRPr lang="ru-RU"/>
        </a:p>
      </dgm:t>
    </dgm:pt>
    <dgm:pt modelId="{4C848FA8-95F4-4446-849E-604348A9E375}" type="pres">
      <dgm:prSet presAssocID="{F3233D35-2193-43F7-896A-FDA94B43B40F}" presName="Name21" presStyleCnt="0"/>
      <dgm:spPr/>
    </dgm:pt>
    <dgm:pt modelId="{C9EACFEE-4E30-4A30-BE0B-DA1A19368A25}" type="pres">
      <dgm:prSet presAssocID="{F3233D35-2193-43F7-896A-FDA94B43B40F}" presName="level2Shape" presStyleLbl="node4" presStyleIdx="3" presStyleCnt="6" custScaleX="354226" custScaleY="320331"/>
      <dgm:spPr/>
      <dgm:t>
        <a:bodyPr/>
        <a:lstStyle/>
        <a:p>
          <a:endParaRPr lang="ru-RU"/>
        </a:p>
      </dgm:t>
    </dgm:pt>
    <dgm:pt modelId="{3ABE653E-3C72-4B48-B4A9-08109E775187}" type="pres">
      <dgm:prSet presAssocID="{F3233D35-2193-43F7-896A-FDA94B43B40F}" presName="hierChild3" presStyleCnt="0"/>
      <dgm:spPr/>
    </dgm:pt>
    <dgm:pt modelId="{FED2966A-6253-4AC0-8FE7-CC2AD3C54DBB}" type="pres">
      <dgm:prSet presAssocID="{8A6E8F4E-3987-4836-B9AB-7EF008D097C1}" presName="Name19" presStyleLbl="parChTrans1D3" presStyleIdx="1" presStyleCnt="3"/>
      <dgm:spPr/>
      <dgm:t>
        <a:bodyPr/>
        <a:lstStyle/>
        <a:p>
          <a:endParaRPr lang="ru-RU"/>
        </a:p>
      </dgm:t>
    </dgm:pt>
    <dgm:pt modelId="{61D2325E-DB9A-4FBD-884A-90A0B26E9210}" type="pres">
      <dgm:prSet presAssocID="{18395FA1-1CFF-44EA-9284-DE2AD37E8F3A}" presName="Name21" presStyleCnt="0"/>
      <dgm:spPr/>
    </dgm:pt>
    <dgm:pt modelId="{D09C4AB5-8484-4024-A83B-5DAD5CF64B24}" type="pres">
      <dgm:prSet presAssocID="{18395FA1-1CFF-44EA-9284-DE2AD37E8F3A}" presName="level2Shape" presStyleLbl="node3" presStyleIdx="1" presStyleCnt="3" custScaleX="354226" custScaleY="320331"/>
      <dgm:spPr/>
      <dgm:t>
        <a:bodyPr/>
        <a:lstStyle/>
        <a:p>
          <a:endParaRPr lang="ru-RU"/>
        </a:p>
      </dgm:t>
    </dgm:pt>
    <dgm:pt modelId="{37DFAA6C-5FE3-4B7E-A964-D72A589BE461}" type="pres">
      <dgm:prSet presAssocID="{18395FA1-1CFF-44EA-9284-DE2AD37E8F3A}" presName="hierChild3" presStyleCnt="0"/>
      <dgm:spPr/>
    </dgm:pt>
    <dgm:pt modelId="{F4FF7DB2-3E6B-43B9-9D90-9647D9533AD0}" type="pres">
      <dgm:prSet presAssocID="{3CFC3506-C044-44EE-A1F6-4DD1E8691304}" presName="Name19" presStyleLbl="parChTrans1D4" presStyleIdx="4" presStyleCnt="6"/>
      <dgm:spPr/>
      <dgm:t>
        <a:bodyPr/>
        <a:lstStyle/>
        <a:p>
          <a:endParaRPr lang="ru-RU"/>
        </a:p>
      </dgm:t>
    </dgm:pt>
    <dgm:pt modelId="{BC55F5AB-5850-4F20-81C2-4DEB9D715396}" type="pres">
      <dgm:prSet presAssocID="{55155773-E4C2-4A19-A3A6-8001621AB6CE}" presName="Name21" presStyleCnt="0"/>
      <dgm:spPr/>
    </dgm:pt>
    <dgm:pt modelId="{85073C8A-2E20-44D1-92AD-DAED766DB22F}" type="pres">
      <dgm:prSet presAssocID="{55155773-E4C2-4A19-A3A6-8001621AB6CE}" presName="level2Shape" presStyleLbl="node4" presStyleIdx="4" presStyleCnt="6" custScaleX="354226" custScaleY="320331" custLinFactY="160414" custLinFactNeighborX="2796" custLinFactNeighborY="200000"/>
      <dgm:spPr/>
      <dgm:t>
        <a:bodyPr/>
        <a:lstStyle/>
        <a:p>
          <a:endParaRPr lang="ru-RU"/>
        </a:p>
      </dgm:t>
    </dgm:pt>
    <dgm:pt modelId="{74FCBDC8-A3A0-4F1F-B408-7EBDD1CC06A6}" type="pres">
      <dgm:prSet presAssocID="{55155773-E4C2-4A19-A3A6-8001621AB6CE}" presName="hierChild3" presStyleCnt="0"/>
      <dgm:spPr/>
    </dgm:pt>
    <dgm:pt modelId="{D8DF9BB7-0501-4B6F-A101-81A7CBBB80F2}" type="pres">
      <dgm:prSet presAssocID="{7B8BE9EE-70ED-4EDE-BEB2-883C9D4C772E}" presName="Name19" presStyleLbl="parChTrans1D3" presStyleIdx="2" presStyleCnt="3"/>
      <dgm:spPr/>
      <dgm:t>
        <a:bodyPr/>
        <a:lstStyle/>
        <a:p>
          <a:endParaRPr lang="ru-RU"/>
        </a:p>
      </dgm:t>
    </dgm:pt>
    <dgm:pt modelId="{66F2589D-98D6-4A65-807F-29171D9F859A}" type="pres">
      <dgm:prSet presAssocID="{8DE973D2-462C-49A9-92F0-CC4C2F38AD3B}" presName="Name21" presStyleCnt="0"/>
      <dgm:spPr/>
    </dgm:pt>
    <dgm:pt modelId="{DADEDB21-F9A6-41BC-A19F-04D1B337F2F7}" type="pres">
      <dgm:prSet presAssocID="{8DE973D2-462C-49A9-92F0-CC4C2F38AD3B}" presName="level2Shape" presStyleLbl="node3" presStyleIdx="2" presStyleCnt="3" custScaleX="354226" custScaleY="320331"/>
      <dgm:spPr/>
      <dgm:t>
        <a:bodyPr/>
        <a:lstStyle/>
        <a:p>
          <a:endParaRPr lang="ru-RU"/>
        </a:p>
      </dgm:t>
    </dgm:pt>
    <dgm:pt modelId="{9CF97CB8-FA4D-499D-8C18-842A11F00487}" type="pres">
      <dgm:prSet presAssocID="{8DE973D2-462C-49A9-92F0-CC4C2F38AD3B}" presName="hierChild3" presStyleCnt="0"/>
      <dgm:spPr/>
    </dgm:pt>
    <dgm:pt modelId="{C90AB7BE-58FA-4971-8166-B80F6A7C260B}" type="pres">
      <dgm:prSet presAssocID="{8FB0D62D-8759-4517-B82D-48DE5C0D2DD6}" presName="Name19" presStyleLbl="parChTrans1D4" presStyleIdx="5" presStyleCnt="6"/>
      <dgm:spPr/>
      <dgm:t>
        <a:bodyPr/>
        <a:lstStyle/>
        <a:p>
          <a:endParaRPr lang="ru-RU"/>
        </a:p>
      </dgm:t>
    </dgm:pt>
    <dgm:pt modelId="{FF9627BE-1BB2-459C-9787-D77C22564635}" type="pres">
      <dgm:prSet presAssocID="{B7BE9F35-6B56-45C5-AC1D-7DEBC86534AF}" presName="Name21" presStyleCnt="0"/>
      <dgm:spPr/>
    </dgm:pt>
    <dgm:pt modelId="{CB17B76B-B5C7-4E6B-8892-AD32CB7AC2B2}" type="pres">
      <dgm:prSet presAssocID="{B7BE9F35-6B56-45C5-AC1D-7DEBC86534AF}" presName="level2Shape" presStyleLbl="node4" presStyleIdx="5" presStyleCnt="6" custScaleX="354226" custScaleY="320331" custLinFactY="155397" custLinFactNeighborX="11776" custLinFactNeighborY="200000"/>
      <dgm:spPr/>
      <dgm:t>
        <a:bodyPr/>
        <a:lstStyle/>
        <a:p>
          <a:endParaRPr lang="ru-RU"/>
        </a:p>
      </dgm:t>
    </dgm:pt>
    <dgm:pt modelId="{DD9ED95F-512F-4703-9BD1-A8AABC3FD330}" type="pres">
      <dgm:prSet presAssocID="{B7BE9F35-6B56-45C5-AC1D-7DEBC86534AF}" presName="hierChild3" presStyleCnt="0"/>
      <dgm:spPr/>
    </dgm:pt>
    <dgm:pt modelId="{89606B13-AADD-488A-A3C7-EF341D1A34F1}" type="pres">
      <dgm:prSet presAssocID="{A6569519-F322-4BFC-ABB3-56F7FD2D9669}" presName="bgShapesFlow" presStyleCnt="0"/>
      <dgm:spPr/>
    </dgm:pt>
  </dgm:ptLst>
  <dgm:cxnLst>
    <dgm:cxn modelId="{6E8649D1-473A-4896-B251-3BB9A9D39C7B}" type="presOf" srcId="{67ECD927-48C1-4DD0-8D9D-F715167325EB}" destId="{4D85FA24-83E9-44F7-91BB-000083279E94}" srcOrd="0" destOrd="0" presId="urn:microsoft.com/office/officeart/2005/8/layout/hierarchy6"/>
    <dgm:cxn modelId="{5B1A08C4-116F-49E1-A630-720B42B84B9F}" srcId="{8CC75A27-E8AD-4FCB-A63D-8BB59DDB031E}" destId="{F3233D35-2193-43F7-896A-FDA94B43B40F}" srcOrd="0" destOrd="0" parTransId="{3C886BB4-B19E-41E4-9EB6-370DF46FF9C5}" sibTransId="{5B7FE124-C702-4EB4-B38B-B8CF053F80C8}"/>
    <dgm:cxn modelId="{F2145E4D-DB28-4C9C-9F08-7870E4BA51AB}" type="presOf" srcId="{B75F11AB-7AFC-4864-82D1-21D5E5FEC56B}" destId="{C14BE5D7-B9EB-4064-BD7A-20AD0547DF71}" srcOrd="0" destOrd="0" presId="urn:microsoft.com/office/officeart/2005/8/layout/hierarchy6"/>
    <dgm:cxn modelId="{9E53FF2A-1AAE-4D81-8F34-416E4058D7B2}" type="presOf" srcId="{55155773-E4C2-4A19-A3A6-8001621AB6CE}" destId="{85073C8A-2E20-44D1-92AD-DAED766DB22F}" srcOrd="0" destOrd="0" presId="urn:microsoft.com/office/officeart/2005/8/layout/hierarchy6"/>
    <dgm:cxn modelId="{445F7197-6926-4B58-BA28-1931F4B35473}" srcId="{82B6E0AF-F7B8-4F9E-A152-8627528FCBF1}" destId="{8DE973D2-462C-49A9-92F0-CC4C2F38AD3B}" srcOrd="2" destOrd="0" parTransId="{7B8BE9EE-70ED-4EDE-BEB2-883C9D4C772E}" sibTransId="{7C26F595-C579-480D-AF36-B662B557F46A}"/>
    <dgm:cxn modelId="{6805DE1E-DEA9-4824-8006-ADC01A084BA1}" type="presOf" srcId="{8DE973D2-462C-49A9-92F0-CC4C2F38AD3B}" destId="{DADEDB21-F9A6-41BC-A19F-04D1B337F2F7}" srcOrd="0" destOrd="0" presId="urn:microsoft.com/office/officeart/2005/8/layout/hierarchy6"/>
    <dgm:cxn modelId="{A9A75BA9-E3A0-4080-9E84-C6B59756DD05}" srcId="{B75F11AB-7AFC-4864-82D1-21D5E5FEC56B}" destId="{8CC75A27-E8AD-4FCB-A63D-8BB59DDB031E}" srcOrd="1" destOrd="0" parTransId="{BE1B2862-2C01-4993-9790-62C0D99AAAC8}" sibTransId="{4F79015C-99AD-41A5-9031-29AA001D50EB}"/>
    <dgm:cxn modelId="{491AB319-297E-4948-A5C2-D8FB6F01D873}" type="presOf" srcId="{9BC4875B-D2D6-4693-864A-835A496BE29A}" destId="{DC2C840D-1B61-4757-B053-016E853D1F7D}" srcOrd="0" destOrd="0" presId="urn:microsoft.com/office/officeart/2005/8/layout/hierarchy6"/>
    <dgm:cxn modelId="{F94CBEC3-212D-4025-8DA3-260CC5F9516C}" type="presOf" srcId="{7B8BE9EE-70ED-4EDE-BEB2-883C9D4C772E}" destId="{D8DF9BB7-0501-4B6F-A101-81A7CBBB80F2}" srcOrd="0" destOrd="0" presId="urn:microsoft.com/office/officeart/2005/8/layout/hierarchy6"/>
    <dgm:cxn modelId="{28A9996E-1D52-419E-B2B4-319E27FAFD7F}" type="presOf" srcId="{18395FA1-1CFF-44EA-9284-DE2AD37E8F3A}" destId="{D09C4AB5-8484-4024-A83B-5DAD5CF64B24}" srcOrd="0" destOrd="0" presId="urn:microsoft.com/office/officeart/2005/8/layout/hierarchy6"/>
    <dgm:cxn modelId="{FE9B1DA8-6E0F-43F5-96C5-304AEA5F7AAD}" type="presOf" srcId="{D64A56C5-E9CB-40C2-A9BF-EAA4543E7181}" destId="{F8A828D6-96CB-4470-870F-3B46E8A6B8C0}" srcOrd="0" destOrd="0" presId="urn:microsoft.com/office/officeart/2005/8/layout/hierarchy6"/>
    <dgm:cxn modelId="{7895CD74-CEDC-4E23-8699-E2F78895B71A}" type="presOf" srcId="{528DF17C-E338-4EC7-875D-129E9B7403C9}" destId="{6469967F-3BEA-44C0-8AA2-DE4B3514DA43}" srcOrd="0" destOrd="0" presId="urn:microsoft.com/office/officeart/2005/8/layout/hierarchy6"/>
    <dgm:cxn modelId="{0E8FB632-576F-4573-B09F-EF0925D128D2}" type="presOf" srcId="{B7BE9F35-6B56-45C5-AC1D-7DEBC86534AF}" destId="{CB17B76B-B5C7-4E6B-8892-AD32CB7AC2B2}" srcOrd="0" destOrd="0" presId="urn:microsoft.com/office/officeart/2005/8/layout/hierarchy6"/>
    <dgm:cxn modelId="{5098CE72-9B43-4F24-875C-6852A23C87DE}" type="presOf" srcId="{A6569519-F322-4BFC-ABB3-56F7FD2D9669}" destId="{957D5AD7-8896-4B0D-B1AC-7D3F32AE9C30}" srcOrd="0" destOrd="0" presId="urn:microsoft.com/office/officeart/2005/8/layout/hierarchy6"/>
    <dgm:cxn modelId="{EB465A2B-405F-45A9-8308-E79939F043FD}" type="presOf" srcId="{3CFC3506-C044-44EE-A1F6-4DD1E8691304}" destId="{F4FF7DB2-3E6B-43B9-9D90-9647D9533AD0}" srcOrd="0" destOrd="0" presId="urn:microsoft.com/office/officeart/2005/8/layout/hierarchy6"/>
    <dgm:cxn modelId="{61B3578B-01F2-4A3D-ADEF-73852FB4D96D}" type="presOf" srcId="{8A6E8F4E-3987-4836-B9AB-7EF008D097C1}" destId="{FED2966A-6253-4AC0-8FE7-CC2AD3C54DBB}" srcOrd="0" destOrd="0" presId="urn:microsoft.com/office/officeart/2005/8/layout/hierarchy6"/>
    <dgm:cxn modelId="{040E5402-3F42-4BBE-A18A-4EA687F038B6}" srcId="{82B6E0AF-F7B8-4F9E-A152-8627528FCBF1}" destId="{18395FA1-1CFF-44EA-9284-DE2AD37E8F3A}" srcOrd="1" destOrd="0" parTransId="{8A6E8F4E-3987-4836-B9AB-7EF008D097C1}" sibTransId="{209024C5-3696-4115-8FAF-79C1CB800687}"/>
    <dgm:cxn modelId="{BB4E772F-C33B-4239-9629-03BF77E4B26E}" srcId="{9BC4875B-D2D6-4693-864A-835A496BE29A}" destId="{D64A56C5-E9CB-40C2-A9BF-EAA4543E7181}" srcOrd="0" destOrd="0" parTransId="{BDD94888-A78F-4167-8213-B6C9901157B8}" sibTransId="{3A867C26-6346-4CA9-B165-B16D7D35EB7C}"/>
    <dgm:cxn modelId="{C8D4EB85-7BEF-4D37-8B36-97678599A33C}" srcId="{B75F11AB-7AFC-4864-82D1-21D5E5FEC56B}" destId="{9BC4875B-D2D6-4693-864A-835A496BE29A}" srcOrd="0" destOrd="0" parTransId="{5F2BA72A-A529-4403-8E53-D9D5968D11E8}" sibTransId="{3C70D557-669D-4BCE-B3DD-A9B6D09A5E7A}"/>
    <dgm:cxn modelId="{74777917-65CD-46EA-9988-D97E1D806089}" type="presOf" srcId="{8CC75A27-E8AD-4FCB-A63D-8BB59DDB031E}" destId="{1329523D-5722-438A-9996-FD6ECFC160E0}" srcOrd="0" destOrd="0" presId="urn:microsoft.com/office/officeart/2005/8/layout/hierarchy6"/>
    <dgm:cxn modelId="{8C227813-8F8C-4431-83CF-0FDE8D80B357}" srcId="{A6569519-F322-4BFC-ABB3-56F7FD2D9669}" destId="{528DF17C-E338-4EC7-875D-129E9B7403C9}" srcOrd="0" destOrd="0" parTransId="{B8C7F71E-169E-4E54-B3B4-0476F45536ED}" sibTransId="{36BE5944-EC4B-4128-B81C-8D9201B87815}"/>
    <dgm:cxn modelId="{97814F4B-E9CC-4A6C-9529-357B08B5C56B}" type="presOf" srcId="{F3233D35-2193-43F7-896A-FDA94B43B40F}" destId="{C9EACFEE-4E30-4A30-BE0B-DA1A19368A25}" srcOrd="0" destOrd="0" presId="urn:microsoft.com/office/officeart/2005/8/layout/hierarchy6"/>
    <dgm:cxn modelId="{CD2F4A71-8BD2-4FD5-A6BC-97D100461C0B}" type="presOf" srcId="{8FB0D62D-8759-4517-B82D-48DE5C0D2DD6}" destId="{C90AB7BE-58FA-4971-8166-B80F6A7C260B}" srcOrd="0" destOrd="0" presId="urn:microsoft.com/office/officeart/2005/8/layout/hierarchy6"/>
    <dgm:cxn modelId="{600111A1-9A6D-4483-83C5-126F91B07DC7}" srcId="{18395FA1-1CFF-44EA-9284-DE2AD37E8F3A}" destId="{55155773-E4C2-4A19-A3A6-8001621AB6CE}" srcOrd="0" destOrd="0" parTransId="{3CFC3506-C044-44EE-A1F6-4DD1E8691304}" sibTransId="{8665E841-859C-4066-97CD-F298C26B1389}"/>
    <dgm:cxn modelId="{4765B1FE-4904-4033-83A8-AE09F59B09AE}" type="presOf" srcId="{5F2BA72A-A529-4403-8E53-D9D5968D11E8}" destId="{3B372AF1-F704-4F83-9189-B7D719201059}" srcOrd="0" destOrd="0" presId="urn:microsoft.com/office/officeart/2005/8/layout/hierarchy6"/>
    <dgm:cxn modelId="{BAF2A298-07BD-45AB-8913-266DBE7E40D9}" srcId="{528DF17C-E338-4EC7-875D-129E9B7403C9}" destId="{82B6E0AF-F7B8-4F9E-A152-8627528FCBF1}" srcOrd="0" destOrd="0" parTransId="{67ECD927-48C1-4DD0-8D9D-F715167325EB}" sibTransId="{312FF5F8-3523-4392-B23A-23A8FD842890}"/>
    <dgm:cxn modelId="{00F72DB4-D209-4E71-BDA8-7F13A8B731C9}" srcId="{82B6E0AF-F7B8-4F9E-A152-8627528FCBF1}" destId="{B75F11AB-7AFC-4864-82D1-21D5E5FEC56B}" srcOrd="0" destOrd="0" parTransId="{FF75EB5C-49F8-4E4B-861C-2DFE3C6279DF}" sibTransId="{8880413F-A11A-47CB-BE84-4C808D6F7451}"/>
    <dgm:cxn modelId="{5975CA1D-F341-4C06-87D2-0461514D6B7E}" type="presOf" srcId="{FF75EB5C-49F8-4E4B-861C-2DFE3C6279DF}" destId="{2EB76307-F96D-414E-B01E-C32E105D17BA}" srcOrd="0" destOrd="0" presId="urn:microsoft.com/office/officeart/2005/8/layout/hierarchy6"/>
    <dgm:cxn modelId="{E9E66DEA-8E93-4873-9892-CBE65C0ABB1D}" type="presOf" srcId="{3C886BB4-B19E-41E4-9EB6-370DF46FF9C5}" destId="{456A019B-B7DC-4CD9-B86B-A1422BA05087}" srcOrd="0" destOrd="0" presId="urn:microsoft.com/office/officeart/2005/8/layout/hierarchy6"/>
    <dgm:cxn modelId="{F497141B-42B0-48C1-B868-AF129640A8EB}" type="presOf" srcId="{BE1B2862-2C01-4993-9790-62C0D99AAAC8}" destId="{907B6D07-CC09-46C8-87E2-56EC1339248B}" srcOrd="0" destOrd="0" presId="urn:microsoft.com/office/officeart/2005/8/layout/hierarchy6"/>
    <dgm:cxn modelId="{90E3A0D3-BC0D-498C-B7D2-55B95D2F64B0}" srcId="{8DE973D2-462C-49A9-92F0-CC4C2F38AD3B}" destId="{B7BE9F35-6B56-45C5-AC1D-7DEBC86534AF}" srcOrd="0" destOrd="0" parTransId="{8FB0D62D-8759-4517-B82D-48DE5C0D2DD6}" sibTransId="{0CC51E78-4385-4ADC-8B9C-FB8376E901ED}"/>
    <dgm:cxn modelId="{97573A11-65A1-4156-9290-5E18BB880D09}" type="presOf" srcId="{82B6E0AF-F7B8-4F9E-A152-8627528FCBF1}" destId="{E3ECA44A-C1DC-4F3E-91E9-7BB9F598DE5E}" srcOrd="0" destOrd="0" presId="urn:microsoft.com/office/officeart/2005/8/layout/hierarchy6"/>
    <dgm:cxn modelId="{B131E0CB-A79A-4EF4-99FC-8355637391BF}" type="presOf" srcId="{BDD94888-A78F-4167-8213-B6C9901157B8}" destId="{B440AF02-9FBC-44F8-9D68-A60CA54E8137}" srcOrd="0" destOrd="0" presId="urn:microsoft.com/office/officeart/2005/8/layout/hierarchy6"/>
    <dgm:cxn modelId="{3198C7C1-2AB0-40E4-8315-B45A01A99091}" type="presParOf" srcId="{957D5AD7-8896-4B0D-B1AC-7D3F32AE9C30}" destId="{18A7D06E-E678-40DE-A012-4B3D822ADBA3}" srcOrd="0" destOrd="0" presId="urn:microsoft.com/office/officeart/2005/8/layout/hierarchy6"/>
    <dgm:cxn modelId="{BE3BC1E6-8A4D-4EFA-A949-FFD07D3DE9FB}" type="presParOf" srcId="{18A7D06E-E678-40DE-A012-4B3D822ADBA3}" destId="{4E277D92-3544-43E0-BE89-90FF591DA3FD}" srcOrd="0" destOrd="0" presId="urn:microsoft.com/office/officeart/2005/8/layout/hierarchy6"/>
    <dgm:cxn modelId="{853B9391-9E6B-44EC-A294-33640D22E9BD}" type="presParOf" srcId="{4E277D92-3544-43E0-BE89-90FF591DA3FD}" destId="{5BDB86A2-0574-42D2-8FC7-9A40239BE82B}" srcOrd="0" destOrd="0" presId="urn:microsoft.com/office/officeart/2005/8/layout/hierarchy6"/>
    <dgm:cxn modelId="{C1C85171-FCD4-4180-88C1-49BD61B48197}" type="presParOf" srcId="{5BDB86A2-0574-42D2-8FC7-9A40239BE82B}" destId="{6469967F-3BEA-44C0-8AA2-DE4B3514DA43}" srcOrd="0" destOrd="0" presId="urn:microsoft.com/office/officeart/2005/8/layout/hierarchy6"/>
    <dgm:cxn modelId="{FC56A13A-4642-43E8-BDBF-DDFDB0CAB3A5}" type="presParOf" srcId="{5BDB86A2-0574-42D2-8FC7-9A40239BE82B}" destId="{86F4464D-482C-4F84-BA74-B6AE0344107F}" srcOrd="1" destOrd="0" presId="urn:microsoft.com/office/officeart/2005/8/layout/hierarchy6"/>
    <dgm:cxn modelId="{7E75376F-2D15-4A96-8C4A-1E3811A4289B}" type="presParOf" srcId="{86F4464D-482C-4F84-BA74-B6AE0344107F}" destId="{4D85FA24-83E9-44F7-91BB-000083279E94}" srcOrd="0" destOrd="0" presId="urn:microsoft.com/office/officeart/2005/8/layout/hierarchy6"/>
    <dgm:cxn modelId="{2DA6FD7F-FE96-4ED3-A169-E2D99A4A711A}" type="presParOf" srcId="{86F4464D-482C-4F84-BA74-B6AE0344107F}" destId="{51B6BD71-A617-4DC3-92E8-3177B55971CE}" srcOrd="1" destOrd="0" presId="urn:microsoft.com/office/officeart/2005/8/layout/hierarchy6"/>
    <dgm:cxn modelId="{57A5384B-8321-4227-AC1E-11215C0AD86C}" type="presParOf" srcId="{51B6BD71-A617-4DC3-92E8-3177B55971CE}" destId="{E3ECA44A-C1DC-4F3E-91E9-7BB9F598DE5E}" srcOrd="0" destOrd="0" presId="urn:microsoft.com/office/officeart/2005/8/layout/hierarchy6"/>
    <dgm:cxn modelId="{6D584B8D-BB33-4A19-8F5C-D8F3AEAB434B}" type="presParOf" srcId="{51B6BD71-A617-4DC3-92E8-3177B55971CE}" destId="{855A116E-AC95-421E-9605-29DD22835AF0}" srcOrd="1" destOrd="0" presId="urn:microsoft.com/office/officeart/2005/8/layout/hierarchy6"/>
    <dgm:cxn modelId="{F2771BBE-810F-4FBA-9CBF-D8A3FE6A237A}" type="presParOf" srcId="{855A116E-AC95-421E-9605-29DD22835AF0}" destId="{2EB76307-F96D-414E-B01E-C32E105D17BA}" srcOrd="0" destOrd="0" presId="urn:microsoft.com/office/officeart/2005/8/layout/hierarchy6"/>
    <dgm:cxn modelId="{611FC0EE-C4B2-450F-B794-350CD00697E4}" type="presParOf" srcId="{855A116E-AC95-421E-9605-29DD22835AF0}" destId="{BA4EA021-19AD-4B9D-96A5-C89C8405117C}" srcOrd="1" destOrd="0" presId="urn:microsoft.com/office/officeart/2005/8/layout/hierarchy6"/>
    <dgm:cxn modelId="{0A8F7B70-8B32-458B-AAA5-7988788BC27F}" type="presParOf" srcId="{BA4EA021-19AD-4B9D-96A5-C89C8405117C}" destId="{C14BE5D7-B9EB-4064-BD7A-20AD0547DF71}" srcOrd="0" destOrd="0" presId="urn:microsoft.com/office/officeart/2005/8/layout/hierarchy6"/>
    <dgm:cxn modelId="{419DF0FA-0A65-413C-A0A9-99027465ACA3}" type="presParOf" srcId="{BA4EA021-19AD-4B9D-96A5-C89C8405117C}" destId="{F8C048A6-1331-497E-A5AE-B146E49B9062}" srcOrd="1" destOrd="0" presId="urn:microsoft.com/office/officeart/2005/8/layout/hierarchy6"/>
    <dgm:cxn modelId="{7CF4B6ED-921A-4DEA-83AE-75E1B406D743}" type="presParOf" srcId="{F8C048A6-1331-497E-A5AE-B146E49B9062}" destId="{3B372AF1-F704-4F83-9189-B7D719201059}" srcOrd="0" destOrd="0" presId="urn:microsoft.com/office/officeart/2005/8/layout/hierarchy6"/>
    <dgm:cxn modelId="{69161ACC-F7AB-4347-9F28-7B5CF870C64F}" type="presParOf" srcId="{F8C048A6-1331-497E-A5AE-B146E49B9062}" destId="{6F90F179-A79F-4570-98DC-BDFD5AC9479E}" srcOrd="1" destOrd="0" presId="urn:microsoft.com/office/officeart/2005/8/layout/hierarchy6"/>
    <dgm:cxn modelId="{AF5BCB5E-85E5-43DF-AD78-A414E7073663}" type="presParOf" srcId="{6F90F179-A79F-4570-98DC-BDFD5AC9479E}" destId="{DC2C840D-1B61-4757-B053-016E853D1F7D}" srcOrd="0" destOrd="0" presId="urn:microsoft.com/office/officeart/2005/8/layout/hierarchy6"/>
    <dgm:cxn modelId="{6E9E0471-BBB4-4A27-834E-0E0B2C18D56F}" type="presParOf" srcId="{6F90F179-A79F-4570-98DC-BDFD5AC9479E}" destId="{CBD2D9B9-0E19-4C0A-8AF0-DE2A0456C21E}" srcOrd="1" destOrd="0" presId="urn:microsoft.com/office/officeart/2005/8/layout/hierarchy6"/>
    <dgm:cxn modelId="{87805DC0-53F8-427E-AEB8-75FACA9FCCFB}" type="presParOf" srcId="{CBD2D9B9-0E19-4C0A-8AF0-DE2A0456C21E}" destId="{B440AF02-9FBC-44F8-9D68-A60CA54E8137}" srcOrd="0" destOrd="0" presId="urn:microsoft.com/office/officeart/2005/8/layout/hierarchy6"/>
    <dgm:cxn modelId="{1F1F74DD-FEE7-4AD0-81A2-9FED370EF3B4}" type="presParOf" srcId="{CBD2D9B9-0E19-4C0A-8AF0-DE2A0456C21E}" destId="{E594B594-8920-499E-BD0B-2C11FDB2B79E}" srcOrd="1" destOrd="0" presId="urn:microsoft.com/office/officeart/2005/8/layout/hierarchy6"/>
    <dgm:cxn modelId="{01403832-4CA3-4E62-8221-635395651571}" type="presParOf" srcId="{E594B594-8920-499E-BD0B-2C11FDB2B79E}" destId="{F8A828D6-96CB-4470-870F-3B46E8A6B8C0}" srcOrd="0" destOrd="0" presId="urn:microsoft.com/office/officeart/2005/8/layout/hierarchy6"/>
    <dgm:cxn modelId="{0704264C-46B3-427F-9D7A-6BFCA3F539A2}" type="presParOf" srcId="{E594B594-8920-499E-BD0B-2C11FDB2B79E}" destId="{65A9CA81-16B2-4D34-B99F-F670D84F1DB7}" srcOrd="1" destOrd="0" presId="urn:microsoft.com/office/officeart/2005/8/layout/hierarchy6"/>
    <dgm:cxn modelId="{EFFB431D-4608-4436-837B-AD8E4F005319}" type="presParOf" srcId="{F8C048A6-1331-497E-A5AE-B146E49B9062}" destId="{907B6D07-CC09-46C8-87E2-56EC1339248B}" srcOrd="2" destOrd="0" presId="urn:microsoft.com/office/officeart/2005/8/layout/hierarchy6"/>
    <dgm:cxn modelId="{CB326B2A-19E9-4DFF-9A77-3CFDF4BF4E6C}" type="presParOf" srcId="{F8C048A6-1331-497E-A5AE-B146E49B9062}" destId="{FA116236-66AD-4092-BC4B-9578C5B8672F}" srcOrd="3" destOrd="0" presId="urn:microsoft.com/office/officeart/2005/8/layout/hierarchy6"/>
    <dgm:cxn modelId="{7B7518AD-ED5F-4CBC-9A5F-8D31694987CA}" type="presParOf" srcId="{FA116236-66AD-4092-BC4B-9578C5B8672F}" destId="{1329523D-5722-438A-9996-FD6ECFC160E0}" srcOrd="0" destOrd="0" presId="urn:microsoft.com/office/officeart/2005/8/layout/hierarchy6"/>
    <dgm:cxn modelId="{252A1D45-BDE4-4084-BFE5-672F7C6EBBD4}" type="presParOf" srcId="{FA116236-66AD-4092-BC4B-9578C5B8672F}" destId="{BA822FF2-DA9C-410A-A69F-EBD876ECB408}" srcOrd="1" destOrd="0" presId="urn:microsoft.com/office/officeart/2005/8/layout/hierarchy6"/>
    <dgm:cxn modelId="{84B3319C-15B1-4363-94AF-614C58A1A830}" type="presParOf" srcId="{BA822FF2-DA9C-410A-A69F-EBD876ECB408}" destId="{456A019B-B7DC-4CD9-B86B-A1422BA05087}" srcOrd="0" destOrd="0" presId="urn:microsoft.com/office/officeart/2005/8/layout/hierarchy6"/>
    <dgm:cxn modelId="{D2E0B609-154B-4100-BE81-7A6E21563166}" type="presParOf" srcId="{BA822FF2-DA9C-410A-A69F-EBD876ECB408}" destId="{4C848FA8-95F4-4446-849E-604348A9E375}" srcOrd="1" destOrd="0" presId="urn:microsoft.com/office/officeart/2005/8/layout/hierarchy6"/>
    <dgm:cxn modelId="{EB925958-CC0F-4943-BE47-C0068C526332}" type="presParOf" srcId="{4C848FA8-95F4-4446-849E-604348A9E375}" destId="{C9EACFEE-4E30-4A30-BE0B-DA1A19368A25}" srcOrd="0" destOrd="0" presId="urn:microsoft.com/office/officeart/2005/8/layout/hierarchy6"/>
    <dgm:cxn modelId="{106AB955-270B-4344-9ADC-A60652C65AC9}" type="presParOf" srcId="{4C848FA8-95F4-4446-849E-604348A9E375}" destId="{3ABE653E-3C72-4B48-B4A9-08109E775187}" srcOrd="1" destOrd="0" presId="urn:microsoft.com/office/officeart/2005/8/layout/hierarchy6"/>
    <dgm:cxn modelId="{F998EEB4-985E-4521-8B2B-79F69E905A0B}" type="presParOf" srcId="{855A116E-AC95-421E-9605-29DD22835AF0}" destId="{FED2966A-6253-4AC0-8FE7-CC2AD3C54DBB}" srcOrd="2" destOrd="0" presId="urn:microsoft.com/office/officeart/2005/8/layout/hierarchy6"/>
    <dgm:cxn modelId="{9AF0143D-9204-4059-B8F4-EBC2B8E29F7A}" type="presParOf" srcId="{855A116E-AC95-421E-9605-29DD22835AF0}" destId="{61D2325E-DB9A-4FBD-884A-90A0B26E9210}" srcOrd="3" destOrd="0" presId="urn:microsoft.com/office/officeart/2005/8/layout/hierarchy6"/>
    <dgm:cxn modelId="{1F9AC7C0-7024-46B8-BD54-EA2272F6DB34}" type="presParOf" srcId="{61D2325E-DB9A-4FBD-884A-90A0B26E9210}" destId="{D09C4AB5-8484-4024-A83B-5DAD5CF64B24}" srcOrd="0" destOrd="0" presId="urn:microsoft.com/office/officeart/2005/8/layout/hierarchy6"/>
    <dgm:cxn modelId="{7DF91124-5D34-4EB4-BDFA-2120D669030A}" type="presParOf" srcId="{61D2325E-DB9A-4FBD-884A-90A0B26E9210}" destId="{37DFAA6C-5FE3-4B7E-A964-D72A589BE461}" srcOrd="1" destOrd="0" presId="urn:microsoft.com/office/officeart/2005/8/layout/hierarchy6"/>
    <dgm:cxn modelId="{580F1A0A-77EC-4935-B4EA-F343B6C95319}" type="presParOf" srcId="{37DFAA6C-5FE3-4B7E-A964-D72A589BE461}" destId="{F4FF7DB2-3E6B-43B9-9D90-9647D9533AD0}" srcOrd="0" destOrd="0" presId="urn:microsoft.com/office/officeart/2005/8/layout/hierarchy6"/>
    <dgm:cxn modelId="{444780E3-3234-4F2E-8AE6-2774038AB26F}" type="presParOf" srcId="{37DFAA6C-5FE3-4B7E-A964-D72A589BE461}" destId="{BC55F5AB-5850-4F20-81C2-4DEB9D715396}" srcOrd="1" destOrd="0" presId="urn:microsoft.com/office/officeart/2005/8/layout/hierarchy6"/>
    <dgm:cxn modelId="{943CD858-7003-4F62-96D9-CC2B253B7996}" type="presParOf" srcId="{BC55F5AB-5850-4F20-81C2-4DEB9D715396}" destId="{85073C8A-2E20-44D1-92AD-DAED766DB22F}" srcOrd="0" destOrd="0" presId="urn:microsoft.com/office/officeart/2005/8/layout/hierarchy6"/>
    <dgm:cxn modelId="{AAD71C92-187C-4BA0-B806-43560B2BAF70}" type="presParOf" srcId="{BC55F5AB-5850-4F20-81C2-4DEB9D715396}" destId="{74FCBDC8-A3A0-4F1F-B408-7EBDD1CC06A6}" srcOrd="1" destOrd="0" presId="urn:microsoft.com/office/officeart/2005/8/layout/hierarchy6"/>
    <dgm:cxn modelId="{B677A635-0028-4698-A566-6060720990D1}" type="presParOf" srcId="{855A116E-AC95-421E-9605-29DD22835AF0}" destId="{D8DF9BB7-0501-4B6F-A101-81A7CBBB80F2}" srcOrd="4" destOrd="0" presId="urn:microsoft.com/office/officeart/2005/8/layout/hierarchy6"/>
    <dgm:cxn modelId="{281504E7-1FB7-4505-ABAA-A34D3C3315F4}" type="presParOf" srcId="{855A116E-AC95-421E-9605-29DD22835AF0}" destId="{66F2589D-98D6-4A65-807F-29171D9F859A}" srcOrd="5" destOrd="0" presId="urn:microsoft.com/office/officeart/2005/8/layout/hierarchy6"/>
    <dgm:cxn modelId="{8D2D393B-F951-48A9-BA05-987BB1AB63D6}" type="presParOf" srcId="{66F2589D-98D6-4A65-807F-29171D9F859A}" destId="{DADEDB21-F9A6-41BC-A19F-04D1B337F2F7}" srcOrd="0" destOrd="0" presId="urn:microsoft.com/office/officeart/2005/8/layout/hierarchy6"/>
    <dgm:cxn modelId="{B1D7F4C8-DF45-4217-A565-3BD3FE16AB31}" type="presParOf" srcId="{66F2589D-98D6-4A65-807F-29171D9F859A}" destId="{9CF97CB8-FA4D-499D-8C18-842A11F00487}" srcOrd="1" destOrd="0" presId="urn:microsoft.com/office/officeart/2005/8/layout/hierarchy6"/>
    <dgm:cxn modelId="{D2341633-F0FD-4792-A1BB-1B156F59A970}" type="presParOf" srcId="{9CF97CB8-FA4D-499D-8C18-842A11F00487}" destId="{C90AB7BE-58FA-4971-8166-B80F6A7C260B}" srcOrd="0" destOrd="0" presId="urn:microsoft.com/office/officeart/2005/8/layout/hierarchy6"/>
    <dgm:cxn modelId="{ABD2708E-E205-4692-A707-407D97644893}" type="presParOf" srcId="{9CF97CB8-FA4D-499D-8C18-842A11F00487}" destId="{FF9627BE-1BB2-459C-9787-D77C22564635}" srcOrd="1" destOrd="0" presId="urn:microsoft.com/office/officeart/2005/8/layout/hierarchy6"/>
    <dgm:cxn modelId="{70A07CEC-B6B3-42E6-A3D5-DFF4F29359CC}" type="presParOf" srcId="{FF9627BE-1BB2-459C-9787-D77C22564635}" destId="{CB17B76B-B5C7-4E6B-8892-AD32CB7AC2B2}" srcOrd="0" destOrd="0" presId="urn:microsoft.com/office/officeart/2005/8/layout/hierarchy6"/>
    <dgm:cxn modelId="{7B52E8A5-56B0-4E7B-84B2-8EE85CC762AD}" type="presParOf" srcId="{FF9627BE-1BB2-459C-9787-D77C22564635}" destId="{DD9ED95F-512F-4703-9BD1-A8AABC3FD330}" srcOrd="1" destOrd="0" presId="urn:microsoft.com/office/officeart/2005/8/layout/hierarchy6"/>
    <dgm:cxn modelId="{68BD96D8-A2BE-4BAC-9E0B-F5EDAFE48D53}" type="presParOf" srcId="{957D5AD7-8896-4B0D-B1AC-7D3F32AE9C30}" destId="{89606B13-AADD-488A-A3C7-EF341D1A34F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DB2FBEB-C80A-4DA6-8269-C7654AF46A7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3F525A-9D01-4280-9242-E101112DC9EF}">
      <dgm:prSet phldrT="[Текст]" custT="1"/>
      <dgm:spPr/>
      <dgm:t>
        <a:bodyPr/>
        <a:lstStyle/>
        <a:p>
          <a:r>
            <a:rPr lang="uk-UA" sz="1200" b="1" i="1" u="sng" dirty="0" smtClean="0">
              <a:latin typeface="Arial" pitchFamily="34" charset="0"/>
              <a:cs typeface="Arial" pitchFamily="34" charset="0"/>
            </a:rPr>
            <a:t>Царство: </a:t>
          </a:r>
          <a:r>
            <a:rPr lang="uk-UA" sz="1100" b="1" i="1" u="sng" dirty="0" smtClean="0">
              <a:latin typeface="Arial" pitchFamily="34" charset="0"/>
              <a:cs typeface="Arial" pitchFamily="34" charset="0"/>
            </a:rPr>
            <a:t>Тварини (</a:t>
          </a:r>
          <a:r>
            <a:rPr lang="en-US" sz="1100" b="1" i="1" u="sng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100" b="1" i="1" u="sng" dirty="0" smtClean="0">
              <a:latin typeface="Arial" pitchFamily="34" charset="0"/>
              <a:cs typeface="Arial" pitchFamily="34" charset="0"/>
            </a:rPr>
            <a:t>)</a:t>
          </a:r>
          <a:endParaRPr lang="ru-RU" sz="1100" b="1" i="1" u="sng" dirty="0">
            <a:latin typeface="Arial" pitchFamily="34" charset="0"/>
            <a:cs typeface="Arial" pitchFamily="34" charset="0"/>
          </a:endParaRPr>
        </a:p>
      </dgm:t>
    </dgm:pt>
    <dgm:pt modelId="{9158FC90-BD44-443C-9F57-4AE06DA04DFE}" type="parTrans" cxnId="{E0E9DCAE-C248-4698-ABC7-B39A10D03B94}">
      <dgm:prSet/>
      <dgm:spPr/>
      <dgm:t>
        <a:bodyPr/>
        <a:lstStyle/>
        <a:p>
          <a:endParaRPr lang="ru-RU"/>
        </a:p>
      </dgm:t>
    </dgm:pt>
    <dgm:pt modelId="{CDDF911D-1CEF-4C81-ABB8-01373DB19901}" type="sibTrans" cxnId="{E0E9DCAE-C248-4698-ABC7-B39A10D03B94}">
      <dgm:prSet/>
      <dgm:spPr/>
      <dgm:t>
        <a:bodyPr/>
        <a:lstStyle/>
        <a:p>
          <a:endParaRPr lang="ru-RU"/>
        </a:p>
      </dgm:t>
    </dgm:pt>
    <dgm:pt modelId="{E66E8AD0-902D-4BFE-B103-14026C703F09}">
      <dgm:prSet phldrT="[Текст]" custT="1"/>
      <dgm:spPr/>
      <dgm:t>
        <a:bodyPr/>
        <a:lstStyle/>
        <a:p>
          <a:r>
            <a:rPr lang="uk-UA" sz="1100" b="1" i="1" u="sng" dirty="0" err="1" smtClean="0">
              <a:latin typeface="Arial" pitchFamily="34" charset="0"/>
              <a:cs typeface="Arial" pitchFamily="34" charset="0"/>
            </a:rPr>
            <a:t>Підцарство</a:t>
          </a:r>
          <a:r>
            <a:rPr lang="uk-UA" sz="1100" b="1" i="1" u="sng" dirty="0" smtClean="0">
              <a:latin typeface="Arial" pitchFamily="34" charset="0"/>
              <a:cs typeface="Arial" pitchFamily="34" charset="0"/>
            </a:rPr>
            <a:t>: Найпростіші (</a:t>
          </a:r>
          <a:r>
            <a:rPr lang="en-US" sz="1100" b="1" i="1" u="sng" dirty="0" smtClean="0">
              <a:latin typeface="Arial" pitchFamily="34" charset="0"/>
              <a:cs typeface="Arial" pitchFamily="34" charset="0"/>
            </a:rPr>
            <a:t>Protozoa</a:t>
          </a:r>
          <a:r>
            <a:rPr lang="uk-UA" sz="1100" b="1" i="1" u="sng" dirty="0" smtClean="0">
              <a:latin typeface="Arial" pitchFamily="34" charset="0"/>
              <a:cs typeface="Arial" pitchFamily="34" charset="0"/>
            </a:rPr>
            <a:t>)</a:t>
          </a:r>
          <a:endParaRPr lang="ru-RU" sz="1100" i="1" u="sng" dirty="0">
            <a:latin typeface="Arial" pitchFamily="34" charset="0"/>
            <a:cs typeface="Arial" pitchFamily="34" charset="0"/>
          </a:endParaRPr>
        </a:p>
      </dgm:t>
    </dgm:pt>
    <dgm:pt modelId="{C5912042-BB14-47DC-887F-F1136E1691F4}" type="parTrans" cxnId="{176FF9AF-604F-42F3-8212-C5E2D07EE81E}">
      <dgm:prSet/>
      <dgm:spPr/>
      <dgm:t>
        <a:bodyPr/>
        <a:lstStyle/>
        <a:p>
          <a:endParaRPr lang="ru-RU"/>
        </a:p>
      </dgm:t>
    </dgm:pt>
    <dgm:pt modelId="{33016C4C-89C4-4F90-BDB2-5372F0B4ACB9}" type="sibTrans" cxnId="{176FF9AF-604F-42F3-8212-C5E2D07EE81E}">
      <dgm:prSet/>
      <dgm:spPr/>
      <dgm:t>
        <a:bodyPr/>
        <a:lstStyle/>
        <a:p>
          <a:endParaRPr lang="ru-RU"/>
        </a:p>
      </dgm:t>
    </dgm:pt>
    <dgm:pt modelId="{21A2462F-C758-4382-84B1-9EB4E7A988D3}">
      <dgm:prSet custT="1"/>
      <dgm:spPr/>
      <dgm:t>
        <a:bodyPr/>
        <a:lstStyle/>
        <a:p>
          <a:r>
            <a:rPr lang="uk-UA" sz="1000" b="1" dirty="0" smtClean="0">
              <a:latin typeface="Arial" pitchFamily="34" charset="0"/>
              <a:cs typeface="Arial" pitchFamily="34" charset="0"/>
            </a:rPr>
            <a:t>Тип:</a:t>
          </a:r>
        </a:p>
        <a:p>
          <a:r>
            <a:rPr lang="uk-UA" sz="1000" b="1" dirty="0" err="1" smtClean="0">
              <a:latin typeface="Arial" pitchFamily="34" charset="0"/>
              <a:cs typeface="Arial" pitchFamily="34" charset="0"/>
            </a:rPr>
            <a:t>Саркомастігофора</a:t>
          </a:r>
          <a:r>
            <a:rPr lang="uk-UA" sz="1000" b="1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dirty="0" smtClean="0">
              <a:latin typeface="Arial" pitchFamily="34" charset="0"/>
              <a:cs typeface="Arial" pitchFamily="34" charset="0"/>
            </a:rPr>
            <a:t>  (</a:t>
          </a:r>
          <a:r>
            <a:rPr lang="en-US" sz="1000" b="0" i="1" dirty="0" err="1" smtClean="0">
              <a:latin typeface="Arial" pitchFamily="34" charset="0"/>
              <a:cs typeface="Arial" pitchFamily="34" charset="0"/>
            </a:rPr>
            <a:t>Sarkomastigophora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)                            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20E22750-B7BA-4D5B-9F87-013759F2166A}" type="parTrans" cxnId="{0C463B49-E344-40E1-A6A7-BFA5F5059AE3}">
      <dgm:prSet/>
      <dgm:spPr/>
      <dgm:t>
        <a:bodyPr/>
        <a:lstStyle/>
        <a:p>
          <a:endParaRPr lang="ru-RU"/>
        </a:p>
      </dgm:t>
    </dgm:pt>
    <dgm:pt modelId="{C6B0ED5A-ED01-4B46-ABFA-C4CD45365DE5}" type="sibTrans" cxnId="{0C463B49-E344-40E1-A6A7-BFA5F5059AE3}">
      <dgm:prSet/>
      <dgm:spPr/>
      <dgm:t>
        <a:bodyPr/>
        <a:lstStyle/>
        <a:p>
          <a:endParaRPr lang="ru-RU"/>
        </a:p>
      </dgm:t>
    </dgm:pt>
    <dgm:pt modelId="{A1B5E232-F421-4BCE-B28D-6A91C32EFC11}">
      <dgm:prSet custT="1"/>
      <dgm:spPr/>
      <dgm:t>
        <a:bodyPr/>
        <a:lstStyle/>
        <a:p>
          <a:r>
            <a:rPr lang="uk-UA" sz="1000" b="1" dirty="0" smtClean="0">
              <a:latin typeface="Arial" pitchFamily="34" charset="0"/>
              <a:cs typeface="Arial" pitchFamily="34" charset="0"/>
            </a:rPr>
            <a:t>Підтип:</a:t>
          </a:r>
          <a:endParaRPr lang="uk-UA" sz="1000" b="1" i="0" dirty="0" smtClean="0">
            <a:latin typeface="Arial" pitchFamily="34" charset="0"/>
            <a:cs typeface="Arial" pitchFamily="34" charset="0"/>
          </a:endParaRPr>
        </a:p>
        <a:p>
          <a:r>
            <a:rPr lang="uk-UA" sz="1000" b="1" i="0" dirty="0" err="1" smtClean="0">
              <a:latin typeface="Arial" pitchFamily="34" charset="0"/>
              <a:cs typeface="Arial" pitchFamily="34" charset="0"/>
            </a:rPr>
            <a:t>Мастігофора</a:t>
          </a:r>
          <a:r>
            <a:rPr lang="uk-UA" sz="1000" b="1" i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000" i="1" dirty="0" err="1" smtClean="0">
              <a:latin typeface="Arial" pitchFamily="34" charset="0"/>
              <a:cs typeface="Arial" pitchFamily="34" charset="0"/>
            </a:rPr>
            <a:t>Mastigophora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)   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1D5FA044-1097-4125-9CFE-3E07DA97C57E}" type="parTrans" cxnId="{97941D4F-91EF-4605-8195-526AF32C1EFD}">
      <dgm:prSet/>
      <dgm:spPr/>
      <dgm:t>
        <a:bodyPr/>
        <a:lstStyle/>
        <a:p>
          <a:endParaRPr lang="ru-RU"/>
        </a:p>
      </dgm:t>
    </dgm:pt>
    <dgm:pt modelId="{FB9C6BA9-16A2-41D8-B63A-705406AC9438}" type="sibTrans" cxnId="{97941D4F-91EF-4605-8195-526AF32C1EFD}">
      <dgm:prSet/>
      <dgm:spPr/>
      <dgm:t>
        <a:bodyPr/>
        <a:lstStyle/>
        <a:p>
          <a:endParaRPr lang="ru-RU"/>
        </a:p>
      </dgm:t>
    </dgm:pt>
    <dgm:pt modelId="{36402C36-45E4-4BF5-9320-EEE791D97E32}">
      <dgm:prSet custT="1"/>
      <dgm:spPr/>
      <dgm:t>
        <a:bodyPr/>
        <a:lstStyle/>
        <a:p>
          <a:r>
            <a:rPr lang="uk-UA" sz="1000" b="1" dirty="0" smtClean="0">
              <a:latin typeface="Arial" pitchFamily="34" charset="0"/>
              <a:cs typeface="Arial" pitchFamily="34" charset="0"/>
            </a:rPr>
            <a:t>Клас:</a:t>
          </a:r>
          <a:endParaRPr lang="uk-UA" sz="1000" b="1" i="0" dirty="0" smtClean="0">
            <a:latin typeface="Arial" pitchFamily="34" charset="0"/>
            <a:cs typeface="Arial" pitchFamily="34" charset="0"/>
          </a:endParaRPr>
        </a:p>
        <a:p>
          <a:r>
            <a:rPr lang="uk-UA" sz="1000" b="1" i="0" dirty="0" smtClean="0">
              <a:latin typeface="Arial" pitchFamily="34" charset="0"/>
              <a:cs typeface="Arial" pitchFamily="34" charset="0"/>
            </a:rPr>
            <a:t>Джгутикові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000" i="1" dirty="0" err="1" smtClean="0">
              <a:latin typeface="Arial" pitchFamily="34" charset="0"/>
              <a:cs typeface="Arial" pitchFamily="34" charset="0"/>
            </a:rPr>
            <a:t>Zoomastigophora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)          </a:t>
          </a:r>
          <a:r>
            <a:rPr lang="uk-UA" sz="1000" dirty="0" smtClean="0">
              <a:latin typeface="Arial" pitchFamily="34" charset="0"/>
              <a:cs typeface="Arial" pitchFamily="34" charset="0"/>
            </a:rPr>
            <a:t>   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35E4993F-98EF-4DF9-841F-28F0A77D2D43}" type="parTrans" cxnId="{5BEC7CC6-8770-40D9-A309-396746969872}">
      <dgm:prSet/>
      <dgm:spPr/>
      <dgm:t>
        <a:bodyPr/>
        <a:lstStyle/>
        <a:p>
          <a:endParaRPr lang="ru-RU"/>
        </a:p>
      </dgm:t>
    </dgm:pt>
    <dgm:pt modelId="{CDFFE23A-233A-40D3-8BA0-CC021F8F9917}" type="sibTrans" cxnId="{5BEC7CC6-8770-40D9-A309-396746969872}">
      <dgm:prSet/>
      <dgm:spPr/>
      <dgm:t>
        <a:bodyPr/>
        <a:lstStyle/>
        <a:p>
          <a:endParaRPr lang="ru-RU"/>
        </a:p>
      </dgm:t>
    </dgm:pt>
    <dgm:pt modelId="{351A06CE-C758-498D-8A93-B5AAC334EAD0}">
      <dgm:prSet custT="1"/>
      <dgm:spPr/>
      <dgm:t>
        <a:bodyPr/>
        <a:lstStyle/>
        <a:p>
          <a:r>
            <a:rPr lang="uk-UA" sz="1000" b="1" i="0" dirty="0" err="1" smtClean="0">
              <a:latin typeface="Arial" pitchFamily="34" charset="0"/>
              <a:cs typeface="Arial" pitchFamily="34" charset="0"/>
            </a:rPr>
            <a:t>Трихомонади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TRICHOMONA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)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1BA018A2-5F44-4303-AF3E-C1D36BB9A330}" type="parTrans" cxnId="{CAAA79C0-546C-4E49-B8D1-057D321A33B1}">
      <dgm:prSet/>
      <dgm:spPr/>
      <dgm:t>
        <a:bodyPr/>
        <a:lstStyle/>
        <a:p>
          <a:endParaRPr lang="ru-RU"/>
        </a:p>
      </dgm:t>
    </dgm:pt>
    <dgm:pt modelId="{078A8D8B-17B4-49F1-99ED-96774A00523F}" type="sibTrans" cxnId="{CAAA79C0-546C-4E49-B8D1-057D321A33B1}">
      <dgm:prSet/>
      <dgm:spPr/>
      <dgm:t>
        <a:bodyPr/>
        <a:lstStyle/>
        <a:p>
          <a:endParaRPr lang="ru-RU"/>
        </a:p>
      </dgm:t>
    </dgm:pt>
    <dgm:pt modelId="{E55C2FAA-FF7D-43F9-AF6D-9FA334CF04F5}">
      <dgm:prSet custT="1"/>
      <dgm:spPr/>
      <dgm:t>
        <a:bodyPr/>
        <a:lstStyle/>
        <a:p>
          <a:r>
            <a:rPr lang="uk-UA" sz="1000" b="1" i="0" dirty="0" smtClean="0">
              <a:latin typeface="Arial" pitchFamily="34" charset="0"/>
              <a:cs typeface="Arial" pitchFamily="34" charset="0"/>
            </a:rPr>
            <a:t>Лейшманії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LEISHMANIA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)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60B6C3ED-E519-459D-9ED0-E083BE0EF4D9}" type="parTrans" cxnId="{15F9C587-343A-45EA-9D97-1F9436AB342F}">
      <dgm:prSet/>
      <dgm:spPr/>
      <dgm:t>
        <a:bodyPr/>
        <a:lstStyle/>
        <a:p>
          <a:endParaRPr lang="ru-RU"/>
        </a:p>
      </dgm:t>
    </dgm:pt>
    <dgm:pt modelId="{81EA1E80-AF9B-40AB-8F1B-6D1DAF8ABDF8}" type="sibTrans" cxnId="{15F9C587-343A-45EA-9D97-1F9436AB342F}">
      <dgm:prSet/>
      <dgm:spPr/>
      <dgm:t>
        <a:bodyPr/>
        <a:lstStyle/>
        <a:p>
          <a:endParaRPr lang="ru-RU"/>
        </a:p>
      </dgm:t>
    </dgm:pt>
    <dgm:pt modelId="{10C00826-4FE5-4287-9A65-F6F2526BE7EE}">
      <dgm:prSet custT="1"/>
      <dgm:spPr/>
      <dgm:t>
        <a:bodyPr/>
        <a:lstStyle/>
        <a:p>
          <a:r>
            <a:rPr lang="uk-UA" sz="1000" b="1" i="0" dirty="0" smtClean="0">
              <a:latin typeface="Arial" pitchFamily="34" charset="0"/>
              <a:cs typeface="Arial" pitchFamily="34" charset="0"/>
            </a:rPr>
            <a:t>Трипаносоми 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TRYPANOSOMA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)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3A1FEF1D-5FB1-4404-9C3F-4B438CCA78DC}" type="parTrans" cxnId="{E380EBA2-062A-4E33-8DC2-C3F776EB59C9}">
      <dgm:prSet/>
      <dgm:spPr/>
      <dgm:t>
        <a:bodyPr/>
        <a:lstStyle/>
        <a:p>
          <a:endParaRPr lang="ru-RU"/>
        </a:p>
      </dgm:t>
    </dgm:pt>
    <dgm:pt modelId="{42D9ED1A-D602-4638-8151-6118A8750F64}" type="sibTrans" cxnId="{E380EBA2-062A-4E33-8DC2-C3F776EB59C9}">
      <dgm:prSet/>
      <dgm:spPr/>
      <dgm:t>
        <a:bodyPr/>
        <a:lstStyle/>
        <a:p>
          <a:endParaRPr lang="ru-RU"/>
        </a:p>
      </dgm:t>
    </dgm:pt>
    <dgm:pt modelId="{0F3C6226-7461-4335-9D84-44A57DF4C694}">
      <dgm:prSet custT="1"/>
      <dgm:spPr/>
      <dgm:t>
        <a:bodyPr/>
        <a:lstStyle/>
        <a:p>
          <a:r>
            <a:rPr lang="uk-UA" sz="1000" b="1" i="0" dirty="0" smtClean="0">
              <a:latin typeface="Arial" pitchFamily="34" charset="0"/>
              <a:cs typeface="Arial" pitchFamily="34" charset="0"/>
            </a:rPr>
            <a:t>Лямблії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LAMBLIA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)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E38FD3F9-0601-4F72-A167-B66EF44DCF68}" type="parTrans" cxnId="{42AB7DED-3935-4AEF-A3F5-55F766A64A33}">
      <dgm:prSet/>
      <dgm:spPr/>
      <dgm:t>
        <a:bodyPr/>
        <a:lstStyle/>
        <a:p>
          <a:endParaRPr lang="ru-RU"/>
        </a:p>
      </dgm:t>
    </dgm:pt>
    <dgm:pt modelId="{1F2E9F18-7BFC-45CD-BEAC-8B92FC2A3C1C}" type="sibTrans" cxnId="{42AB7DED-3935-4AEF-A3F5-55F766A64A33}">
      <dgm:prSet/>
      <dgm:spPr/>
      <dgm:t>
        <a:bodyPr/>
        <a:lstStyle/>
        <a:p>
          <a:endParaRPr lang="ru-RU"/>
        </a:p>
      </dgm:t>
    </dgm:pt>
    <dgm:pt modelId="{964554AC-F2A2-4BE3-9FD1-888EB672921E}">
      <dgm:prSet custT="1"/>
      <dgm:spPr/>
      <dgm:t>
        <a:bodyPr/>
        <a:lstStyle/>
        <a:p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tropica</a:t>
          </a:r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</a:p>
        <a:p>
          <a:r>
            <a:rPr lang="en-US" sz="1000" i="1" noProof="0" dirty="0" smtClean="0">
              <a:latin typeface="Arial" pitchFamily="34" charset="0"/>
              <a:cs typeface="Arial" pitchFamily="34" charset="0"/>
            </a:rPr>
            <a:t>(minor </a:t>
          </a:r>
          <a:r>
            <a:rPr lang="uk-UA" sz="1000" i="1" noProof="0" dirty="0" smtClean="0">
              <a:latin typeface="Arial" pitchFamily="34" charset="0"/>
              <a:cs typeface="Arial" pitchFamily="34" charset="0"/>
            </a:rPr>
            <a:t>т</a:t>
          </a:r>
          <a:r>
            <a:rPr lang="en-US" sz="1000" i="1" noProof="0" dirty="0" smtClean="0">
              <a:latin typeface="Arial" pitchFamily="34" charset="0"/>
              <a:cs typeface="Arial" pitchFamily="34" charset="0"/>
            </a:rPr>
            <a:t>a major) </a:t>
          </a:r>
        </a:p>
        <a:p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donovani</a:t>
          </a:r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</a:p>
        <a:p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infantum</a:t>
          </a:r>
          <a:endParaRPr lang="en-US" sz="1000" i="1" noProof="0" dirty="0" smtClean="0">
            <a:latin typeface="Arial" pitchFamily="34" charset="0"/>
            <a:cs typeface="Arial" pitchFamily="34" charset="0"/>
          </a:endParaRPr>
        </a:p>
        <a:p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braziliens</a:t>
          </a:r>
          <a:endParaRPr lang="en-US" sz="1000" i="1" noProof="0" dirty="0" smtClean="0">
            <a:latin typeface="Arial" pitchFamily="34" charset="0"/>
            <a:cs typeface="Arial" pitchFamily="34" charset="0"/>
          </a:endParaRPr>
        </a:p>
        <a:p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noProof="0" dirty="0" err="1" smtClean="0">
              <a:latin typeface="Arial" pitchFamily="34" charset="0"/>
              <a:cs typeface="Arial" pitchFamily="34" charset="0"/>
            </a:rPr>
            <a:t>mexicana</a:t>
          </a:r>
          <a:r>
            <a:rPr lang="en-US" sz="1000" i="1" noProof="0" dirty="0" smtClean="0">
              <a:latin typeface="Arial" pitchFamily="34" charset="0"/>
              <a:cs typeface="Arial" pitchFamily="34" charset="0"/>
            </a:rPr>
            <a:t> </a:t>
          </a:r>
          <a:endParaRPr lang="en-US" sz="1000" noProof="0" dirty="0">
            <a:latin typeface="Arial" pitchFamily="34" charset="0"/>
            <a:cs typeface="Arial" pitchFamily="34" charset="0"/>
          </a:endParaRPr>
        </a:p>
      </dgm:t>
    </dgm:pt>
    <dgm:pt modelId="{7312A607-9D54-42B3-B920-E89ADF93FB5F}" type="parTrans" cxnId="{2C39BB45-C0FA-4214-B999-A4C2642F645A}">
      <dgm:prSet/>
      <dgm:spPr/>
      <dgm:t>
        <a:bodyPr/>
        <a:lstStyle/>
        <a:p>
          <a:endParaRPr lang="ru-RU"/>
        </a:p>
      </dgm:t>
    </dgm:pt>
    <dgm:pt modelId="{2E7194C4-F099-48B4-9007-152C001A59DD}" type="sibTrans" cxnId="{2C39BB45-C0FA-4214-B999-A4C2642F645A}">
      <dgm:prSet/>
      <dgm:spPr/>
      <dgm:t>
        <a:bodyPr/>
        <a:lstStyle/>
        <a:p>
          <a:endParaRPr lang="ru-RU"/>
        </a:p>
      </dgm:t>
    </dgm:pt>
    <dgm:pt modelId="{E899C94B-DBE1-40CA-A3E5-120041CC424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000" i="1" dirty="0" err="1" smtClean="0">
              <a:latin typeface="Arial" pitchFamily="34" charset="0"/>
              <a:cs typeface="Arial" pitchFamily="34" charset="0"/>
            </a:rPr>
            <a:t>Trypanosoma</a:t>
          </a:r>
          <a:r>
            <a:rPr lang="en-GB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dirty="0" err="1" smtClean="0">
              <a:latin typeface="Arial" pitchFamily="34" charset="0"/>
              <a:cs typeface="Arial" pitchFamily="34" charset="0"/>
            </a:rPr>
            <a:t>gambiense</a:t>
          </a:r>
          <a:r>
            <a:rPr lang="en-GB" sz="1000" b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dirty="0" err="1" smtClean="0">
              <a:latin typeface="Arial" pitchFamily="34" charset="0"/>
              <a:cs typeface="Arial" pitchFamily="34" charset="0"/>
            </a:rPr>
            <a:t>Trypanosoma</a:t>
          </a:r>
          <a:r>
            <a:rPr lang="en-GB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dirty="0" err="1" smtClean="0">
              <a:latin typeface="Arial" pitchFamily="34" charset="0"/>
              <a:cs typeface="Arial" pitchFamily="34" charset="0"/>
            </a:rPr>
            <a:t>rhodesiense</a:t>
          </a:r>
          <a:r>
            <a:rPr lang="en-GB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dirty="0" err="1" smtClean="0">
              <a:latin typeface="Arial" pitchFamily="34" charset="0"/>
              <a:cs typeface="Arial" pitchFamily="34" charset="0"/>
            </a:rPr>
            <a:t>Trypanosoma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dirty="0" err="1" smtClean="0">
              <a:latin typeface="Arial" pitchFamily="34" charset="0"/>
              <a:cs typeface="Arial" pitchFamily="34" charset="0"/>
            </a:rPr>
            <a:t>cruzi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 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ABCCD772-7D6F-4272-A292-6C65D6DB367E}" type="parTrans" cxnId="{7F288DFC-9329-416C-955C-3EE01023430D}">
      <dgm:prSet/>
      <dgm:spPr/>
      <dgm:t>
        <a:bodyPr/>
        <a:lstStyle/>
        <a:p>
          <a:endParaRPr lang="ru-RU"/>
        </a:p>
      </dgm:t>
    </dgm:pt>
    <dgm:pt modelId="{0E320D21-502C-46BA-8323-426972355B65}" type="sibTrans" cxnId="{7F288DFC-9329-416C-955C-3EE01023430D}">
      <dgm:prSet/>
      <dgm:spPr/>
      <dgm:t>
        <a:bodyPr/>
        <a:lstStyle/>
        <a:p>
          <a:endParaRPr lang="ru-RU"/>
        </a:p>
      </dgm:t>
    </dgm:pt>
    <dgm:pt modelId="{B08C75D9-C9E9-48D6-8155-AEFC54660D5D}">
      <dgm:prSet custT="1"/>
      <dgm:spPr/>
      <dgm:t>
        <a:bodyPr/>
        <a:lstStyle/>
        <a:p>
          <a:r>
            <a:rPr lang="en-US" sz="1000" i="1" dirty="0" err="1" smtClean="0">
              <a:latin typeface="Arial" pitchFamily="34" charset="0"/>
              <a:cs typeface="Arial" pitchFamily="34" charset="0"/>
            </a:rPr>
            <a:t>Lamblia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dirty="0" err="1" smtClean="0">
              <a:latin typeface="Arial" pitchFamily="34" charset="0"/>
              <a:cs typeface="Arial" pitchFamily="34" charset="0"/>
            </a:rPr>
            <a:t>intestinalis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B2DEC7CE-FCFE-45B4-BA78-D4FEAACFF057}" type="parTrans" cxnId="{49BA9C1E-8701-4461-8405-E8BAF3BC1B26}">
      <dgm:prSet/>
      <dgm:spPr/>
      <dgm:t>
        <a:bodyPr/>
        <a:lstStyle/>
        <a:p>
          <a:endParaRPr lang="ru-RU"/>
        </a:p>
      </dgm:t>
    </dgm:pt>
    <dgm:pt modelId="{2277B20B-B34D-4F91-AEC4-43505168031A}" type="sibTrans" cxnId="{49BA9C1E-8701-4461-8405-E8BAF3BC1B26}">
      <dgm:prSet/>
      <dgm:spPr/>
      <dgm:t>
        <a:bodyPr/>
        <a:lstStyle/>
        <a:p>
          <a:endParaRPr lang="ru-RU"/>
        </a:p>
      </dgm:t>
    </dgm:pt>
    <dgm:pt modelId="{BB2E9EF7-4590-497E-AD13-5FEB6FBC9CA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000" i="1" dirty="0" err="1" smtClean="0">
              <a:latin typeface="Arial" pitchFamily="34" charset="0"/>
              <a:cs typeface="Arial" pitchFamily="34" charset="0"/>
            </a:rPr>
            <a:t>Trichomonas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dirty="0" err="1" smtClean="0">
              <a:latin typeface="Arial" pitchFamily="34" charset="0"/>
              <a:cs typeface="Arial" pitchFamily="34" charset="0"/>
            </a:rPr>
            <a:t>hominis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dirty="0" err="1" smtClean="0">
              <a:latin typeface="Arial" pitchFamily="34" charset="0"/>
              <a:cs typeface="Arial" pitchFamily="34" charset="0"/>
            </a:rPr>
            <a:t>Trichomonas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dirty="0" err="1" smtClean="0">
              <a:latin typeface="Arial" pitchFamily="34" charset="0"/>
              <a:cs typeface="Arial" pitchFamily="34" charset="0"/>
            </a:rPr>
            <a:t>vaginalis</a:t>
          </a:r>
          <a:r>
            <a:rPr lang="uk-UA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dirty="0" err="1" smtClean="0">
              <a:latin typeface="Arial" pitchFamily="34" charset="0"/>
              <a:cs typeface="Arial" pitchFamily="34" charset="0"/>
            </a:rPr>
            <a:t>Trichomonas</a:t>
          </a:r>
          <a:r>
            <a:rPr lang="en-US" sz="10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dirty="0" err="1" smtClean="0">
              <a:latin typeface="Arial" pitchFamily="34" charset="0"/>
              <a:cs typeface="Arial" pitchFamily="34" charset="0"/>
            </a:rPr>
            <a:t>tenax</a:t>
          </a:r>
          <a:r>
            <a:rPr lang="en-GB" sz="1000" i="1" dirty="0" smtClean="0">
              <a:latin typeface="Arial" pitchFamily="34" charset="0"/>
              <a:cs typeface="Arial" pitchFamily="34" charset="0"/>
            </a:rPr>
            <a:t> </a:t>
          </a:r>
          <a:endParaRPr lang="ru-RU" sz="1000" dirty="0">
            <a:latin typeface="Arial" pitchFamily="34" charset="0"/>
            <a:cs typeface="Arial" pitchFamily="34" charset="0"/>
          </a:endParaRPr>
        </a:p>
      </dgm:t>
    </dgm:pt>
    <dgm:pt modelId="{4B2DA426-BAAF-439E-86DB-9DBB2D8325E7}" type="parTrans" cxnId="{8721B2FE-2027-4BD2-8AB6-B64E55EF0E8D}">
      <dgm:prSet/>
      <dgm:spPr/>
      <dgm:t>
        <a:bodyPr/>
        <a:lstStyle/>
        <a:p>
          <a:endParaRPr lang="ru-RU"/>
        </a:p>
      </dgm:t>
    </dgm:pt>
    <dgm:pt modelId="{B457754E-1072-46AC-A8D9-77DE8E387AC2}" type="sibTrans" cxnId="{8721B2FE-2027-4BD2-8AB6-B64E55EF0E8D}">
      <dgm:prSet/>
      <dgm:spPr/>
      <dgm:t>
        <a:bodyPr/>
        <a:lstStyle/>
        <a:p>
          <a:endParaRPr lang="ru-RU"/>
        </a:p>
      </dgm:t>
    </dgm:pt>
    <dgm:pt modelId="{A0393820-D5A0-43A0-9F18-3BB733A2A735}" type="pres">
      <dgm:prSet presAssocID="{1DB2FBEB-C80A-4DA6-8269-C7654AF46A7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50E8D8-FCEA-4C32-81FE-18D7C72B4D9E}" type="pres">
      <dgm:prSet presAssocID="{C63F525A-9D01-4280-9242-E101112DC9EF}" presName="hierRoot1" presStyleCnt="0"/>
      <dgm:spPr/>
    </dgm:pt>
    <dgm:pt modelId="{DA1D78DA-40E9-421E-8283-22D52D1DE79E}" type="pres">
      <dgm:prSet presAssocID="{C63F525A-9D01-4280-9242-E101112DC9EF}" presName="composite" presStyleCnt="0"/>
      <dgm:spPr/>
    </dgm:pt>
    <dgm:pt modelId="{BA104B06-6701-44C8-84D5-A047111223B2}" type="pres">
      <dgm:prSet presAssocID="{C63F525A-9D01-4280-9242-E101112DC9EF}" presName="background" presStyleLbl="node0" presStyleIdx="0" presStyleCnt="1"/>
      <dgm:spPr/>
    </dgm:pt>
    <dgm:pt modelId="{65EE7C7C-8DF7-484C-9EF8-AB527E5EE030}" type="pres">
      <dgm:prSet presAssocID="{C63F525A-9D01-4280-9242-E101112DC9EF}" presName="text" presStyleLbl="fgAcc0" presStyleIdx="0" presStyleCnt="1" custScaleX="542500" custScaleY="303929" custLinFactX="-634465" custLinFactY="400000" custLinFactNeighborX="-700000" custLinFactNeighborY="4586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C06A06-4DEA-4726-A182-70B916ED3684}" type="pres">
      <dgm:prSet presAssocID="{C63F525A-9D01-4280-9242-E101112DC9EF}" presName="hierChild2" presStyleCnt="0"/>
      <dgm:spPr/>
    </dgm:pt>
    <dgm:pt modelId="{22BD72AC-A5D7-4381-8AA6-B21DD61561DE}" type="pres">
      <dgm:prSet presAssocID="{C5912042-BB14-47DC-887F-F1136E1691F4}" presName="Name10" presStyleLbl="parChTrans1D2" presStyleIdx="0" presStyleCnt="1"/>
      <dgm:spPr/>
      <dgm:t>
        <a:bodyPr/>
        <a:lstStyle/>
        <a:p>
          <a:endParaRPr lang="ru-RU"/>
        </a:p>
      </dgm:t>
    </dgm:pt>
    <dgm:pt modelId="{0DB37006-66D8-4722-B47F-0466CDE2584B}" type="pres">
      <dgm:prSet presAssocID="{E66E8AD0-902D-4BFE-B103-14026C703F09}" presName="hierRoot2" presStyleCnt="0"/>
      <dgm:spPr/>
    </dgm:pt>
    <dgm:pt modelId="{F71150DB-8B7E-49A2-84E7-089863955907}" type="pres">
      <dgm:prSet presAssocID="{E66E8AD0-902D-4BFE-B103-14026C703F09}" presName="composite2" presStyleCnt="0"/>
      <dgm:spPr/>
    </dgm:pt>
    <dgm:pt modelId="{0753FD23-27C0-4436-ABAB-18889E727CF7}" type="pres">
      <dgm:prSet presAssocID="{E66E8AD0-902D-4BFE-B103-14026C703F09}" presName="background2" presStyleLbl="node2" presStyleIdx="0" presStyleCnt="1"/>
      <dgm:spPr/>
    </dgm:pt>
    <dgm:pt modelId="{001F8D2B-01F3-4B40-A86B-41E8E472C448}" type="pres">
      <dgm:prSet presAssocID="{E66E8AD0-902D-4BFE-B103-14026C703F09}" presName="text2" presStyleLbl="fgAcc2" presStyleIdx="0" presStyleCnt="1" custScaleX="544633" custScaleY="339149" custLinFactX="-339898" custLinFactY="200000" custLinFactNeighborX="-400000" custLinFactNeighborY="2982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5ADC5B-1F0F-4BD2-8FA6-641DB9195663}" type="pres">
      <dgm:prSet presAssocID="{E66E8AD0-902D-4BFE-B103-14026C703F09}" presName="hierChild3" presStyleCnt="0"/>
      <dgm:spPr/>
    </dgm:pt>
    <dgm:pt modelId="{9A7348AB-D1DA-4EFB-A3EF-D6F37FDFB024}" type="pres">
      <dgm:prSet presAssocID="{20E22750-B7BA-4D5B-9F87-013759F2166A}" presName="Name17" presStyleLbl="parChTrans1D3" presStyleIdx="0" presStyleCnt="1"/>
      <dgm:spPr/>
      <dgm:t>
        <a:bodyPr/>
        <a:lstStyle/>
        <a:p>
          <a:endParaRPr lang="ru-RU"/>
        </a:p>
      </dgm:t>
    </dgm:pt>
    <dgm:pt modelId="{A4D39053-9474-40E3-9C1F-7527EF83FB85}" type="pres">
      <dgm:prSet presAssocID="{21A2462F-C758-4382-84B1-9EB4E7A988D3}" presName="hierRoot3" presStyleCnt="0"/>
      <dgm:spPr/>
    </dgm:pt>
    <dgm:pt modelId="{9733D035-EF0E-4D17-83F8-781D3EFE91B7}" type="pres">
      <dgm:prSet presAssocID="{21A2462F-C758-4382-84B1-9EB4E7A988D3}" presName="composite3" presStyleCnt="0"/>
      <dgm:spPr/>
    </dgm:pt>
    <dgm:pt modelId="{7B935575-F2F4-467A-9B51-2B066BF53C6C}" type="pres">
      <dgm:prSet presAssocID="{21A2462F-C758-4382-84B1-9EB4E7A988D3}" presName="background3" presStyleLbl="node3" presStyleIdx="0" presStyleCnt="1"/>
      <dgm:spPr/>
    </dgm:pt>
    <dgm:pt modelId="{91152ECA-DCC2-46FC-9C78-78B393143450}" type="pres">
      <dgm:prSet presAssocID="{21A2462F-C758-4382-84B1-9EB4E7A988D3}" presName="text3" presStyleLbl="fgAcc3" presStyleIdx="0" presStyleCnt="1" custScaleX="583908" custScaleY="381639" custLinFactY="13763" custLinFactNeighborX="-5904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1ECA36-0E03-4106-989B-6D89A84EED77}" type="pres">
      <dgm:prSet presAssocID="{21A2462F-C758-4382-84B1-9EB4E7A988D3}" presName="hierChild4" presStyleCnt="0"/>
      <dgm:spPr/>
    </dgm:pt>
    <dgm:pt modelId="{19DE2A3B-14BF-4D9B-9EE9-3B2DECE28054}" type="pres">
      <dgm:prSet presAssocID="{1D5FA044-1097-4125-9CFE-3E07DA97C57E}" presName="Name23" presStyleLbl="parChTrans1D4" presStyleIdx="0" presStyleCnt="10"/>
      <dgm:spPr/>
      <dgm:t>
        <a:bodyPr/>
        <a:lstStyle/>
        <a:p>
          <a:endParaRPr lang="ru-RU"/>
        </a:p>
      </dgm:t>
    </dgm:pt>
    <dgm:pt modelId="{6FD1C819-3E2C-4744-A757-ECC7BA26A930}" type="pres">
      <dgm:prSet presAssocID="{A1B5E232-F421-4BCE-B28D-6A91C32EFC11}" presName="hierRoot4" presStyleCnt="0"/>
      <dgm:spPr/>
    </dgm:pt>
    <dgm:pt modelId="{FF7E2AA7-8DEE-45D1-AA51-1AC7BA968CAD}" type="pres">
      <dgm:prSet presAssocID="{A1B5E232-F421-4BCE-B28D-6A91C32EFC11}" presName="composite4" presStyleCnt="0"/>
      <dgm:spPr/>
    </dgm:pt>
    <dgm:pt modelId="{2D0CC285-BBDD-4767-85D7-154CE8552760}" type="pres">
      <dgm:prSet presAssocID="{A1B5E232-F421-4BCE-B28D-6A91C32EFC11}" presName="background4" presStyleLbl="node4" presStyleIdx="0" presStyleCnt="10"/>
      <dgm:spPr/>
    </dgm:pt>
    <dgm:pt modelId="{639AB0E3-F25B-488B-A23B-39FEB684D2B1}" type="pres">
      <dgm:prSet presAssocID="{A1B5E232-F421-4BCE-B28D-6A91C32EFC11}" presName="text4" presStyleLbl="fgAcc4" presStyleIdx="0" presStyleCnt="10" custScaleX="440938" custScaleY="360131" custLinFactX="203094" custLinFactY="-113676" custLinFactNeighborX="300000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DAC9BB-0484-4583-BDFC-8323BD41B959}" type="pres">
      <dgm:prSet presAssocID="{A1B5E232-F421-4BCE-B28D-6A91C32EFC11}" presName="hierChild5" presStyleCnt="0"/>
      <dgm:spPr/>
    </dgm:pt>
    <dgm:pt modelId="{98F06FEA-53BB-4518-B977-F4046550C818}" type="pres">
      <dgm:prSet presAssocID="{35E4993F-98EF-4DF9-841F-28F0A77D2D43}" presName="Name23" presStyleLbl="parChTrans1D4" presStyleIdx="1" presStyleCnt="10"/>
      <dgm:spPr/>
      <dgm:t>
        <a:bodyPr/>
        <a:lstStyle/>
        <a:p>
          <a:endParaRPr lang="ru-RU"/>
        </a:p>
      </dgm:t>
    </dgm:pt>
    <dgm:pt modelId="{7F18E47D-5321-41CE-9095-607E4D0B7A48}" type="pres">
      <dgm:prSet presAssocID="{36402C36-45E4-4BF5-9320-EEE791D97E32}" presName="hierRoot4" presStyleCnt="0"/>
      <dgm:spPr/>
    </dgm:pt>
    <dgm:pt modelId="{ABFA19C0-4C8C-47C1-9361-C77F72800241}" type="pres">
      <dgm:prSet presAssocID="{36402C36-45E4-4BF5-9320-EEE791D97E32}" presName="composite4" presStyleCnt="0"/>
      <dgm:spPr/>
    </dgm:pt>
    <dgm:pt modelId="{7DDE7DDB-510F-4CC8-B664-509051458D50}" type="pres">
      <dgm:prSet presAssocID="{36402C36-45E4-4BF5-9320-EEE791D97E32}" presName="background4" presStyleLbl="node4" presStyleIdx="1" presStyleCnt="10"/>
      <dgm:spPr/>
    </dgm:pt>
    <dgm:pt modelId="{4EB7DE12-2A29-4FB2-B431-4A229072E698}" type="pres">
      <dgm:prSet presAssocID="{36402C36-45E4-4BF5-9320-EEE791D97E32}" presName="text4" presStyleLbl="fgAcc4" presStyleIdx="1" presStyleCnt="10" custScaleX="452578" custScaleY="330941" custLinFactX="516139" custLinFactY="-300000" custLinFactNeighborX="600000" custLinFactNeighborY="-3780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105EBD-03A7-49AB-9498-620D85CB0E85}" type="pres">
      <dgm:prSet presAssocID="{36402C36-45E4-4BF5-9320-EEE791D97E32}" presName="hierChild5" presStyleCnt="0"/>
      <dgm:spPr/>
    </dgm:pt>
    <dgm:pt modelId="{F9CB0E0D-79BA-4D04-876D-63CCBA0FDF80}" type="pres">
      <dgm:prSet presAssocID="{60B6C3ED-E519-459D-9ED0-E083BE0EF4D9}" presName="Name23" presStyleLbl="parChTrans1D4" presStyleIdx="2" presStyleCnt="10"/>
      <dgm:spPr/>
      <dgm:t>
        <a:bodyPr/>
        <a:lstStyle/>
        <a:p>
          <a:endParaRPr lang="ru-RU"/>
        </a:p>
      </dgm:t>
    </dgm:pt>
    <dgm:pt modelId="{5C66808C-6C0F-4DEA-B8B0-E5F37C2FFA45}" type="pres">
      <dgm:prSet presAssocID="{E55C2FAA-FF7D-43F9-AF6D-9FA334CF04F5}" presName="hierRoot4" presStyleCnt="0"/>
      <dgm:spPr/>
    </dgm:pt>
    <dgm:pt modelId="{D48CDF11-4B76-40A9-9D98-2E23EFE0F252}" type="pres">
      <dgm:prSet presAssocID="{E55C2FAA-FF7D-43F9-AF6D-9FA334CF04F5}" presName="composite4" presStyleCnt="0"/>
      <dgm:spPr/>
    </dgm:pt>
    <dgm:pt modelId="{19A44F41-9D78-4D56-9693-2D92A94C940C}" type="pres">
      <dgm:prSet presAssocID="{E55C2FAA-FF7D-43F9-AF6D-9FA334CF04F5}" presName="background4" presStyleLbl="node4" presStyleIdx="2" presStyleCnt="10"/>
      <dgm:spPr/>
    </dgm:pt>
    <dgm:pt modelId="{BED54EB2-D021-449D-B682-2191932EDD93}" type="pres">
      <dgm:prSet presAssocID="{E55C2FAA-FF7D-43F9-AF6D-9FA334CF04F5}" presName="text4" presStyleLbl="fgAcc4" presStyleIdx="2" presStyleCnt="10" custScaleX="396118" custScaleY="270025" custLinFactX="-200000" custLinFactY="-200000" custLinFactNeighborX="-217429" custLinFactNeighborY="-2261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C75789-5612-4325-A6CD-EEB37D0D9E6D}" type="pres">
      <dgm:prSet presAssocID="{E55C2FAA-FF7D-43F9-AF6D-9FA334CF04F5}" presName="hierChild5" presStyleCnt="0"/>
      <dgm:spPr/>
    </dgm:pt>
    <dgm:pt modelId="{8DF4AE33-B3B7-4C55-9AF4-0E31F1C82690}" type="pres">
      <dgm:prSet presAssocID="{7312A607-9D54-42B3-B920-E89ADF93FB5F}" presName="Name23" presStyleLbl="parChTrans1D4" presStyleIdx="3" presStyleCnt="10"/>
      <dgm:spPr/>
      <dgm:t>
        <a:bodyPr/>
        <a:lstStyle/>
        <a:p>
          <a:endParaRPr lang="ru-RU"/>
        </a:p>
      </dgm:t>
    </dgm:pt>
    <dgm:pt modelId="{BB9B597C-3F84-46B1-AF53-D3D3D83718A1}" type="pres">
      <dgm:prSet presAssocID="{964554AC-F2A2-4BE3-9FD1-888EB672921E}" presName="hierRoot4" presStyleCnt="0"/>
      <dgm:spPr/>
    </dgm:pt>
    <dgm:pt modelId="{60816E36-49F8-450E-9B59-F610EF5E2AAB}" type="pres">
      <dgm:prSet presAssocID="{964554AC-F2A2-4BE3-9FD1-888EB672921E}" presName="composite4" presStyleCnt="0"/>
      <dgm:spPr/>
    </dgm:pt>
    <dgm:pt modelId="{E5C18FC1-0CF1-443C-8A8B-BB3D365F97EF}" type="pres">
      <dgm:prSet presAssocID="{964554AC-F2A2-4BE3-9FD1-888EB672921E}" presName="background4" presStyleLbl="node4" presStyleIdx="3" presStyleCnt="10"/>
      <dgm:spPr/>
    </dgm:pt>
    <dgm:pt modelId="{30AED65A-9DBD-445C-B4DB-410ECC88158C}" type="pres">
      <dgm:prSet presAssocID="{964554AC-F2A2-4BE3-9FD1-888EB672921E}" presName="text4" presStyleLbl="fgAcc4" presStyleIdx="3" presStyleCnt="10" custScaleX="500995" custScaleY="1071068" custLinFactNeighborX="80275" custLinFactNeighborY="-82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B40E6C-2C3A-4486-BA68-1E1ACAB70C5E}" type="pres">
      <dgm:prSet presAssocID="{964554AC-F2A2-4BE3-9FD1-888EB672921E}" presName="hierChild5" presStyleCnt="0"/>
      <dgm:spPr/>
    </dgm:pt>
    <dgm:pt modelId="{9C18E935-5359-47AD-B690-1431BAD4D01B}" type="pres">
      <dgm:prSet presAssocID="{3A1FEF1D-5FB1-4404-9C3F-4B438CCA78DC}" presName="Name23" presStyleLbl="parChTrans1D4" presStyleIdx="4" presStyleCnt="10"/>
      <dgm:spPr/>
      <dgm:t>
        <a:bodyPr/>
        <a:lstStyle/>
        <a:p>
          <a:endParaRPr lang="ru-RU"/>
        </a:p>
      </dgm:t>
    </dgm:pt>
    <dgm:pt modelId="{24F025B7-8FDD-44CB-B33B-AD1C7BAD1183}" type="pres">
      <dgm:prSet presAssocID="{10C00826-4FE5-4287-9A65-F6F2526BE7EE}" presName="hierRoot4" presStyleCnt="0"/>
      <dgm:spPr/>
    </dgm:pt>
    <dgm:pt modelId="{87C0ADC0-C511-46B2-80FF-BD2F54896652}" type="pres">
      <dgm:prSet presAssocID="{10C00826-4FE5-4287-9A65-F6F2526BE7EE}" presName="composite4" presStyleCnt="0"/>
      <dgm:spPr/>
    </dgm:pt>
    <dgm:pt modelId="{A7823268-FD53-4BD9-BD23-86905047EFE7}" type="pres">
      <dgm:prSet presAssocID="{10C00826-4FE5-4287-9A65-F6F2526BE7EE}" presName="background4" presStyleLbl="node4" presStyleIdx="4" presStyleCnt="10"/>
      <dgm:spPr/>
    </dgm:pt>
    <dgm:pt modelId="{53BDF829-6838-4E6A-9329-2F35CE5F7C7E}" type="pres">
      <dgm:prSet presAssocID="{10C00826-4FE5-4287-9A65-F6F2526BE7EE}" presName="text4" presStyleLbl="fgAcc4" presStyleIdx="4" presStyleCnt="10" custScaleX="500682" custScaleY="336099" custLinFactY="-143694" custLinFactNeighborX="80901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AEE6BB-48EB-483F-BCE0-023AA985578C}" type="pres">
      <dgm:prSet presAssocID="{10C00826-4FE5-4287-9A65-F6F2526BE7EE}" presName="hierChild5" presStyleCnt="0"/>
      <dgm:spPr/>
    </dgm:pt>
    <dgm:pt modelId="{D7B7F9AB-F7A5-4A45-8AD3-F05DF89ED2B6}" type="pres">
      <dgm:prSet presAssocID="{ABCCD772-7D6F-4272-A292-6C65D6DB367E}" presName="Name23" presStyleLbl="parChTrans1D4" presStyleIdx="5" presStyleCnt="10"/>
      <dgm:spPr/>
      <dgm:t>
        <a:bodyPr/>
        <a:lstStyle/>
        <a:p>
          <a:endParaRPr lang="ru-RU"/>
        </a:p>
      </dgm:t>
    </dgm:pt>
    <dgm:pt modelId="{73180E7F-BCDF-4630-9741-DFCDCFB6F616}" type="pres">
      <dgm:prSet presAssocID="{E899C94B-DBE1-40CA-A3E5-120041CC4243}" presName="hierRoot4" presStyleCnt="0"/>
      <dgm:spPr/>
    </dgm:pt>
    <dgm:pt modelId="{84C97308-8E45-4BC0-8114-0507EFD6F695}" type="pres">
      <dgm:prSet presAssocID="{E899C94B-DBE1-40CA-A3E5-120041CC4243}" presName="composite4" presStyleCnt="0"/>
      <dgm:spPr/>
    </dgm:pt>
    <dgm:pt modelId="{6A9FBACA-C6B7-45EA-A363-6113E26617E9}" type="pres">
      <dgm:prSet presAssocID="{E899C94B-DBE1-40CA-A3E5-120041CC4243}" presName="background4" presStyleLbl="node4" presStyleIdx="5" presStyleCnt="10"/>
      <dgm:spPr/>
    </dgm:pt>
    <dgm:pt modelId="{B658FE65-A3C8-4B3B-9E13-9E7DE079285D}" type="pres">
      <dgm:prSet presAssocID="{E899C94B-DBE1-40CA-A3E5-120041CC4243}" presName="text4" presStyleLbl="fgAcc4" presStyleIdx="5" presStyleCnt="10" custScaleX="399361" custScaleY="755023" custLinFactX="100000" custLinFactY="40602" custLinFactNeighborX="16596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6630D4-FD45-4548-8426-FECF63B00F9E}" type="pres">
      <dgm:prSet presAssocID="{E899C94B-DBE1-40CA-A3E5-120041CC4243}" presName="hierChild5" presStyleCnt="0"/>
      <dgm:spPr/>
    </dgm:pt>
    <dgm:pt modelId="{F73836C7-7694-47D5-B20F-BC156DDA7A64}" type="pres">
      <dgm:prSet presAssocID="{E38FD3F9-0601-4F72-A167-B66EF44DCF68}" presName="Name23" presStyleLbl="parChTrans1D4" presStyleIdx="6" presStyleCnt="10"/>
      <dgm:spPr/>
      <dgm:t>
        <a:bodyPr/>
        <a:lstStyle/>
        <a:p>
          <a:endParaRPr lang="ru-RU"/>
        </a:p>
      </dgm:t>
    </dgm:pt>
    <dgm:pt modelId="{51BA88CD-FD26-463D-9517-C7BDB1D1CB49}" type="pres">
      <dgm:prSet presAssocID="{0F3C6226-7461-4335-9D84-44A57DF4C694}" presName="hierRoot4" presStyleCnt="0"/>
      <dgm:spPr/>
    </dgm:pt>
    <dgm:pt modelId="{0247056F-1AC6-44F4-85AA-5AD0F7CE8653}" type="pres">
      <dgm:prSet presAssocID="{0F3C6226-7461-4335-9D84-44A57DF4C694}" presName="composite4" presStyleCnt="0"/>
      <dgm:spPr/>
    </dgm:pt>
    <dgm:pt modelId="{28B5BC00-944D-402E-9D77-27D2B37013C8}" type="pres">
      <dgm:prSet presAssocID="{0F3C6226-7461-4335-9D84-44A57DF4C694}" presName="background4" presStyleLbl="node4" presStyleIdx="6" presStyleCnt="10"/>
      <dgm:spPr/>
    </dgm:pt>
    <dgm:pt modelId="{C8366975-17A2-40A0-B39B-46D2CDA2C59C}" type="pres">
      <dgm:prSet presAssocID="{0F3C6226-7461-4335-9D84-44A57DF4C694}" presName="text4" presStyleLbl="fgAcc4" presStyleIdx="6" presStyleCnt="10" custScaleX="313576" custScaleY="245380" custLinFactX="100000" custLinFactY="-100000" custLinFactNeighborX="172040" custLinFactNeighborY="-1199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40D952-E558-4FB1-B44A-9D5974EFB042}" type="pres">
      <dgm:prSet presAssocID="{0F3C6226-7461-4335-9D84-44A57DF4C694}" presName="hierChild5" presStyleCnt="0"/>
      <dgm:spPr/>
    </dgm:pt>
    <dgm:pt modelId="{0E0BEACC-373F-48C4-80B5-DD84B0F444F1}" type="pres">
      <dgm:prSet presAssocID="{B2DEC7CE-FCFE-45B4-BA78-D4FEAACFF057}" presName="Name23" presStyleLbl="parChTrans1D4" presStyleIdx="7" presStyleCnt="10"/>
      <dgm:spPr/>
      <dgm:t>
        <a:bodyPr/>
        <a:lstStyle/>
        <a:p>
          <a:endParaRPr lang="ru-RU"/>
        </a:p>
      </dgm:t>
    </dgm:pt>
    <dgm:pt modelId="{F822FD83-EFE4-4B7B-A754-A49F9917B654}" type="pres">
      <dgm:prSet presAssocID="{B08C75D9-C9E9-48D6-8155-AEFC54660D5D}" presName="hierRoot4" presStyleCnt="0"/>
      <dgm:spPr/>
    </dgm:pt>
    <dgm:pt modelId="{93C28EC4-C8B9-40F3-A087-0A8E7FBD339A}" type="pres">
      <dgm:prSet presAssocID="{B08C75D9-C9E9-48D6-8155-AEFC54660D5D}" presName="composite4" presStyleCnt="0"/>
      <dgm:spPr/>
    </dgm:pt>
    <dgm:pt modelId="{6664CE37-38BE-4E86-894A-F911555125DB}" type="pres">
      <dgm:prSet presAssocID="{B08C75D9-C9E9-48D6-8155-AEFC54660D5D}" presName="background4" presStyleLbl="node4" presStyleIdx="7" presStyleCnt="10"/>
      <dgm:spPr/>
    </dgm:pt>
    <dgm:pt modelId="{A4C68297-51B5-4146-867E-8C46E912EE4E}" type="pres">
      <dgm:prSet presAssocID="{B08C75D9-C9E9-48D6-8155-AEFC54660D5D}" presName="text4" presStyleLbl="fgAcc4" presStyleIdx="7" presStyleCnt="10" custScaleX="352247" custScaleY="386100" custLinFactX="200000" custLinFactY="261301" custLinFactNeighborX="248528" custLinFactNeighborY="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411A30-22D6-4995-ADCE-60708717443E}" type="pres">
      <dgm:prSet presAssocID="{B08C75D9-C9E9-48D6-8155-AEFC54660D5D}" presName="hierChild5" presStyleCnt="0"/>
      <dgm:spPr/>
    </dgm:pt>
    <dgm:pt modelId="{7D3D2734-ED1F-496D-86DC-3D4A2A41ACD4}" type="pres">
      <dgm:prSet presAssocID="{1BA018A2-5F44-4303-AF3E-C1D36BB9A330}" presName="Name23" presStyleLbl="parChTrans1D4" presStyleIdx="8" presStyleCnt="10"/>
      <dgm:spPr/>
      <dgm:t>
        <a:bodyPr/>
        <a:lstStyle/>
        <a:p>
          <a:endParaRPr lang="ru-RU"/>
        </a:p>
      </dgm:t>
    </dgm:pt>
    <dgm:pt modelId="{99B37237-12DF-4677-9F9F-1F234EBA0D41}" type="pres">
      <dgm:prSet presAssocID="{351A06CE-C758-498D-8A93-B5AAC334EAD0}" presName="hierRoot4" presStyleCnt="0"/>
      <dgm:spPr/>
    </dgm:pt>
    <dgm:pt modelId="{798BAD5D-37B4-4C1B-B500-E5A9F2BB7869}" type="pres">
      <dgm:prSet presAssocID="{351A06CE-C758-498D-8A93-B5AAC334EAD0}" presName="composite4" presStyleCnt="0"/>
      <dgm:spPr/>
    </dgm:pt>
    <dgm:pt modelId="{B34755BB-0895-4634-9AB2-56AD1917ADEF}" type="pres">
      <dgm:prSet presAssocID="{351A06CE-C758-498D-8A93-B5AAC334EAD0}" presName="background4" presStyleLbl="node4" presStyleIdx="8" presStyleCnt="10"/>
      <dgm:spPr/>
    </dgm:pt>
    <dgm:pt modelId="{2208874F-748C-470D-9887-163C9537E552}" type="pres">
      <dgm:prSet presAssocID="{351A06CE-C758-498D-8A93-B5AAC334EAD0}" presName="text4" presStyleLbl="fgAcc4" presStyleIdx="8" presStyleCnt="10" custScaleX="437021" custScaleY="425826" custLinFactX="250345" custLinFactNeighborX="300000" custLinFactNeighborY="-96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A32712-AC23-43C7-BF10-74DECE91B723}" type="pres">
      <dgm:prSet presAssocID="{351A06CE-C758-498D-8A93-B5AAC334EAD0}" presName="hierChild5" presStyleCnt="0"/>
      <dgm:spPr/>
    </dgm:pt>
    <dgm:pt modelId="{3590AF63-D729-489F-AE0F-FD1C1429567D}" type="pres">
      <dgm:prSet presAssocID="{4B2DA426-BAAF-439E-86DB-9DBB2D8325E7}" presName="Name23" presStyleLbl="parChTrans1D4" presStyleIdx="9" presStyleCnt="10"/>
      <dgm:spPr/>
      <dgm:t>
        <a:bodyPr/>
        <a:lstStyle/>
        <a:p>
          <a:endParaRPr lang="ru-RU"/>
        </a:p>
      </dgm:t>
    </dgm:pt>
    <dgm:pt modelId="{5E9635A6-2B18-42A5-AF85-E4DE3383E67A}" type="pres">
      <dgm:prSet presAssocID="{BB2E9EF7-4590-497E-AD13-5FEB6FBC9CAD}" presName="hierRoot4" presStyleCnt="0"/>
      <dgm:spPr/>
    </dgm:pt>
    <dgm:pt modelId="{4D6434EA-31D9-4441-93EB-B4B7974FC235}" type="pres">
      <dgm:prSet presAssocID="{BB2E9EF7-4590-497E-AD13-5FEB6FBC9CAD}" presName="composite4" presStyleCnt="0"/>
      <dgm:spPr/>
    </dgm:pt>
    <dgm:pt modelId="{482B2B15-DE63-4EC2-A0E9-D84183EDB78D}" type="pres">
      <dgm:prSet presAssocID="{BB2E9EF7-4590-497E-AD13-5FEB6FBC9CAD}" presName="background4" presStyleLbl="node4" presStyleIdx="9" presStyleCnt="10"/>
      <dgm:spPr/>
    </dgm:pt>
    <dgm:pt modelId="{E62AC658-6ED3-4BAA-9E6B-00E42906D495}" type="pres">
      <dgm:prSet presAssocID="{BB2E9EF7-4590-497E-AD13-5FEB6FBC9CAD}" presName="text4" presStyleLbl="fgAcc4" presStyleIdx="9" presStyleCnt="10" custScaleX="532135" custScaleY="881799" custLinFactX="297902" custLinFactNeighborX="300000" custLinFactNeighborY="-72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D3E88E-29EA-498D-8E93-0FDB19704253}" type="pres">
      <dgm:prSet presAssocID="{BB2E9EF7-4590-497E-AD13-5FEB6FBC9CAD}" presName="hierChild5" presStyleCnt="0"/>
      <dgm:spPr/>
    </dgm:pt>
  </dgm:ptLst>
  <dgm:cxnLst>
    <dgm:cxn modelId="{46A0931E-BFB7-4049-90A4-C9DE5924300C}" type="presOf" srcId="{20E22750-B7BA-4D5B-9F87-013759F2166A}" destId="{9A7348AB-D1DA-4EFB-A3EF-D6F37FDFB024}" srcOrd="0" destOrd="0" presId="urn:microsoft.com/office/officeart/2005/8/layout/hierarchy1"/>
    <dgm:cxn modelId="{2C39BB45-C0FA-4214-B999-A4C2642F645A}" srcId="{E55C2FAA-FF7D-43F9-AF6D-9FA334CF04F5}" destId="{964554AC-F2A2-4BE3-9FD1-888EB672921E}" srcOrd="0" destOrd="0" parTransId="{7312A607-9D54-42B3-B920-E89ADF93FB5F}" sibTransId="{2E7194C4-F099-48B4-9007-152C001A59DD}"/>
    <dgm:cxn modelId="{E25EDB37-39D5-442B-917B-D8E062A6A255}" type="presOf" srcId="{B08C75D9-C9E9-48D6-8155-AEFC54660D5D}" destId="{A4C68297-51B5-4146-867E-8C46E912EE4E}" srcOrd="0" destOrd="0" presId="urn:microsoft.com/office/officeart/2005/8/layout/hierarchy1"/>
    <dgm:cxn modelId="{7C560EAA-B91A-488B-AFBE-042A3F20FF1D}" type="presOf" srcId="{E899C94B-DBE1-40CA-A3E5-120041CC4243}" destId="{B658FE65-A3C8-4B3B-9E13-9E7DE079285D}" srcOrd="0" destOrd="0" presId="urn:microsoft.com/office/officeart/2005/8/layout/hierarchy1"/>
    <dgm:cxn modelId="{643AF985-14FA-4020-85B7-487A218A859B}" type="presOf" srcId="{C5912042-BB14-47DC-887F-F1136E1691F4}" destId="{22BD72AC-A5D7-4381-8AA6-B21DD61561DE}" srcOrd="0" destOrd="0" presId="urn:microsoft.com/office/officeart/2005/8/layout/hierarchy1"/>
    <dgm:cxn modelId="{49BA9C1E-8701-4461-8405-E8BAF3BC1B26}" srcId="{0F3C6226-7461-4335-9D84-44A57DF4C694}" destId="{B08C75D9-C9E9-48D6-8155-AEFC54660D5D}" srcOrd="0" destOrd="0" parTransId="{B2DEC7CE-FCFE-45B4-BA78-D4FEAACFF057}" sibTransId="{2277B20B-B34D-4F91-AEC4-43505168031A}"/>
    <dgm:cxn modelId="{C5D222D3-E14C-410E-A4FB-5C0B46C225BD}" type="presOf" srcId="{3A1FEF1D-5FB1-4404-9C3F-4B438CCA78DC}" destId="{9C18E935-5359-47AD-B690-1431BAD4D01B}" srcOrd="0" destOrd="0" presId="urn:microsoft.com/office/officeart/2005/8/layout/hierarchy1"/>
    <dgm:cxn modelId="{98B97400-8335-4C98-9A39-C56C8CA4EA09}" type="presOf" srcId="{E55C2FAA-FF7D-43F9-AF6D-9FA334CF04F5}" destId="{BED54EB2-D021-449D-B682-2191932EDD93}" srcOrd="0" destOrd="0" presId="urn:microsoft.com/office/officeart/2005/8/layout/hierarchy1"/>
    <dgm:cxn modelId="{176FF9AF-604F-42F3-8212-C5E2D07EE81E}" srcId="{C63F525A-9D01-4280-9242-E101112DC9EF}" destId="{E66E8AD0-902D-4BFE-B103-14026C703F09}" srcOrd="0" destOrd="0" parTransId="{C5912042-BB14-47DC-887F-F1136E1691F4}" sibTransId="{33016C4C-89C4-4F90-BDB2-5372F0B4ACB9}"/>
    <dgm:cxn modelId="{97941D4F-91EF-4605-8195-526AF32C1EFD}" srcId="{21A2462F-C758-4382-84B1-9EB4E7A988D3}" destId="{A1B5E232-F421-4BCE-B28D-6A91C32EFC11}" srcOrd="0" destOrd="0" parTransId="{1D5FA044-1097-4125-9CFE-3E07DA97C57E}" sibTransId="{FB9C6BA9-16A2-41D8-B63A-705406AC9438}"/>
    <dgm:cxn modelId="{E0E9DCAE-C248-4698-ABC7-B39A10D03B94}" srcId="{1DB2FBEB-C80A-4DA6-8269-C7654AF46A70}" destId="{C63F525A-9D01-4280-9242-E101112DC9EF}" srcOrd="0" destOrd="0" parTransId="{9158FC90-BD44-443C-9F57-4AE06DA04DFE}" sibTransId="{CDDF911D-1CEF-4C81-ABB8-01373DB19901}"/>
    <dgm:cxn modelId="{217CC122-2BF3-4CB0-859B-24C1AE41C736}" type="presOf" srcId="{0F3C6226-7461-4335-9D84-44A57DF4C694}" destId="{C8366975-17A2-40A0-B39B-46D2CDA2C59C}" srcOrd="0" destOrd="0" presId="urn:microsoft.com/office/officeart/2005/8/layout/hierarchy1"/>
    <dgm:cxn modelId="{E380EBA2-062A-4E33-8DC2-C3F776EB59C9}" srcId="{36402C36-45E4-4BF5-9320-EEE791D97E32}" destId="{10C00826-4FE5-4287-9A65-F6F2526BE7EE}" srcOrd="1" destOrd="0" parTransId="{3A1FEF1D-5FB1-4404-9C3F-4B438CCA78DC}" sibTransId="{42D9ED1A-D602-4638-8151-6118A8750F64}"/>
    <dgm:cxn modelId="{2DB19644-AEB3-4FA1-97E3-C2584C17BEC9}" type="presOf" srcId="{351A06CE-C758-498D-8A93-B5AAC334EAD0}" destId="{2208874F-748C-470D-9887-163C9537E552}" srcOrd="0" destOrd="0" presId="urn:microsoft.com/office/officeart/2005/8/layout/hierarchy1"/>
    <dgm:cxn modelId="{15F9C587-343A-45EA-9D97-1F9436AB342F}" srcId="{36402C36-45E4-4BF5-9320-EEE791D97E32}" destId="{E55C2FAA-FF7D-43F9-AF6D-9FA334CF04F5}" srcOrd="0" destOrd="0" parTransId="{60B6C3ED-E519-459D-9ED0-E083BE0EF4D9}" sibTransId="{81EA1E80-AF9B-40AB-8F1B-6D1DAF8ABDF8}"/>
    <dgm:cxn modelId="{8721B2FE-2027-4BD2-8AB6-B64E55EF0E8D}" srcId="{351A06CE-C758-498D-8A93-B5AAC334EAD0}" destId="{BB2E9EF7-4590-497E-AD13-5FEB6FBC9CAD}" srcOrd="0" destOrd="0" parTransId="{4B2DA426-BAAF-439E-86DB-9DBB2D8325E7}" sibTransId="{B457754E-1072-46AC-A8D9-77DE8E387AC2}"/>
    <dgm:cxn modelId="{42AB7DED-3935-4AEF-A3F5-55F766A64A33}" srcId="{36402C36-45E4-4BF5-9320-EEE791D97E32}" destId="{0F3C6226-7461-4335-9D84-44A57DF4C694}" srcOrd="2" destOrd="0" parTransId="{E38FD3F9-0601-4F72-A167-B66EF44DCF68}" sibTransId="{1F2E9F18-7BFC-45CD-BEAC-8B92FC2A3C1C}"/>
    <dgm:cxn modelId="{F145653C-4644-49AF-B22F-1FE299C31EB1}" type="presOf" srcId="{1D5FA044-1097-4125-9CFE-3E07DA97C57E}" destId="{19DE2A3B-14BF-4D9B-9EE9-3B2DECE28054}" srcOrd="0" destOrd="0" presId="urn:microsoft.com/office/officeart/2005/8/layout/hierarchy1"/>
    <dgm:cxn modelId="{434120D6-661A-4BCC-817C-7F8FCE95063D}" type="presOf" srcId="{BB2E9EF7-4590-497E-AD13-5FEB6FBC9CAD}" destId="{E62AC658-6ED3-4BAA-9E6B-00E42906D495}" srcOrd="0" destOrd="0" presId="urn:microsoft.com/office/officeart/2005/8/layout/hierarchy1"/>
    <dgm:cxn modelId="{7F288DFC-9329-416C-955C-3EE01023430D}" srcId="{10C00826-4FE5-4287-9A65-F6F2526BE7EE}" destId="{E899C94B-DBE1-40CA-A3E5-120041CC4243}" srcOrd="0" destOrd="0" parTransId="{ABCCD772-7D6F-4272-A292-6C65D6DB367E}" sibTransId="{0E320D21-502C-46BA-8323-426972355B65}"/>
    <dgm:cxn modelId="{0C463B49-E344-40E1-A6A7-BFA5F5059AE3}" srcId="{E66E8AD0-902D-4BFE-B103-14026C703F09}" destId="{21A2462F-C758-4382-84B1-9EB4E7A988D3}" srcOrd="0" destOrd="0" parTransId="{20E22750-B7BA-4D5B-9F87-013759F2166A}" sibTransId="{C6B0ED5A-ED01-4B46-ABFA-C4CD45365DE5}"/>
    <dgm:cxn modelId="{10083F1E-1D60-4A4D-B498-23B9942BE61F}" type="presOf" srcId="{1DB2FBEB-C80A-4DA6-8269-C7654AF46A70}" destId="{A0393820-D5A0-43A0-9F18-3BB733A2A735}" srcOrd="0" destOrd="0" presId="urn:microsoft.com/office/officeart/2005/8/layout/hierarchy1"/>
    <dgm:cxn modelId="{8B204DC0-0296-4A84-8B27-EF3C7A2E79F5}" type="presOf" srcId="{C63F525A-9D01-4280-9242-E101112DC9EF}" destId="{65EE7C7C-8DF7-484C-9EF8-AB527E5EE030}" srcOrd="0" destOrd="0" presId="urn:microsoft.com/office/officeart/2005/8/layout/hierarchy1"/>
    <dgm:cxn modelId="{CAAA79C0-546C-4E49-B8D1-057D321A33B1}" srcId="{36402C36-45E4-4BF5-9320-EEE791D97E32}" destId="{351A06CE-C758-498D-8A93-B5AAC334EAD0}" srcOrd="3" destOrd="0" parTransId="{1BA018A2-5F44-4303-AF3E-C1D36BB9A330}" sibTransId="{078A8D8B-17B4-49F1-99ED-96774A00523F}"/>
    <dgm:cxn modelId="{961EB032-22AA-4C62-949D-B1A721D0285D}" type="presOf" srcId="{21A2462F-C758-4382-84B1-9EB4E7A988D3}" destId="{91152ECA-DCC2-46FC-9C78-78B393143450}" srcOrd="0" destOrd="0" presId="urn:microsoft.com/office/officeart/2005/8/layout/hierarchy1"/>
    <dgm:cxn modelId="{B0464891-D236-4930-9EAC-0573B3AF019F}" type="presOf" srcId="{E38FD3F9-0601-4F72-A167-B66EF44DCF68}" destId="{F73836C7-7694-47D5-B20F-BC156DDA7A64}" srcOrd="0" destOrd="0" presId="urn:microsoft.com/office/officeart/2005/8/layout/hierarchy1"/>
    <dgm:cxn modelId="{E153F501-E54C-4D4F-81BC-750EC18183AB}" type="presOf" srcId="{35E4993F-98EF-4DF9-841F-28F0A77D2D43}" destId="{98F06FEA-53BB-4518-B977-F4046550C818}" srcOrd="0" destOrd="0" presId="urn:microsoft.com/office/officeart/2005/8/layout/hierarchy1"/>
    <dgm:cxn modelId="{5BEC7CC6-8770-40D9-A309-396746969872}" srcId="{A1B5E232-F421-4BCE-B28D-6A91C32EFC11}" destId="{36402C36-45E4-4BF5-9320-EEE791D97E32}" srcOrd="0" destOrd="0" parTransId="{35E4993F-98EF-4DF9-841F-28F0A77D2D43}" sibTransId="{CDFFE23A-233A-40D3-8BA0-CC021F8F9917}"/>
    <dgm:cxn modelId="{24E6D371-C32C-451F-A7BC-EC4CB5054430}" type="presOf" srcId="{A1B5E232-F421-4BCE-B28D-6A91C32EFC11}" destId="{639AB0E3-F25B-488B-A23B-39FEB684D2B1}" srcOrd="0" destOrd="0" presId="urn:microsoft.com/office/officeart/2005/8/layout/hierarchy1"/>
    <dgm:cxn modelId="{17B3BED1-823F-4121-83B2-C380D259843E}" type="presOf" srcId="{E66E8AD0-902D-4BFE-B103-14026C703F09}" destId="{001F8D2B-01F3-4B40-A86B-41E8E472C448}" srcOrd="0" destOrd="0" presId="urn:microsoft.com/office/officeart/2005/8/layout/hierarchy1"/>
    <dgm:cxn modelId="{BB7F184A-56B6-4168-B40D-066E374B027D}" type="presOf" srcId="{1BA018A2-5F44-4303-AF3E-C1D36BB9A330}" destId="{7D3D2734-ED1F-496D-86DC-3D4A2A41ACD4}" srcOrd="0" destOrd="0" presId="urn:microsoft.com/office/officeart/2005/8/layout/hierarchy1"/>
    <dgm:cxn modelId="{4C80EB9B-FC7B-4330-983E-254BA76AB06A}" type="presOf" srcId="{4B2DA426-BAAF-439E-86DB-9DBB2D8325E7}" destId="{3590AF63-D729-489F-AE0F-FD1C1429567D}" srcOrd="0" destOrd="0" presId="urn:microsoft.com/office/officeart/2005/8/layout/hierarchy1"/>
    <dgm:cxn modelId="{4B33C033-1EB2-4B4E-B400-6A53FE737100}" type="presOf" srcId="{10C00826-4FE5-4287-9A65-F6F2526BE7EE}" destId="{53BDF829-6838-4E6A-9329-2F35CE5F7C7E}" srcOrd="0" destOrd="0" presId="urn:microsoft.com/office/officeart/2005/8/layout/hierarchy1"/>
    <dgm:cxn modelId="{A606E2C8-3566-485C-9369-D5B6088ADD9B}" type="presOf" srcId="{60B6C3ED-E519-459D-9ED0-E083BE0EF4D9}" destId="{F9CB0E0D-79BA-4D04-876D-63CCBA0FDF80}" srcOrd="0" destOrd="0" presId="urn:microsoft.com/office/officeart/2005/8/layout/hierarchy1"/>
    <dgm:cxn modelId="{84AAE9BF-3C74-43CE-BE06-8E4949F44767}" type="presOf" srcId="{7312A607-9D54-42B3-B920-E89ADF93FB5F}" destId="{8DF4AE33-B3B7-4C55-9AF4-0E31F1C82690}" srcOrd="0" destOrd="0" presId="urn:microsoft.com/office/officeart/2005/8/layout/hierarchy1"/>
    <dgm:cxn modelId="{693DA365-13F2-4569-8501-3E2318829BF0}" type="presOf" srcId="{ABCCD772-7D6F-4272-A292-6C65D6DB367E}" destId="{D7B7F9AB-F7A5-4A45-8AD3-F05DF89ED2B6}" srcOrd="0" destOrd="0" presId="urn:microsoft.com/office/officeart/2005/8/layout/hierarchy1"/>
    <dgm:cxn modelId="{4AE93312-F39D-4FD9-A12D-66DE8B2301FE}" type="presOf" srcId="{964554AC-F2A2-4BE3-9FD1-888EB672921E}" destId="{30AED65A-9DBD-445C-B4DB-410ECC88158C}" srcOrd="0" destOrd="0" presId="urn:microsoft.com/office/officeart/2005/8/layout/hierarchy1"/>
    <dgm:cxn modelId="{4D5FCAFA-6B8A-4D66-884B-64C8C15AC09B}" type="presOf" srcId="{36402C36-45E4-4BF5-9320-EEE791D97E32}" destId="{4EB7DE12-2A29-4FB2-B431-4A229072E698}" srcOrd="0" destOrd="0" presId="urn:microsoft.com/office/officeart/2005/8/layout/hierarchy1"/>
    <dgm:cxn modelId="{18D292C7-C44F-46F1-93B7-ACB48051217B}" type="presOf" srcId="{B2DEC7CE-FCFE-45B4-BA78-D4FEAACFF057}" destId="{0E0BEACC-373F-48C4-80B5-DD84B0F444F1}" srcOrd="0" destOrd="0" presId="urn:microsoft.com/office/officeart/2005/8/layout/hierarchy1"/>
    <dgm:cxn modelId="{4C73751C-64EC-4764-BFCB-AD5D6774EC00}" type="presParOf" srcId="{A0393820-D5A0-43A0-9F18-3BB733A2A735}" destId="{EB50E8D8-FCEA-4C32-81FE-18D7C72B4D9E}" srcOrd="0" destOrd="0" presId="urn:microsoft.com/office/officeart/2005/8/layout/hierarchy1"/>
    <dgm:cxn modelId="{B6A0EEDF-5DB4-4444-AF5B-1D17AEA56244}" type="presParOf" srcId="{EB50E8D8-FCEA-4C32-81FE-18D7C72B4D9E}" destId="{DA1D78DA-40E9-421E-8283-22D52D1DE79E}" srcOrd="0" destOrd="0" presId="urn:microsoft.com/office/officeart/2005/8/layout/hierarchy1"/>
    <dgm:cxn modelId="{8A094CF0-E1A3-4B63-B710-9018C7CBDDE9}" type="presParOf" srcId="{DA1D78DA-40E9-421E-8283-22D52D1DE79E}" destId="{BA104B06-6701-44C8-84D5-A047111223B2}" srcOrd="0" destOrd="0" presId="urn:microsoft.com/office/officeart/2005/8/layout/hierarchy1"/>
    <dgm:cxn modelId="{CDDBCB1A-FB1E-4D5A-99AD-3FE49EACF474}" type="presParOf" srcId="{DA1D78DA-40E9-421E-8283-22D52D1DE79E}" destId="{65EE7C7C-8DF7-484C-9EF8-AB527E5EE030}" srcOrd="1" destOrd="0" presId="urn:microsoft.com/office/officeart/2005/8/layout/hierarchy1"/>
    <dgm:cxn modelId="{C5F014EC-C5B3-4446-82F5-D6715A3C997E}" type="presParOf" srcId="{EB50E8D8-FCEA-4C32-81FE-18D7C72B4D9E}" destId="{82C06A06-4DEA-4726-A182-70B916ED3684}" srcOrd="1" destOrd="0" presId="urn:microsoft.com/office/officeart/2005/8/layout/hierarchy1"/>
    <dgm:cxn modelId="{3A35E162-F0FF-4FE8-86F3-FED655A38E75}" type="presParOf" srcId="{82C06A06-4DEA-4726-A182-70B916ED3684}" destId="{22BD72AC-A5D7-4381-8AA6-B21DD61561DE}" srcOrd="0" destOrd="0" presId="urn:microsoft.com/office/officeart/2005/8/layout/hierarchy1"/>
    <dgm:cxn modelId="{5870CB0F-4052-4D0E-A1BE-A48E087A0E06}" type="presParOf" srcId="{82C06A06-4DEA-4726-A182-70B916ED3684}" destId="{0DB37006-66D8-4722-B47F-0466CDE2584B}" srcOrd="1" destOrd="0" presId="urn:microsoft.com/office/officeart/2005/8/layout/hierarchy1"/>
    <dgm:cxn modelId="{ECD7ED46-F55E-487A-A72F-BFC3522939B0}" type="presParOf" srcId="{0DB37006-66D8-4722-B47F-0466CDE2584B}" destId="{F71150DB-8B7E-49A2-84E7-089863955907}" srcOrd="0" destOrd="0" presId="urn:microsoft.com/office/officeart/2005/8/layout/hierarchy1"/>
    <dgm:cxn modelId="{BFB1910D-D606-48B3-8C24-777ECF2C9DE0}" type="presParOf" srcId="{F71150DB-8B7E-49A2-84E7-089863955907}" destId="{0753FD23-27C0-4436-ABAB-18889E727CF7}" srcOrd="0" destOrd="0" presId="urn:microsoft.com/office/officeart/2005/8/layout/hierarchy1"/>
    <dgm:cxn modelId="{2A3F6F0B-790D-4153-A37D-D869F59D4A18}" type="presParOf" srcId="{F71150DB-8B7E-49A2-84E7-089863955907}" destId="{001F8D2B-01F3-4B40-A86B-41E8E472C448}" srcOrd="1" destOrd="0" presId="urn:microsoft.com/office/officeart/2005/8/layout/hierarchy1"/>
    <dgm:cxn modelId="{3EDC9C06-4CBD-4CC6-819B-0B306193F8AE}" type="presParOf" srcId="{0DB37006-66D8-4722-B47F-0466CDE2584B}" destId="{905ADC5B-1F0F-4BD2-8FA6-641DB9195663}" srcOrd="1" destOrd="0" presId="urn:microsoft.com/office/officeart/2005/8/layout/hierarchy1"/>
    <dgm:cxn modelId="{AD59D395-700B-472C-A898-E924EB59AD0A}" type="presParOf" srcId="{905ADC5B-1F0F-4BD2-8FA6-641DB9195663}" destId="{9A7348AB-D1DA-4EFB-A3EF-D6F37FDFB024}" srcOrd="0" destOrd="0" presId="urn:microsoft.com/office/officeart/2005/8/layout/hierarchy1"/>
    <dgm:cxn modelId="{88112FC2-04DF-40BB-923E-92CD954E9C17}" type="presParOf" srcId="{905ADC5B-1F0F-4BD2-8FA6-641DB9195663}" destId="{A4D39053-9474-40E3-9C1F-7527EF83FB85}" srcOrd="1" destOrd="0" presId="urn:microsoft.com/office/officeart/2005/8/layout/hierarchy1"/>
    <dgm:cxn modelId="{0D655384-6A20-4EF7-A4D5-C7DBD43875E8}" type="presParOf" srcId="{A4D39053-9474-40E3-9C1F-7527EF83FB85}" destId="{9733D035-EF0E-4D17-83F8-781D3EFE91B7}" srcOrd="0" destOrd="0" presId="urn:microsoft.com/office/officeart/2005/8/layout/hierarchy1"/>
    <dgm:cxn modelId="{B7D0D1F8-8A7E-4536-A565-55F74AB25DA0}" type="presParOf" srcId="{9733D035-EF0E-4D17-83F8-781D3EFE91B7}" destId="{7B935575-F2F4-467A-9B51-2B066BF53C6C}" srcOrd="0" destOrd="0" presId="urn:microsoft.com/office/officeart/2005/8/layout/hierarchy1"/>
    <dgm:cxn modelId="{79149FE0-A131-48D2-9DEB-148B4D1F5751}" type="presParOf" srcId="{9733D035-EF0E-4D17-83F8-781D3EFE91B7}" destId="{91152ECA-DCC2-46FC-9C78-78B393143450}" srcOrd="1" destOrd="0" presId="urn:microsoft.com/office/officeart/2005/8/layout/hierarchy1"/>
    <dgm:cxn modelId="{42777F1F-7609-40A4-A842-58D18834EFEE}" type="presParOf" srcId="{A4D39053-9474-40E3-9C1F-7527EF83FB85}" destId="{951ECA36-0E03-4106-989B-6D89A84EED77}" srcOrd="1" destOrd="0" presId="urn:microsoft.com/office/officeart/2005/8/layout/hierarchy1"/>
    <dgm:cxn modelId="{775C9CDC-6C1D-4FF8-ACA6-DA63F04A3A1F}" type="presParOf" srcId="{951ECA36-0E03-4106-989B-6D89A84EED77}" destId="{19DE2A3B-14BF-4D9B-9EE9-3B2DECE28054}" srcOrd="0" destOrd="0" presId="urn:microsoft.com/office/officeart/2005/8/layout/hierarchy1"/>
    <dgm:cxn modelId="{39D7443E-85A2-4311-9C54-0D6FF9C14AB8}" type="presParOf" srcId="{951ECA36-0E03-4106-989B-6D89A84EED77}" destId="{6FD1C819-3E2C-4744-A757-ECC7BA26A930}" srcOrd="1" destOrd="0" presId="urn:microsoft.com/office/officeart/2005/8/layout/hierarchy1"/>
    <dgm:cxn modelId="{B8AC513B-F2B2-4437-A774-29E803FD351E}" type="presParOf" srcId="{6FD1C819-3E2C-4744-A757-ECC7BA26A930}" destId="{FF7E2AA7-8DEE-45D1-AA51-1AC7BA968CAD}" srcOrd="0" destOrd="0" presId="urn:microsoft.com/office/officeart/2005/8/layout/hierarchy1"/>
    <dgm:cxn modelId="{AF2DAE11-DD2B-43B1-81E7-A65D24F4D526}" type="presParOf" srcId="{FF7E2AA7-8DEE-45D1-AA51-1AC7BA968CAD}" destId="{2D0CC285-BBDD-4767-85D7-154CE8552760}" srcOrd="0" destOrd="0" presId="urn:microsoft.com/office/officeart/2005/8/layout/hierarchy1"/>
    <dgm:cxn modelId="{7FF756B2-B090-43CF-9E62-2F5D39B60AB5}" type="presParOf" srcId="{FF7E2AA7-8DEE-45D1-AA51-1AC7BA968CAD}" destId="{639AB0E3-F25B-488B-A23B-39FEB684D2B1}" srcOrd="1" destOrd="0" presId="urn:microsoft.com/office/officeart/2005/8/layout/hierarchy1"/>
    <dgm:cxn modelId="{C1A7DA8B-2947-486A-97AB-C68C1FEE6D47}" type="presParOf" srcId="{6FD1C819-3E2C-4744-A757-ECC7BA26A930}" destId="{D8DAC9BB-0484-4583-BDFC-8323BD41B959}" srcOrd="1" destOrd="0" presId="urn:microsoft.com/office/officeart/2005/8/layout/hierarchy1"/>
    <dgm:cxn modelId="{DDA07F16-216B-41AB-ADFC-44CA72246334}" type="presParOf" srcId="{D8DAC9BB-0484-4583-BDFC-8323BD41B959}" destId="{98F06FEA-53BB-4518-B977-F4046550C818}" srcOrd="0" destOrd="0" presId="urn:microsoft.com/office/officeart/2005/8/layout/hierarchy1"/>
    <dgm:cxn modelId="{106C10E7-3ADC-4D1A-87FE-3C03D5E48EBA}" type="presParOf" srcId="{D8DAC9BB-0484-4583-BDFC-8323BD41B959}" destId="{7F18E47D-5321-41CE-9095-607E4D0B7A48}" srcOrd="1" destOrd="0" presId="urn:microsoft.com/office/officeart/2005/8/layout/hierarchy1"/>
    <dgm:cxn modelId="{38CF6171-8E91-4C43-8D8F-B525C5BB33C9}" type="presParOf" srcId="{7F18E47D-5321-41CE-9095-607E4D0B7A48}" destId="{ABFA19C0-4C8C-47C1-9361-C77F72800241}" srcOrd="0" destOrd="0" presId="urn:microsoft.com/office/officeart/2005/8/layout/hierarchy1"/>
    <dgm:cxn modelId="{187B034E-27B4-4F8B-8609-203549BFB92C}" type="presParOf" srcId="{ABFA19C0-4C8C-47C1-9361-C77F72800241}" destId="{7DDE7DDB-510F-4CC8-B664-509051458D50}" srcOrd="0" destOrd="0" presId="urn:microsoft.com/office/officeart/2005/8/layout/hierarchy1"/>
    <dgm:cxn modelId="{1BA8C272-1767-4299-9A9D-5E556C6C180B}" type="presParOf" srcId="{ABFA19C0-4C8C-47C1-9361-C77F72800241}" destId="{4EB7DE12-2A29-4FB2-B431-4A229072E698}" srcOrd="1" destOrd="0" presId="urn:microsoft.com/office/officeart/2005/8/layout/hierarchy1"/>
    <dgm:cxn modelId="{4E2AE97F-A00D-4C6C-875D-A46F290AE904}" type="presParOf" srcId="{7F18E47D-5321-41CE-9095-607E4D0B7A48}" destId="{11105EBD-03A7-49AB-9498-620D85CB0E85}" srcOrd="1" destOrd="0" presId="urn:microsoft.com/office/officeart/2005/8/layout/hierarchy1"/>
    <dgm:cxn modelId="{F5F21121-D32E-40FA-BE87-4685AA3F8420}" type="presParOf" srcId="{11105EBD-03A7-49AB-9498-620D85CB0E85}" destId="{F9CB0E0D-79BA-4D04-876D-63CCBA0FDF80}" srcOrd="0" destOrd="0" presId="urn:microsoft.com/office/officeart/2005/8/layout/hierarchy1"/>
    <dgm:cxn modelId="{3724FEE5-506D-45C4-B5CE-A7E386EF8E37}" type="presParOf" srcId="{11105EBD-03A7-49AB-9498-620D85CB0E85}" destId="{5C66808C-6C0F-4DEA-B8B0-E5F37C2FFA45}" srcOrd="1" destOrd="0" presId="urn:microsoft.com/office/officeart/2005/8/layout/hierarchy1"/>
    <dgm:cxn modelId="{F5640F30-5E91-489E-9CF6-497CBF40A59F}" type="presParOf" srcId="{5C66808C-6C0F-4DEA-B8B0-E5F37C2FFA45}" destId="{D48CDF11-4B76-40A9-9D98-2E23EFE0F252}" srcOrd="0" destOrd="0" presId="urn:microsoft.com/office/officeart/2005/8/layout/hierarchy1"/>
    <dgm:cxn modelId="{2D383E0D-94F7-4E87-8914-6DF35212DA2D}" type="presParOf" srcId="{D48CDF11-4B76-40A9-9D98-2E23EFE0F252}" destId="{19A44F41-9D78-4D56-9693-2D92A94C940C}" srcOrd="0" destOrd="0" presId="urn:microsoft.com/office/officeart/2005/8/layout/hierarchy1"/>
    <dgm:cxn modelId="{D646D25B-7838-4C23-8818-C823B16CCA80}" type="presParOf" srcId="{D48CDF11-4B76-40A9-9D98-2E23EFE0F252}" destId="{BED54EB2-D021-449D-B682-2191932EDD93}" srcOrd="1" destOrd="0" presId="urn:microsoft.com/office/officeart/2005/8/layout/hierarchy1"/>
    <dgm:cxn modelId="{6AA4F297-324F-44C3-9F95-86325FC96FA3}" type="presParOf" srcId="{5C66808C-6C0F-4DEA-B8B0-E5F37C2FFA45}" destId="{66C75789-5612-4325-A6CD-EEB37D0D9E6D}" srcOrd="1" destOrd="0" presId="urn:microsoft.com/office/officeart/2005/8/layout/hierarchy1"/>
    <dgm:cxn modelId="{795FD4E8-627D-40A3-8846-81EBFA11A56C}" type="presParOf" srcId="{66C75789-5612-4325-A6CD-EEB37D0D9E6D}" destId="{8DF4AE33-B3B7-4C55-9AF4-0E31F1C82690}" srcOrd="0" destOrd="0" presId="urn:microsoft.com/office/officeart/2005/8/layout/hierarchy1"/>
    <dgm:cxn modelId="{11B7DE65-94DF-40DE-B687-D7172C0DB70B}" type="presParOf" srcId="{66C75789-5612-4325-A6CD-EEB37D0D9E6D}" destId="{BB9B597C-3F84-46B1-AF53-D3D3D83718A1}" srcOrd="1" destOrd="0" presId="urn:microsoft.com/office/officeart/2005/8/layout/hierarchy1"/>
    <dgm:cxn modelId="{101D8856-22E6-43AB-898B-9114B7FB70FF}" type="presParOf" srcId="{BB9B597C-3F84-46B1-AF53-D3D3D83718A1}" destId="{60816E36-49F8-450E-9B59-F610EF5E2AAB}" srcOrd="0" destOrd="0" presId="urn:microsoft.com/office/officeart/2005/8/layout/hierarchy1"/>
    <dgm:cxn modelId="{30A5706B-0B7E-41B6-A2EB-ABE571352831}" type="presParOf" srcId="{60816E36-49F8-450E-9B59-F610EF5E2AAB}" destId="{E5C18FC1-0CF1-443C-8A8B-BB3D365F97EF}" srcOrd="0" destOrd="0" presId="urn:microsoft.com/office/officeart/2005/8/layout/hierarchy1"/>
    <dgm:cxn modelId="{27CF5200-468B-4D8A-9D71-3DBE4E3FD07B}" type="presParOf" srcId="{60816E36-49F8-450E-9B59-F610EF5E2AAB}" destId="{30AED65A-9DBD-445C-B4DB-410ECC88158C}" srcOrd="1" destOrd="0" presId="urn:microsoft.com/office/officeart/2005/8/layout/hierarchy1"/>
    <dgm:cxn modelId="{470D7D7B-C343-4BCC-B3C3-A6AF6A013032}" type="presParOf" srcId="{BB9B597C-3F84-46B1-AF53-D3D3D83718A1}" destId="{13B40E6C-2C3A-4486-BA68-1E1ACAB70C5E}" srcOrd="1" destOrd="0" presId="urn:microsoft.com/office/officeart/2005/8/layout/hierarchy1"/>
    <dgm:cxn modelId="{8F4A10FB-4709-476E-AB30-BE66BEB34974}" type="presParOf" srcId="{11105EBD-03A7-49AB-9498-620D85CB0E85}" destId="{9C18E935-5359-47AD-B690-1431BAD4D01B}" srcOrd="2" destOrd="0" presId="urn:microsoft.com/office/officeart/2005/8/layout/hierarchy1"/>
    <dgm:cxn modelId="{BA8D1EA7-7010-4239-A182-694791EDAF22}" type="presParOf" srcId="{11105EBD-03A7-49AB-9498-620D85CB0E85}" destId="{24F025B7-8FDD-44CB-B33B-AD1C7BAD1183}" srcOrd="3" destOrd="0" presId="urn:microsoft.com/office/officeart/2005/8/layout/hierarchy1"/>
    <dgm:cxn modelId="{4E5994D6-8D14-4A20-A917-E8E6E3D2C3DE}" type="presParOf" srcId="{24F025B7-8FDD-44CB-B33B-AD1C7BAD1183}" destId="{87C0ADC0-C511-46B2-80FF-BD2F54896652}" srcOrd="0" destOrd="0" presId="urn:microsoft.com/office/officeart/2005/8/layout/hierarchy1"/>
    <dgm:cxn modelId="{C4DCE8F8-31B5-4F80-B87F-8E4916549F85}" type="presParOf" srcId="{87C0ADC0-C511-46B2-80FF-BD2F54896652}" destId="{A7823268-FD53-4BD9-BD23-86905047EFE7}" srcOrd="0" destOrd="0" presId="urn:microsoft.com/office/officeart/2005/8/layout/hierarchy1"/>
    <dgm:cxn modelId="{D985AD88-0B97-4C68-9A12-5F5B52C0BAF5}" type="presParOf" srcId="{87C0ADC0-C511-46B2-80FF-BD2F54896652}" destId="{53BDF829-6838-4E6A-9329-2F35CE5F7C7E}" srcOrd="1" destOrd="0" presId="urn:microsoft.com/office/officeart/2005/8/layout/hierarchy1"/>
    <dgm:cxn modelId="{BAB5869C-E5F8-4327-90C1-CB90FEB605D0}" type="presParOf" srcId="{24F025B7-8FDD-44CB-B33B-AD1C7BAD1183}" destId="{C8AEE6BB-48EB-483F-BCE0-023AA985578C}" srcOrd="1" destOrd="0" presId="urn:microsoft.com/office/officeart/2005/8/layout/hierarchy1"/>
    <dgm:cxn modelId="{5F693C8A-4F9A-4B80-95DF-F07A0B20D262}" type="presParOf" srcId="{C8AEE6BB-48EB-483F-BCE0-023AA985578C}" destId="{D7B7F9AB-F7A5-4A45-8AD3-F05DF89ED2B6}" srcOrd="0" destOrd="0" presId="urn:microsoft.com/office/officeart/2005/8/layout/hierarchy1"/>
    <dgm:cxn modelId="{EDBB4455-C847-4B76-B8B7-1B735ADE5A6F}" type="presParOf" srcId="{C8AEE6BB-48EB-483F-BCE0-023AA985578C}" destId="{73180E7F-BCDF-4630-9741-DFCDCFB6F616}" srcOrd="1" destOrd="0" presId="urn:microsoft.com/office/officeart/2005/8/layout/hierarchy1"/>
    <dgm:cxn modelId="{F42F17F3-265E-428A-97CB-AA5D1CC33350}" type="presParOf" srcId="{73180E7F-BCDF-4630-9741-DFCDCFB6F616}" destId="{84C97308-8E45-4BC0-8114-0507EFD6F695}" srcOrd="0" destOrd="0" presId="urn:microsoft.com/office/officeart/2005/8/layout/hierarchy1"/>
    <dgm:cxn modelId="{8A3C2212-D8EA-4ECB-A46D-66A4D9E85DD5}" type="presParOf" srcId="{84C97308-8E45-4BC0-8114-0507EFD6F695}" destId="{6A9FBACA-C6B7-45EA-A363-6113E26617E9}" srcOrd="0" destOrd="0" presId="urn:microsoft.com/office/officeart/2005/8/layout/hierarchy1"/>
    <dgm:cxn modelId="{C5EF00D8-C250-4887-94FD-A048B849DBB5}" type="presParOf" srcId="{84C97308-8E45-4BC0-8114-0507EFD6F695}" destId="{B658FE65-A3C8-4B3B-9E13-9E7DE079285D}" srcOrd="1" destOrd="0" presId="urn:microsoft.com/office/officeart/2005/8/layout/hierarchy1"/>
    <dgm:cxn modelId="{D73DFFD1-D56D-456B-A8AA-28B58ADEB95B}" type="presParOf" srcId="{73180E7F-BCDF-4630-9741-DFCDCFB6F616}" destId="{6A6630D4-FD45-4548-8426-FECF63B00F9E}" srcOrd="1" destOrd="0" presId="urn:microsoft.com/office/officeart/2005/8/layout/hierarchy1"/>
    <dgm:cxn modelId="{60AEAC68-7462-44D9-85C5-BDCD8673732A}" type="presParOf" srcId="{11105EBD-03A7-49AB-9498-620D85CB0E85}" destId="{F73836C7-7694-47D5-B20F-BC156DDA7A64}" srcOrd="4" destOrd="0" presId="urn:microsoft.com/office/officeart/2005/8/layout/hierarchy1"/>
    <dgm:cxn modelId="{714B7809-DEBA-4FA0-BDB5-4072A13A8653}" type="presParOf" srcId="{11105EBD-03A7-49AB-9498-620D85CB0E85}" destId="{51BA88CD-FD26-463D-9517-C7BDB1D1CB49}" srcOrd="5" destOrd="0" presId="urn:microsoft.com/office/officeart/2005/8/layout/hierarchy1"/>
    <dgm:cxn modelId="{887D1A0A-3B03-4E50-89A5-2F420300CF2B}" type="presParOf" srcId="{51BA88CD-FD26-463D-9517-C7BDB1D1CB49}" destId="{0247056F-1AC6-44F4-85AA-5AD0F7CE8653}" srcOrd="0" destOrd="0" presId="urn:microsoft.com/office/officeart/2005/8/layout/hierarchy1"/>
    <dgm:cxn modelId="{57B6395E-870C-498C-8B30-ED28E8AC71C4}" type="presParOf" srcId="{0247056F-1AC6-44F4-85AA-5AD0F7CE8653}" destId="{28B5BC00-944D-402E-9D77-27D2B37013C8}" srcOrd="0" destOrd="0" presId="urn:microsoft.com/office/officeart/2005/8/layout/hierarchy1"/>
    <dgm:cxn modelId="{9A8130B1-F99D-4190-AD35-FA0CCBB1CC54}" type="presParOf" srcId="{0247056F-1AC6-44F4-85AA-5AD0F7CE8653}" destId="{C8366975-17A2-40A0-B39B-46D2CDA2C59C}" srcOrd="1" destOrd="0" presId="urn:microsoft.com/office/officeart/2005/8/layout/hierarchy1"/>
    <dgm:cxn modelId="{9FA2896B-5EB6-4794-9220-CC3A2EE209DE}" type="presParOf" srcId="{51BA88CD-FD26-463D-9517-C7BDB1D1CB49}" destId="{6440D952-E558-4FB1-B44A-9D5974EFB042}" srcOrd="1" destOrd="0" presId="urn:microsoft.com/office/officeart/2005/8/layout/hierarchy1"/>
    <dgm:cxn modelId="{05FADC15-9F2F-4165-9CD1-87C885AF734B}" type="presParOf" srcId="{6440D952-E558-4FB1-B44A-9D5974EFB042}" destId="{0E0BEACC-373F-48C4-80B5-DD84B0F444F1}" srcOrd="0" destOrd="0" presId="urn:microsoft.com/office/officeart/2005/8/layout/hierarchy1"/>
    <dgm:cxn modelId="{26FA4159-585C-4269-BA1A-3862337D6948}" type="presParOf" srcId="{6440D952-E558-4FB1-B44A-9D5974EFB042}" destId="{F822FD83-EFE4-4B7B-A754-A49F9917B654}" srcOrd="1" destOrd="0" presId="urn:microsoft.com/office/officeart/2005/8/layout/hierarchy1"/>
    <dgm:cxn modelId="{BEB2306B-22E0-42F2-88F2-1A78A72E033A}" type="presParOf" srcId="{F822FD83-EFE4-4B7B-A754-A49F9917B654}" destId="{93C28EC4-C8B9-40F3-A087-0A8E7FBD339A}" srcOrd="0" destOrd="0" presId="urn:microsoft.com/office/officeart/2005/8/layout/hierarchy1"/>
    <dgm:cxn modelId="{E4E32041-B576-4542-B2C1-F1ABB59A1E68}" type="presParOf" srcId="{93C28EC4-C8B9-40F3-A087-0A8E7FBD339A}" destId="{6664CE37-38BE-4E86-894A-F911555125DB}" srcOrd="0" destOrd="0" presId="urn:microsoft.com/office/officeart/2005/8/layout/hierarchy1"/>
    <dgm:cxn modelId="{E324080B-F276-4D4F-B4BC-9BFAC040FC59}" type="presParOf" srcId="{93C28EC4-C8B9-40F3-A087-0A8E7FBD339A}" destId="{A4C68297-51B5-4146-867E-8C46E912EE4E}" srcOrd="1" destOrd="0" presId="urn:microsoft.com/office/officeart/2005/8/layout/hierarchy1"/>
    <dgm:cxn modelId="{89409C4D-8499-42AB-9BF2-A05D070DE7D9}" type="presParOf" srcId="{F822FD83-EFE4-4B7B-A754-A49F9917B654}" destId="{1E411A30-22D6-4995-ADCE-60708717443E}" srcOrd="1" destOrd="0" presId="urn:microsoft.com/office/officeart/2005/8/layout/hierarchy1"/>
    <dgm:cxn modelId="{0D3B0263-4A67-49C0-9EFF-FA104D3DB1B1}" type="presParOf" srcId="{11105EBD-03A7-49AB-9498-620D85CB0E85}" destId="{7D3D2734-ED1F-496D-86DC-3D4A2A41ACD4}" srcOrd="6" destOrd="0" presId="urn:microsoft.com/office/officeart/2005/8/layout/hierarchy1"/>
    <dgm:cxn modelId="{654618EF-DC68-4BB3-A576-98CAF33E314D}" type="presParOf" srcId="{11105EBD-03A7-49AB-9498-620D85CB0E85}" destId="{99B37237-12DF-4677-9F9F-1F234EBA0D41}" srcOrd="7" destOrd="0" presId="urn:microsoft.com/office/officeart/2005/8/layout/hierarchy1"/>
    <dgm:cxn modelId="{C6867323-E868-4283-AF49-1C805459CE66}" type="presParOf" srcId="{99B37237-12DF-4677-9F9F-1F234EBA0D41}" destId="{798BAD5D-37B4-4C1B-B500-E5A9F2BB7869}" srcOrd="0" destOrd="0" presId="urn:microsoft.com/office/officeart/2005/8/layout/hierarchy1"/>
    <dgm:cxn modelId="{C2DD3F61-E0B3-438A-8C4A-91248425C44F}" type="presParOf" srcId="{798BAD5D-37B4-4C1B-B500-E5A9F2BB7869}" destId="{B34755BB-0895-4634-9AB2-56AD1917ADEF}" srcOrd="0" destOrd="0" presId="urn:microsoft.com/office/officeart/2005/8/layout/hierarchy1"/>
    <dgm:cxn modelId="{520616F7-935D-41AE-9EC4-D3390E03C43E}" type="presParOf" srcId="{798BAD5D-37B4-4C1B-B500-E5A9F2BB7869}" destId="{2208874F-748C-470D-9887-163C9537E552}" srcOrd="1" destOrd="0" presId="urn:microsoft.com/office/officeart/2005/8/layout/hierarchy1"/>
    <dgm:cxn modelId="{564201FF-0A47-4839-9DCB-7DF2C5577900}" type="presParOf" srcId="{99B37237-12DF-4677-9F9F-1F234EBA0D41}" destId="{8AA32712-AC23-43C7-BF10-74DECE91B723}" srcOrd="1" destOrd="0" presId="urn:microsoft.com/office/officeart/2005/8/layout/hierarchy1"/>
    <dgm:cxn modelId="{7B5D4AEA-D7A4-4F6E-9D5D-E0501D6BECAD}" type="presParOf" srcId="{8AA32712-AC23-43C7-BF10-74DECE91B723}" destId="{3590AF63-D729-489F-AE0F-FD1C1429567D}" srcOrd="0" destOrd="0" presId="urn:microsoft.com/office/officeart/2005/8/layout/hierarchy1"/>
    <dgm:cxn modelId="{2F0CBE8D-03C8-4C84-9EF8-10EA40D39B5E}" type="presParOf" srcId="{8AA32712-AC23-43C7-BF10-74DECE91B723}" destId="{5E9635A6-2B18-42A5-AF85-E4DE3383E67A}" srcOrd="1" destOrd="0" presId="urn:microsoft.com/office/officeart/2005/8/layout/hierarchy1"/>
    <dgm:cxn modelId="{91C39A13-708C-4346-9D24-EC5248CB5689}" type="presParOf" srcId="{5E9635A6-2B18-42A5-AF85-E4DE3383E67A}" destId="{4D6434EA-31D9-4441-93EB-B4B7974FC235}" srcOrd="0" destOrd="0" presId="urn:microsoft.com/office/officeart/2005/8/layout/hierarchy1"/>
    <dgm:cxn modelId="{66FE8DF3-26A0-41C0-9463-27953A79EBFD}" type="presParOf" srcId="{4D6434EA-31D9-4441-93EB-B4B7974FC235}" destId="{482B2B15-DE63-4EC2-A0E9-D84183EDB78D}" srcOrd="0" destOrd="0" presId="urn:microsoft.com/office/officeart/2005/8/layout/hierarchy1"/>
    <dgm:cxn modelId="{4196BF07-B1B7-4205-B6AD-7B4E1E0734F9}" type="presParOf" srcId="{4D6434EA-31D9-4441-93EB-B4B7974FC235}" destId="{E62AC658-6ED3-4BAA-9E6B-00E42906D495}" srcOrd="1" destOrd="0" presId="urn:microsoft.com/office/officeart/2005/8/layout/hierarchy1"/>
    <dgm:cxn modelId="{31E5EEA7-5104-4C9A-9418-4CE978606741}" type="presParOf" srcId="{5E9635A6-2B18-42A5-AF85-E4DE3383E67A}" destId="{BFD3E88E-29EA-498D-8E93-0FDB1970425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76A243A-8835-4E9A-A094-0E1D3EADBD0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D7ECFC-5FB5-4B34-87A9-C8A3CC334917}">
      <dgm:prSet phldrT="[Текст]" custT="1"/>
      <dgm:spPr/>
      <dgm:t>
        <a:bodyPr/>
        <a:lstStyle/>
        <a:p>
          <a:r>
            <a:rPr lang="uk-UA" sz="1600" b="1" dirty="0" smtClean="0">
              <a:latin typeface="Arial" pitchFamily="34" charset="0"/>
              <a:cs typeface="Arial" pitchFamily="34" charset="0"/>
            </a:rPr>
            <a:t>Царство: </a:t>
          </a:r>
        </a:p>
        <a:p>
          <a:r>
            <a:rPr lang="uk-UA" sz="1600" b="0" dirty="0" smtClean="0">
              <a:latin typeface="Arial" pitchFamily="34" charset="0"/>
              <a:cs typeface="Arial" pitchFamily="34" charset="0"/>
            </a:rPr>
            <a:t>Тварини (</a:t>
          </a:r>
          <a:r>
            <a:rPr lang="en-US" sz="1600" b="0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600" b="0" dirty="0" smtClean="0">
              <a:latin typeface="Arial" pitchFamily="34" charset="0"/>
              <a:cs typeface="Arial" pitchFamily="34" charset="0"/>
            </a:rPr>
            <a:t>)</a:t>
          </a:r>
        </a:p>
      </dgm:t>
    </dgm:pt>
    <dgm:pt modelId="{A4B93749-281A-425C-8653-59A17697315D}" type="parTrans" cxnId="{4856981A-F01B-4682-8201-13929477B6CE}">
      <dgm:prSet/>
      <dgm:spPr/>
      <dgm:t>
        <a:bodyPr/>
        <a:lstStyle/>
        <a:p>
          <a:endParaRPr lang="ru-RU"/>
        </a:p>
      </dgm:t>
    </dgm:pt>
    <dgm:pt modelId="{161FFE2C-08BA-449E-A25A-181B68747419}" type="sibTrans" cxnId="{4856981A-F01B-4682-8201-13929477B6CE}">
      <dgm:prSet/>
      <dgm:spPr/>
      <dgm:t>
        <a:bodyPr/>
        <a:lstStyle/>
        <a:p>
          <a:endParaRPr lang="ru-RU"/>
        </a:p>
      </dgm:t>
    </dgm:pt>
    <dgm:pt modelId="{BD528FE6-6EAE-4288-921F-90E3E6ECC00B}">
      <dgm:prSet custT="1"/>
      <dgm:spPr/>
      <dgm:t>
        <a:bodyPr/>
        <a:lstStyle/>
        <a:p>
          <a:r>
            <a:rPr lang="uk-UA" sz="1400" b="1" dirty="0" err="1" smtClean="0">
              <a:latin typeface="Arial" pitchFamily="34" charset="0"/>
              <a:cs typeface="Arial" pitchFamily="34" charset="0"/>
            </a:rPr>
            <a:t>Підцарство</a:t>
          </a:r>
          <a:r>
            <a:rPr lang="uk-UA" sz="1400" b="1" dirty="0" smtClean="0">
              <a:latin typeface="Arial" pitchFamily="34" charset="0"/>
              <a:cs typeface="Arial" pitchFamily="34" charset="0"/>
            </a:rPr>
            <a:t>: </a:t>
          </a:r>
          <a:r>
            <a:rPr lang="uk-UA" sz="1400" b="0" dirty="0" smtClean="0">
              <a:latin typeface="Arial" pitchFamily="34" charset="0"/>
              <a:cs typeface="Arial" pitchFamily="34" charset="0"/>
            </a:rPr>
            <a:t>Найпростіші (</a:t>
          </a:r>
          <a:r>
            <a:rPr lang="en-US" sz="1400" b="0" dirty="0" smtClean="0">
              <a:latin typeface="Arial" pitchFamily="34" charset="0"/>
              <a:cs typeface="Arial" pitchFamily="34" charset="0"/>
            </a:rPr>
            <a:t>Protozoa</a:t>
          </a:r>
          <a:r>
            <a:rPr lang="uk-UA" sz="1400" b="0" dirty="0" smtClean="0">
              <a:latin typeface="Arial" pitchFamily="34" charset="0"/>
              <a:cs typeface="Arial" pitchFamily="34" charset="0"/>
            </a:rPr>
            <a:t>)</a:t>
          </a:r>
          <a:endParaRPr lang="ru-RU" sz="1400" b="0" dirty="0">
            <a:latin typeface="Arial" pitchFamily="34" charset="0"/>
            <a:cs typeface="Arial" pitchFamily="34" charset="0"/>
          </a:endParaRPr>
        </a:p>
      </dgm:t>
    </dgm:pt>
    <dgm:pt modelId="{52AF6B4C-825B-483C-992E-29AE55D5B920}" type="parTrans" cxnId="{D9150068-4EC6-47DD-823D-21FDA7FA7F46}">
      <dgm:prSet/>
      <dgm:spPr/>
      <dgm:t>
        <a:bodyPr/>
        <a:lstStyle/>
        <a:p>
          <a:endParaRPr lang="ru-RU"/>
        </a:p>
      </dgm:t>
    </dgm:pt>
    <dgm:pt modelId="{A117AFE9-2AA8-4DB1-81E9-83D1CCA4C8F5}" type="sibTrans" cxnId="{D9150068-4EC6-47DD-823D-21FDA7FA7F46}">
      <dgm:prSet/>
      <dgm:spPr/>
      <dgm:t>
        <a:bodyPr/>
        <a:lstStyle/>
        <a:p>
          <a:endParaRPr lang="ru-RU"/>
        </a:p>
      </dgm:t>
    </dgm:pt>
    <dgm:pt modelId="{DC82A9A7-06EF-4B6E-93CE-F7C814849B71}">
      <dgm:prSet custT="1"/>
      <dgm:spPr/>
      <dgm:t>
        <a:bodyPr/>
        <a:lstStyle/>
        <a:p>
          <a:r>
            <a:rPr lang="uk-UA" sz="1400" b="1" dirty="0" smtClean="0">
              <a:latin typeface="Arial" pitchFamily="34" charset="0"/>
              <a:cs typeface="Arial" pitchFamily="34" charset="0"/>
            </a:rPr>
            <a:t>Тип:</a:t>
          </a:r>
        </a:p>
        <a:p>
          <a:r>
            <a:rPr lang="uk-UA" sz="1400" b="1" dirty="0" err="1" smtClean="0">
              <a:latin typeface="Arial" pitchFamily="34" charset="0"/>
              <a:cs typeface="Arial" pitchFamily="34" charset="0"/>
            </a:rPr>
            <a:t>Апікомплексні</a:t>
          </a:r>
          <a:r>
            <a:rPr lang="uk-UA" sz="1400" dirty="0" smtClean="0">
              <a:latin typeface="Arial" pitchFamily="34" charset="0"/>
              <a:cs typeface="Arial" pitchFamily="34" charset="0"/>
            </a:rPr>
            <a:t> (</a:t>
          </a:r>
          <a:r>
            <a:rPr lang="uk-UA" sz="1400" dirty="0" err="1" smtClean="0">
              <a:latin typeface="Arial" pitchFamily="34" charset="0"/>
              <a:cs typeface="Arial" pitchFamily="34" charset="0"/>
            </a:rPr>
            <a:t>Apicomplexa</a:t>
          </a:r>
          <a:r>
            <a:rPr lang="uk-UA" sz="1400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75F863F8-322E-42AF-A126-F0223F97A738}" type="parTrans" cxnId="{052092DD-A084-4D99-BAA6-0499942F20C2}">
      <dgm:prSet/>
      <dgm:spPr/>
      <dgm:t>
        <a:bodyPr/>
        <a:lstStyle/>
        <a:p>
          <a:endParaRPr lang="ru-RU"/>
        </a:p>
      </dgm:t>
    </dgm:pt>
    <dgm:pt modelId="{80C4E934-E4B0-4627-B557-75CB6F4CBC12}" type="sibTrans" cxnId="{052092DD-A084-4D99-BAA6-0499942F20C2}">
      <dgm:prSet/>
      <dgm:spPr/>
      <dgm:t>
        <a:bodyPr/>
        <a:lstStyle/>
        <a:p>
          <a:endParaRPr lang="ru-RU"/>
        </a:p>
      </dgm:t>
    </dgm:pt>
    <dgm:pt modelId="{453A93F2-5FFE-4DBD-96A5-363F13FB6637}">
      <dgm:prSet custT="1"/>
      <dgm:spPr/>
      <dgm:t>
        <a:bodyPr/>
        <a:lstStyle/>
        <a:p>
          <a:endParaRPr lang="uk-UA" sz="1400" b="1" dirty="0" smtClean="0">
            <a:latin typeface="Arial" pitchFamily="34" charset="0"/>
            <a:cs typeface="Arial" pitchFamily="34" charset="0"/>
          </a:endParaRPr>
        </a:p>
        <a:p>
          <a:r>
            <a:rPr lang="uk-UA" sz="1400" dirty="0" smtClean="0">
              <a:latin typeface="Arial" pitchFamily="34" charset="0"/>
              <a:cs typeface="Arial" pitchFamily="34" charset="0"/>
            </a:rPr>
            <a:t>Клас:</a:t>
          </a:r>
        </a:p>
        <a:p>
          <a:r>
            <a:rPr lang="uk-UA" sz="1400" b="1" dirty="0" smtClean="0">
              <a:latin typeface="Arial" pitchFamily="34" charset="0"/>
              <a:cs typeface="Arial" pitchFamily="34" charset="0"/>
            </a:rPr>
            <a:t>Споровики</a:t>
          </a:r>
          <a:r>
            <a:rPr lang="uk-UA" sz="1400" dirty="0" smtClean="0">
              <a:latin typeface="Arial" pitchFamily="34" charset="0"/>
              <a:cs typeface="Arial" pitchFamily="34" charset="0"/>
            </a:rPr>
            <a:t> (</a:t>
          </a:r>
          <a:r>
            <a:rPr lang="uk-UA" sz="1400" dirty="0" err="1" smtClean="0">
              <a:latin typeface="Arial" pitchFamily="34" charset="0"/>
              <a:cs typeface="Arial" pitchFamily="34" charset="0"/>
            </a:rPr>
            <a:t>Sporozoa</a:t>
          </a:r>
          <a:r>
            <a:rPr lang="uk-UA" sz="1400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E22C4111-6C75-4EA3-8453-88EC2AD2CAE9}" type="parTrans" cxnId="{9AF5E56A-44FB-418C-BE9C-7D1AC5501EE0}">
      <dgm:prSet/>
      <dgm:spPr/>
      <dgm:t>
        <a:bodyPr/>
        <a:lstStyle/>
        <a:p>
          <a:endParaRPr lang="ru-RU"/>
        </a:p>
      </dgm:t>
    </dgm:pt>
    <dgm:pt modelId="{F9513E7D-5BC4-4D76-9C71-E0297F7A0AF8}" type="sibTrans" cxnId="{9AF5E56A-44FB-418C-BE9C-7D1AC5501EE0}">
      <dgm:prSet/>
      <dgm:spPr/>
      <dgm:t>
        <a:bodyPr/>
        <a:lstStyle/>
        <a:p>
          <a:endParaRPr lang="ru-RU"/>
        </a:p>
      </dgm:t>
    </dgm:pt>
    <dgm:pt modelId="{511D8B5F-66F3-48AF-8ACA-A93B9D4DDB5E}">
      <dgm:prSet custT="1"/>
      <dgm:spPr/>
      <dgm:t>
        <a:bodyPr/>
        <a:lstStyle/>
        <a:p>
          <a:r>
            <a:rPr lang="uk-UA" sz="1400" dirty="0" smtClean="0">
              <a:latin typeface="Arial" pitchFamily="34" charset="0"/>
              <a:cs typeface="Arial" pitchFamily="34" charset="0"/>
            </a:rPr>
            <a:t>Ряд:</a:t>
          </a:r>
        </a:p>
        <a:p>
          <a:r>
            <a:rPr lang="uk-UA" sz="1400" i="1" dirty="0" smtClean="0">
              <a:latin typeface="Arial" pitchFamily="34" charset="0"/>
              <a:cs typeface="Arial" pitchFamily="34" charset="0"/>
            </a:rPr>
            <a:t>Кров’яні  споровики </a:t>
          </a:r>
        </a:p>
      </dgm:t>
    </dgm:pt>
    <dgm:pt modelId="{AFED0D47-F9CA-430B-96A7-8219C5DFFBC8}" type="parTrans" cxnId="{70164EF6-B974-445A-A50C-DC923EB18523}">
      <dgm:prSet/>
      <dgm:spPr/>
      <dgm:t>
        <a:bodyPr/>
        <a:lstStyle/>
        <a:p>
          <a:endParaRPr lang="ru-RU"/>
        </a:p>
      </dgm:t>
    </dgm:pt>
    <dgm:pt modelId="{AA89A813-E508-4E5E-86FA-1EDC98F8BD49}" type="sibTrans" cxnId="{70164EF6-B974-445A-A50C-DC923EB18523}">
      <dgm:prSet/>
      <dgm:spPr/>
      <dgm:t>
        <a:bodyPr/>
        <a:lstStyle/>
        <a:p>
          <a:endParaRPr lang="ru-RU"/>
        </a:p>
      </dgm:t>
    </dgm:pt>
    <dgm:pt modelId="{A3BC3CD6-4EB7-4394-A388-27B49CADF318}">
      <dgm:prSet custT="1"/>
      <dgm:spPr/>
      <dgm:t>
        <a:bodyPr/>
        <a:lstStyle/>
        <a:p>
          <a:r>
            <a:rPr lang="uk-UA" sz="1400" dirty="0" smtClean="0">
              <a:latin typeface="Arial" pitchFamily="34" charset="0"/>
              <a:cs typeface="Arial" pitchFamily="34" charset="0"/>
            </a:rPr>
            <a:t>Ряд:</a:t>
          </a:r>
        </a:p>
        <a:p>
          <a:r>
            <a:rPr lang="uk-UA" sz="1400" i="1" dirty="0" err="1" smtClean="0">
              <a:latin typeface="Arial" pitchFamily="34" charset="0"/>
              <a:cs typeface="Arial" pitchFamily="34" charset="0"/>
            </a:rPr>
            <a:t>Кокцидії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3413AD1D-81FA-47F5-B926-BC8596806141}" type="parTrans" cxnId="{E682B766-F391-45DC-9C2D-F1847FC6048F}">
      <dgm:prSet/>
      <dgm:spPr/>
      <dgm:t>
        <a:bodyPr/>
        <a:lstStyle/>
        <a:p>
          <a:endParaRPr lang="ru-RU"/>
        </a:p>
      </dgm:t>
    </dgm:pt>
    <dgm:pt modelId="{2069111B-A804-4A7D-8A58-9E3A2D61A55A}" type="sibTrans" cxnId="{E682B766-F391-45DC-9C2D-F1847FC6048F}">
      <dgm:prSet/>
      <dgm:spPr/>
      <dgm:t>
        <a:bodyPr/>
        <a:lstStyle/>
        <a:p>
          <a:endParaRPr lang="ru-RU"/>
        </a:p>
      </dgm:t>
    </dgm:pt>
    <dgm:pt modelId="{3D6080A6-1E16-4F41-AF4E-A2916A76172B}">
      <dgm:prSet custT="1"/>
      <dgm:spPr/>
      <dgm:t>
        <a:bodyPr/>
        <a:lstStyle/>
        <a:p>
          <a:r>
            <a:rPr lang="en-US" sz="1400" i="1" dirty="0" smtClean="0">
              <a:latin typeface="Arial" pitchFamily="34" charset="0"/>
              <a:cs typeface="Arial" pitchFamily="34" charset="0"/>
            </a:rPr>
            <a:t>Plasmodium 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vivax</a:t>
          </a:r>
          <a:r>
            <a:rPr lang="en-US" sz="1400" i="1" dirty="0" smtClean="0">
              <a:latin typeface="Arial" pitchFamily="34" charset="0"/>
              <a:cs typeface="Arial" pitchFamily="34" charset="0"/>
            </a:rPr>
            <a:t> </a:t>
          </a:r>
          <a:endParaRPr lang="uk-UA" sz="1400" i="1" dirty="0" smtClean="0">
            <a:latin typeface="Arial" pitchFamily="34" charset="0"/>
            <a:cs typeface="Arial" pitchFamily="34" charset="0"/>
          </a:endParaRPr>
        </a:p>
        <a:p>
          <a:r>
            <a:rPr lang="uk-UA" sz="14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400" i="1" dirty="0" smtClean="0">
              <a:latin typeface="Arial" pitchFamily="34" charset="0"/>
              <a:cs typeface="Arial" pitchFamily="34" charset="0"/>
            </a:rPr>
            <a:t>Plasmodium 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malariae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 </a:t>
          </a:r>
        </a:p>
        <a:p>
          <a:r>
            <a:rPr lang="en-US" sz="1400" i="1" dirty="0" smtClean="0">
              <a:latin typeface="Arial" pitchFamily="34" charset="0"/>
              <a:cs typeface="Arial" pitchFamily="34" charset="0"/>
            </a:rPr>
            <a:t>Plasmodium 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falciparum</a:t>
          </a:r>
          <a:r>
            <a:rPr lang="uk-UA" sz="1400" i="1" dirty="0" smtClean="0">
              <a:latin typeface="Arial" pitchFamily="34" charset="0"/>
              <a:cs typeface="Arial" pitchFamily="34" charset="0"/>
            </a:rPr>
            <a:t> </a:t>
          </a:r>
        </a:p>
        <a:p>
          <a:r>
            <a:rPr lang="en-US" sz="1400" i="1" dirty="0" smtClean="0">
              <a:latin typeface="Arial" pitchFamily="34" charset="0"/>
              <a:cs typeface="Arial" pitchFamily="34" charset="0"/>
            </a:rPr>
            <a:t>Plasmodium 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ovale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3D303C0D-CEEE-4199-BFAB-E9B8E342DB7F}" type="parTrans" cxnId="{889BBA84-5B5E-429A-A4E5-0EC25B6A48BE}">
      <dgm:prSet/>
      <dgm:spPr/>
      <dgm:t>
        <a:bodyPr/>
        <a:lstStyle/>
        <a:p>
          <a:endParaRPr lang="ru-RU"/>
        </a:p>
      </dgm:t>
    </dgm:pt>
    <dgm:pt modelId="{2E22C4E4-C166-455F-B715-B712B6D46B5E}" type="sibTrans" cxnId="{889BBA84-5B5E-429A-A4E5-0EC25B6A48BE}">
      <dgm:prSet/>
      <dgm:spPr/>
      <dgm:t>
        <a:bodyPr/>
        <a:lstStyle/>
        <a:p>
          <a:endParaRPr lang="ru-RU"/>
        </a:p>
      </dgm:t>
    </dgm:pt>
    <dgm:pt modelId="{356E862A-E91D-4742-939A-DE2FC1815453}">
      <dgm:prSet custT="1"/>
      <dgm:spPr/>
      <dgm:t>
        <a:bodyPr/>
        <a:lstStyle/>
        <a:p>
          <a:r>
            <a:rPr lang="en-US" sz="1400" i="1" dirty="0" err="1" smtClean="0">
              <a:latin typeface="Arial" pitchFamily="34" charset="0"/>
              <a:cs typeface="Arial" pitchFamily="34" charset="0"/>
            </a:rPr>
            <a:t>Toxoplasma</a:t>
          </a:r>
          <a:r>
            <a:rPr lang="en-US" sz="1400" i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400" i="1" dirty="0" err="1" smtClean="0">
              <a:latin typeface="Arial" pitchFamily="34" charset="0"/>
              <a:cs typeface="Arial" pitchFamily="34" charset="0"/>
            </a:rPr>
            <a:t>gondii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038C7577-0340-4B21-85F3-4B0A611D708B}" type="parTrans" cxnId="{38F74997-8B4C-4C74-BB05-5CDB11E46EDD}">
      <dgm:prSet/>
      <dgm:spPr/>
      <dgm:t>
        <a:bodyPr/>
        <a:lstStyle/>
        <a:p>
          <a:endParaRPr lang="ru-RU"/>
        </a:p>
      </dgm:t>
    </dgm:pt>
    <dgm:pt modelId="{241348D4-CD36-4343-BE8F-9AA64F256778}" type="sibTrans" cxnId="{38F74997-8B4C-4C74-BB05-5CDB11E46EDD}">
      <dgm:prSet/>
      <dgm:spPr/>
      <dgm:t>
        <a:bodyPr/>
        <a:lstStyle/>
        <a:p>
          <a:endParaRPr lang="ru-RU"/>
        </a:p>
      </dgm:t>
    </dgm:pt>
    <dgm:pt modelId="{6F25770D-304B-4CE6-848D-DEE1F04D738F}" type="pres">
      <dgm:prSet presAssocID="{276A243A-8835-4E9A-A094-0E1D3EADBD0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802AECD-3A67-45EE-928C-C57C06B83E80}" type="pres">
      <dgm:prSet presAssocID="{B0D7ECFC-5FB5-4B34-87A9-C8A3CC334917}" presName="hierRoot1" presStyleCnt="0"/>
      <dgm:spPr/>
    </dgm:pt>
    <dgm:pt modelId="{2F9ADDA9-EA76-4D12-AB70-30773BBD1877}" type="pres">
      <dgm:prSet presAssocID="{B0D7ECFC-5FB5-4B34-87A9-C8A3CC334917}" presName="composite" presStyleCnt="0"/>
      <dgm:spPr/>
    </dgm:pt>
    <dgm:pt modelId="{28A5FE37-4218-4F11-B3F3-9BBF73903D75}" type="pres">
      <dgm:prSet presAssocID="{B0D7ECFC-5FB5-4B34-87A9-C8A3CC334917}" presName="background" presStyleLbl="node0" presStyleIdx="0" presStyleCnt="1"/>
      <dgm:spPr/>
    </dgm:pt>
    <dgm:pt modelId="{7AE70CD7-56B2-4EC6-8DE4-BAAFDAC9700E}" type="pres">
      <dgm:prSet presAssocID="{B0D7ECFC-5FB5-4B34-87A9-C8A3CC334917}" presName="text" presStyleLbl="fgAcc0" presStyleIdx="0" presStyleCnt="1" custScaleX="471571" custScaleY="351914" custLinFactX="-300000" custLinFactNeighborX="-375367" custLinFactNeighborY="36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9C4ECC-5AC4-47A5-B58F-6EBFD393FD54}" type="pres">
      <dgm:prSet presAssocID="{B0D7ECFC-5FB5-4B34-87A9-C8A3CC334917}" presName="hierChild2" presStyleCnt="0"/>
      <dgm:spPr/>
    </dgm:pt>
    <dgm:pt modelId="{1199E8F4-8E44-45E4-AE91-D63901CD0C8E}" type="pres">
      <dgm:prSet presAssocID="{52AF6B4C-825B-483C-992E-29AE55D5B920}" presName="Name10" presStyleLbl="parChTrans1D2" presStyleIdx="0" presStyleCnt="1"/>
      <dgm:spPr/>
      <dgm:t>
        <a:bodyPr/>
        <a:lstStyle/>
        <a:p>
          <a:endParaRPr lang="ru-RU"/>
        </a:p>
      </dgm:t>
    </dgm:pt>
    <dgm:pt modelId="{43111E0C-FBC7-41B1-BA36-FB583CFF6646}" type="pres">
      <dgm:prSet presAssocID="{BD528FE6-6EAE-4288-921F-90E3E6ECC00B}" presName="hierRoot2" presStyleCnt="0"/>
      <dgm:spPr/>
    </dgm:pt>
    <dgm:pt modelId="{0CADC309-9E64-4B1B-88E1-7561B7EC0D8D}" type="pres">
      <dgm:prSet presAssocID="{BD528FE6-6EAE-4288-921F-90E3E6ECC00B}" presName="composite2" presStyleCnt="0"/>
      <dgm:spPr/>
    </dgm:pt>
    <dgm:pt modelId="{CFC8F11A-2375-4483-A619-36AAB2AC0831}" type="pres">
      <dgm:prSet presAssocID="{BD528FE6-6EAE-4288-921F-90E3E6ECC00B}" presName="background2" presStyleLbl="node2" presStyleIdx="0" presStyleCnt="1"/>
      <dgm:spPr/>
    </dgm:pt>
    <dgm:pt modelId="{F2ED316E-A3E8-43D7-9393-0AD95768E273}" type="pres">
      <dgm:prSet presAssocID="{BD528FE6-6EAE-4288-921F-90E3E6ECC00B}" presName="text2" presStyleLbl="fgAcc2" presStyleIdx="0" presStyleCnt="1" custScaleX="420393" custScaleY="267771" custLinFactX="-12133" custLinFactY="-100000" custLinFactNeighborX="-100000" custLinFactNeighborY="-1896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444376-A4CF-4BDC-A05B-E2C3C76E33CF}" type="pres">
      <dgm:prSet presAssocID="{BD528FE6-6EAE-4288-921F-90E3E6ECC00B}" presName="hierChild3" presStyleCnt="0"/>
      <dgm:spPr/>
    </dgm:pt>
    <dgm:pt modelId="{530C9B76-F857-4C85-AE11-C71F26FA3084}" type="pres">
      <dgm:prSet presAssocID="{75F863F8-322E-42AF-A126-F0223F97A738}" presName="Name17" presStyleLbl="parChTrans1D3" presStyleIdx="0" presStyleCnt="1"/>
      <dgm:spPr/>
      <dgm:t>
        <a:bodyPr/>
        <a:lstStyle/>
        <a:p>
          <a:endParaRPr lang="ru-RU"/>
        </a:p>
      </dgm:t>
    </dgm:pt>
    <dgm:pt modelId="{4F3E8731-CCC7-4331-8FBE-AFE0C59C6094}" type="pres">
      <dgm:prSet presAssocID="{DC82A9A7-06EF-4B6E-93CE-F7C814849B71}" presName="hierRoot3" presStyleCnt="0"/>
      <dgm:spPr/>
    </dgm:pt>
    <dgm:pt modelId="{602E4EA3-6614-43E7-AB4B-110A73C9487A}" type="pres">
      <dgm:prSet presAssocID="{DC82A9A7-06EF-4B6E-93CE-F7C814849B71}" presName="composite3" presStyleCnt="0"/>
      <dgm:spPr/>
    </dgm:pt>
    <dgm:pt modelId="{43B3F7CF-82C1-45BA-B7F5-C0865742F8E4}" type="pres">
      <dgm:prSet presAssocID="{DC82A9A7-06EF-4B6E-93CE-F7C814849B71}" presName="background3" presStyleLbl="node3" presStyleIdx="0" presStyleCnt="1"/>
      <dgm:spPr/>
    </dgm:pt>
    <dgm:pt modelId="{16B79131-CA38-4CE2-8CFF-86394A9E52FA}" type="pres">
      <dgm:prSet presAssocID="{DC82A9A7-06EF-4B6E-93CE-F7C814849B71}" presName="text3" presStyleLbl="fgAcc3" presStyleIdx="0" presStyleCnt="1" custScaleX="462391" custScaleY="230467" custLinFactX="200000" custLinFactY="-279473" custLinFactNeighborX="282590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DC43F6-A207-484F-B5BC-63F8323EB4EC}" type="pres">
      <dgm:prSet presAssocID="{DC82A9A7-06EF-4B6E-93CE-F7C814849B71}" presName="hierChild4" presStyleCnt="0"/>
      <dgm:spPr/>
    </dgm:pt>
    <dgm:pt modelId="{31044FA4-C27C-4272-BF0D-1819BA11004E}" type="pres">
      <dgm:prSet presAssocID="{E22C4111-6C75-4EA3-8453-88EC2AD2CAE9}" presName="Name23" presStyleLbl="parChTrans1D4" presStyleIdx="0" presStyleCnt="5"/>
      <dgm:spPr/>
      <dgm:t>
        <a:bodyPr/>
        <a:lstStyle/>
        <a:p>
          <a:endParaRPr lang="ru-RU"/>
        </a:p>
      </dgm:t>
    </dgm:pt>
    <dgm:pt modelId="{2DA77321-D466-4ABD-9D27-BE1943C5BDDE}" type="pres">
      <dgm:prSet presAssocID="{453A93F2-5FFE-4DBD-96A5-363F13FB6637}" presName="hierRoot4" presStyleCnt="0"/>
      <dgm:spPr/>
    </dgm:pt>
    <dgm:pt modelId="{F308F524-07B9-4037-A4C2-0DD456F66B90}" type="pres">
      <dgm:prSet presAssocID="{453A93F2-5FFE-4DBD-96A5-363F13FB6637}" presName="composite4" presStyleCnt="0"/>
      <dgm:spPr/>
    </dgm:pt>
    <dgm:pt modelId="{4BF52E43-C2A5-4BF9-A765-0CE0B5A59319}" type="pres">
      <dgm:prSet presAssocID="{453A93F2-5FFE-4DBD-96A5-363F13FB6637}" presName="background4" presStyleLbl="node4" presStyleIdx="0" presStyleCnt="5"/>
      <dgm:spPr/>
    </dgm:pt>
    <dgm:pt modelId="{9FAA9432-413A-4B7A-8B8F-4C48743EE0E2}" type="pres">
      <dgm:prSet presAssocID="{453A93F2-5FFE-4DBD-96A5-363F13FB6637}" presName="text4" presStyleLbl="fgAcc4" presStyleIdx="0" presStyleCnt="5" custScaleX="304477" custScaleY="463192" custLinFactY="-206248" custLinFactNeighborX="-38196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371880-9C93-44C7-960C-374E2A6B2C87}" type="pres">
      <dgm:prSet presAssocID="{453A93F2-5FFE-4DBD-96A5-363F13FB6637}" presName="hierChild5" presStyleCnt="0"/>
      <dgm:spPr/>
    </dgm:pt>
    <dgm:pt modelId="{6D9B7D2F-9A9E-4434-B96E-2B2FEE1F53CA}" type="pres">
      <dgm:prSet presAssocID="{AFED0D47-F9CA-430B-96A7-8219C5DFFBC8}" presName="Name23" presStyleLbl="parChTrans1D4" presStyleIdx="1" presStyleCnt="5"/>
      <dgm:spPr/>
      <dgm:t>
        <a:bodyPr/>
        <a:lstStyle/>
        <a:p>
          <a:endParaRPr lang="ru-RU"/>
        </a:p>
      </dgm:t>
    </dgm:pt>
    <dgm:pt modelId="{B4B77257-2735-44AA-8750-B76FB4850147}" type="pres">
      <dgm:prSet presAssocID="{511D8B5F-66F3-48AF-8ACA-A93B9D4DDB5E}" presName="hierRoot4" presStyleCnt="0"/>
      <dgm:spPr/>
    </dgm:pt>
    <dgm:pt modelId="{23EE5A32-EFA5-4B19-9C7B-D9DBF4985E4D}" type="pres">
      <dgm:prSet presAssocID="{511D8B5F-66F3-48AF-8ACA-A93B9D4DDB5E}" presName="composite4" presStyleCnt="0"/>
      <dgm:spPr/>
    </dgm:pt>
    <dgm:pt modelId="{BE847F3B-1D7E-428B-9C2F-5AACDA2283CC}" type="pres">
      <dgm:prSet presAssocID="{511D8B5F-66F3-48AF-8ACA-A93B9D4DDB5E}" presName="background4" presStyleLbl="node4" presStyleIdx="1" presStyleCnt="5"/>
      <dgm:spPr/>
    </dgm:pt>
    <dgm:pt modelId="{8DA61DAA-C82D-4A9F-AB45-B7E0BD9C8937}" type="pres">
      <dgm:prSet presAssocID="{511D8B5F-66F3-48AF-8ACA-A93B9D4DDB5E}" presName="text4" presStyleLbl="fgAcc4" presStyleIdx="1" presStyleCnt="5" custScaleX="458125" custScaleY="328050" custLinFactX="-200000" custLinFactY="-190281" custLinFactNeighborX="-230582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04179A-FC50-4471-B27F-5D7D4B87AA12}" type="pres">
      <dgm:prSet presAssocID="{511D8B5F-66F3-48AF-8ACA-A93B9D4DDB5E}" presName="hierChild5" presStyleCnt="0"/>
      <dgm:spPr/>
    </dgm:pt>
    <dgm:pt modelId="{CEDC28B3-9E88-4F1F-8CA1-96A260E1BCD4}" type="pres">
      <dgm:prSet presAssocID="{3D303C0D-CEEE-4199-BFAB-E9B8E342DB7F}" presName="Name23" presStyleLbl="parChTrans1D4" presStyleIdx="2" presStyleCnt="5"/>
      <dgm:spPr/>
      <dgm:t>
        <a:bodyPr/>
        <a:lstStyle/>
        <a:p>
          <a:endParaRPr lang="ru-RU"/>
        </a:p>
      </dgm:t>
    </dgm:pt>
    <dgm:pt modelId="{018937F6-3597-4CB0-84DC-7805AF6FA067}" type="pres">
      <dgm:prSet presAssocID="{3D6080A6-1E16-4F41-AF4E-A2916A76172B}" presName="hierRoot4" presStyleCnt="0"/>
      <dgm:spPr/>
    </dgm:pt>
    <dgm:pt modelId="{55A9D1F0-20C6-4C54-BDEB-6A9958588EC1}" type="pres">
      <dgm:prSet presAssocID="{3D6080A6-1E16-4F41-AF4E-A2916A76172B}" presName="composite4" presStyleCnt="0"/>
      <dgm:spPr/>
    </dgm:pt>
    <dgm:pt modelId="{66E504B0-B5B2-4351-A29F-A6176E3BC756}" type="pres">
      <dgm:prSet presAssocID="{3D6080A6-1E16-4F41-AF4E-A2916A76172B}" presName="background4" presStyleLbl="node4" presStyleIdx="2" presStyleCnt="5"/>
      <dgm:spPr/>
    </dgm:pt>
    <dgm:pt modelId="{C4CF78CE-5556-4127-81B7-D7205CE66274}" type="pres">
      <dgm:prSet presAssocID="{3D6080A6-1E16-4F41-AF4E-A2916A76172B}" presName="text4" presStyleLbl="fgAcc4" presStyleIdx="2" presStyleCnt="5" custScaleX="858207" custScaleY="479883" custLinFactX="-200000" custLinFactY="-100000" custLinFactNeighborX="-263955" custLinFactNeighborY="-1032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539713-C861-4C8C-93D5-862DB384D736}" type="pres">
      <dgm:prSet presAssocID="{3D6080A6-1E16-4F41-AF4E-A2916A76172B}" presName="hierChild5" presStyleCnt="0"/>
      <dgm:spPr/>
    </dgm:pt>
    <dgm:pt modelId="{2700959E-34E6-45C6-B478-EE637D8C91C2}" type="pres">
      <dgm:prSet presAssocID="{3413AD1D-81FA-47F5-B926-BC8596806141}" presName="Name23" presStyleLbl="parChTrans1D4" presStyleIdx="3" presStyleCnt="5"/>
      <dgm:spPr/>
      <dgm:t>
        <a:bodyPr/>
        <a:lstStyle/>
        <a:p>
          <a:endParaRPr lang="ru-RU"/>
        </a:p>
      </dgm:t>
    </dgm:pt>
    <dgm:pt modelId="{C71E55B4-AF12-4007-9E88-334DA1F2AE58}" type="pres">
      <dgm:prSet presAssocID="{A3BC3CD6-4EB7-4394-A388-27B49CADF318}" presName="hierRoot4" presStyleCnt="0"/>
      <dgm:spPr/>
    </dgm:pt>
    <dgm:pt modelId="{416EB6BA-08B9-4E01-A4A7-6C6A2C1CCC8A}" type="pres">
      <dgm:prSet presAssocID="{A3BC3CD6-4EB7-4394-A388-27B49CADF318}" presName="composite4" presStyleCnt="0"/>
      <dgm:spPr/>
    </dgm:pt>
    <dgm:pt modelId="{326F6792-E86F-474D-911B-B2FC9BC3A51E}" type="pres">
      <dgm:prSet presAssocID="{A3BC3CD6-4EB7-4394-A388-27B49CADF318}" presName="background4" presStyleLbl="node4" presStyleIdx="3" presStyleCnt="5"/>
      <dgm:spPr/>
    </dgm:pt>
    <dgm:pt modelId="{E1351FAC-D5D8-4D8F-AB2C-FA9C639E539C}" type="pres">
      <dgm:prSet presAssocID="{A3BC3CD6-4EB7-4394-A388-27B49CADF318}" presName="text4" presStyleLbl="fgAcc4" presStyleIdx="3" presStyleCnt="5" custScaleX="239404" custScaleY="236929" custLinFactX="200000" custLinFactY="-100000" custLinFactNeighborX="200075" custLinFactNeighborY="-1559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58E9FF-54CE-4C13-9394-2534D5519671}" type="pres">
      <dgm:prSet presAssocID="{A3BC3CD6-4EB7-4394-A388-27B49CADF318}" presName="hierChild5" presStyleCnt="0"/>
      <dgm:spPr/>
    </dgm:pt>
    <dgm:pt modelId="{F594900C-CBE7-42DA-87D0-1B9DB99EA4AF}" type="pres">
      <dgm:prSet presAssocID="{038C7577-0340-4B21-85F3-4B0A611D708B}" presName="Name23" presStyleLbl="parChTrans1D4" presStyleIdx="4" presStyleCnt="5"/>
      <dgm:spPr/>
      <dgm:t>
        <a:bodyPr/>
        <a:lstStyle/>
        <a:p>
          <a:endParaRPr lang="ru-RU"/>
        </a:p>
      </dgm:t>
    </dgm:pt>
    <dgm:pt modelId="{CEEB23DB-1C10-4AB5-8FFC-E8A834058E0A}" type="pres">
      <dgm:prSet presAssocID="{356E862A-E91D-4742-939A-DE2FC1815453}" presName="hierRoot4" presStyleCnt="0"/>
      <dgm:spPr/>
    </dgm:pt>
    <dgm:pt modelId="{383397A8-2A52-4FDA-884A-2B7BFE45FB1F}" type="pres">
      <dgm:prSet presAssocID="{356E862A-E91D-4742-939A-DE2FC1815453}" presName="composite4" presStyleCnt="0"/>
      <dgm:spPr/>
    </dgm:pt>
    <dgm:pt modelId="{E2EA99DC-9052-49E2-89FA-6ED70369283D}" type="pres">
      <dgm:prSet presAssocID="{356E862A-E91D-4742-939A-DE2FC1815453}" presName="background4" presStyleLbl="node4" presStyleIdx="4" presStyleCnt="5"/>
      <dgm:spPr/>
    </dgm:pt>
    <dgm:pt modelId="{0A4126AC-104E-4990-BB30-F9F0317A8050}" type="pres">
      <dgm:prSet presAssocID="{356E862A-E91D-4742-939A-DE2FC1815453}" presName="text4" presStyleLbl="fgAcc4" presStyleIdx="4" presStyleCnt="5" custScaleX="400670" custScaleY="196784" custLinFactX="157625" custLinFactNeighborX="200000" custLinFactNeighborY="-765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4ED78B-88FE-43F2-9CD3-B3CBD50438D9}" type="pres">
      <dgm:prSet presAssocID="{356E862A-E91D-4742-939A-DE2FC1815453}" presName="hierChild5" presStyleCnt="0"/>
      <dgm:spPr/>
    </dgm:pt>
  </dgm:ptLst>
  <dgm:cxnLst>
    <dgm:cxn modelId="{C4071764-CA09-4848-9C61-9D4337824D1E}" type="presOf" srcId="{511D8B5F-66F3-48AF-8ACA-A93B9D4DDB5E}" destId="{8DA61DAA-C82D-4A9F-AB45-B7E0BD9C8937}" srcOrd="0" destOrd="0" presId="urn:microsoft.com/office/officeart/2005/8/layout/hierarchy1"/>
    <dgm:cxn modelId="{4856981A-F01B-4682-8201-13929477B6CE}" srcId="{276A243A-8835-4E9A-A094-0E1D3EADBD02}" destId="{B0D7ECFC-5FB5-4B34-87A9-C8A3CC334917}" srcOrd="0" destOrd="0" parTransId="{A4B93749-281A-425C-8653-59A17697315D}" sibTransId="{161FFE2C-08BA-449E-A25A-181B68747419}"/>
    <dgm:cxn modelId="{7C5A9B30-A328-4FB3-BF5B-39A01CB44FDF}" type="presOf" srcId="{B0D7ECFC-5FB5-4B34-87A9-C8A3CC334917}" destId="{7AE70CD7-56B2-4EC6-8DE4-BAAFDAC9700E}" srcOrd="0" destOrd="0" presId="urn:microsoft.com/office/officeart/2005/8/layout/hierarchy1"/>
    <dgm:cxn modelId="{57E074F5-5838-4F84-B30C-88F583473FE7}" type="presOf" srcId="{DC82A9A7-06EF-4B6E-93CE-F7C814849B71}" destId="{16B79131-CA38-4CE2-8CFF-86394A9E52FA}" srcOrd="0" destOrd="0" presId="urn:microsoft.com/office/officeart/2005/8/layout/hierarchy1"/>
    <dgm:cxn modelId="{8652737C-C5E0-4D3E-A416-3111B4E0E6D4}" type="presOf" srcId="{3D303C0D-CEEE-4199-BFAB-E9B8E342DB7F}" destId="{CEDC28B3-9E88-4F1F-8CA1-96A260E1BCD4}" srcOrd="0" destOrd="0" presId="urn:microsoft.com/office/officeart/2005/8/layout/hierarchy1"/>
    <dgm:cxn modelId="{38F74997-8B4C-4C74-BB05-5CDB11E46EDD}" srcId="{A3BC3CD6-4EB7-4394-A388-27B49CADF318}" destId="{356E862A-E91D-4742-939A-DE2FC1815453}" srcOrd="0" destOrd="0" parTransId="{038C7577-0340-4B21-85F3-4B0A611D708B}" sibTransId="{241348D4-CD36-4343-BE8F-9AA64F256778}"/>
    <dgm:cxn modelId="{AE3E7CE8-648D-4823-9406-5F6D09BA6372}" type="presOf" srcId="{75F863F8-322E-42AF-A126-F0223F97A738}" destId="{530C9B76-F857-4C85-AE11-C71F26FA3084}" srcOrd="0" destOrd="0" presId="urn:microsoft.com/office/officeart/2005/8/layout/hierarchy1"/>
    <dgm:cxn modelId="{B959BA30-0571-4BE6-9612-00202A46D367}" type="presOf" srcId="{038C7577-0340-4B21-85F3-4B0A611D708B}" destId="{F594900C-CBE7-42DA-87D0-1B9DB99EA4AF}" srcOrd="0" destOrd="0" presId="urn:microsoft.com/office/officeart/2005/8/layout/hierarchy1"/>
    <dgm:cxn modelId="{052092DD-A084-4D99-BAA6-0499942F20C2}" srcId="{BD528FE6-6EAE-4288-921F-90E3E6ECC00B}" destId="{DC82A9A7-06EF-4B6E-93CE-F7C814849B71}" srcOrd="0" destOrd="0" parTransId="{75F863F8-322E-42AF-A126-F0223F97A738}" sibTransId="{80C4E934-E4B0-4627-B557-75CB6F4CBC12}"/>
    <dgm:cxn modelId="{3CEA8D37-C403-4FD7-B878-B23293AB9CCF}" type="presOf" srcId="{453A93F2-5FFE-4DBD-96A5-363F13FB6637}" destId="{9FAA9432-413A-4B7A-8B8F-4C48743EE0E2}" srcOrd="0" destOrd="0" presId="urn:microsoft.com/office/officeart/2005/8/layout/hierarchy1"/>
    <dgm:cxn modelId="{42EA0EBD-7833-4961-9BB0-B1AF40388D67}" type="presOf" srcId="{E22C4111-6C75-4EA3-8453-88EC2AD2CAE9}" destId="{31044FA4-C27C-4272-BF0D-1819BA11004E}" srcOrd="0" destOrd="0" presId="urn:microsoft.com/office/officeart/2005/8/layout/hierarchy1"/>
    <dgm:cxn modelId="{0A2C535C-6B7F-418D-930F-3A68FDAA2CC8}" type="presOf" srcId="{356E862A-E91D-4742-939A-DE2FC1815453}" destId="{0A4126AC-104E-4990-BB30-F9F0317A8050}" srcOrd="0" destOrd="0" presId="urn:microsoft.com/office/officeart/2005/8/layout/hierarchy1"/>
    <dgm:cxn modelId="{70164EF6-B974-445A-A50C-DC923EB18523}" srcId="{453A93F2-5FFE-4DBD-96A5-363F13FB6637}" destId="{511D8B5F-66F3-48AF-8ACA-A93B9D4DDB5E}" srcOrd="0" destOrd="0" parTransId="{AFED0D47-F9CA-430B-96A7-8219C5DFFBC8}" sibTransId="{AA89A813-E508-4E5E-86FA-1EDC98F8BD49}"/>
    <dgm:cxn modelId="{E682B766-F391-45DC-9C2D-F1847FC6048F}" srcId="{453A93F2-5FFE-4DBD-96A5-363F13FB6637}" destId="{A3BC3CD6-4EB7-4394-A388-27B49CADF318}" srcOrd="1" destOrd="0" parTransId="{3413AD1D-81FA-47F5-B926-BC8596806141}" sibTransId="{2069111B-A804-4A7D-8A58-9E3A2D61A55A}"/>
    <dgm:cxn modelId="{889BBA84-5B5E-429A-A4E5-0EC25B6A48BE}" srcId="{511D8B5F-66F3-48AF-8ACA-A93B9D4DDB5E}" destId="{3D6080A6-1E16-4F41-AF4E-A2916A76172B}" srcOrd="0" destOrd="0" parTransId="{3D303C0D-CEEE-4199-BFAB-E9B8E342DB7F}" sibTransId="{2E22C4E4-C166-455F-B715-B712B6D46B5E}"/>
    <dgm:cxn modelId="{8A4323C8-6290-4F43-99C9-76964B45A871}" type="presOf" srcId="{276A243A-8835-4E9A-A094-0E1D3EADBD02}" destId="{6F25770D-304B-4CE6-848D-DEE1F04D738F}" srcOrd="0" destOrd="0" presId="urn:microsoft.com/office/officeart/2005/8/layout/hierarchy1"/>
    <dgm:cxn modelId="{A5B08094-AD78-4D44-9850-D96171A8F93D}" type="presOf" srcId="{AFED0D47-F9CA-430B-96A7-8219C5DFFBC8}" destId="{6D9B7D2F-9A9E-4434-B96E-2B2FEE1F53CA}" srcOrd="0" destOrd="0" presId="urn:microsoft.com/office/officeart/2005/8/layout/hierarchy1"/>
    <dgm:cxn modelId="{9AF5E56A-44FB-418C-BE9C-7D1AC5501EE0}" srcId="{DC82A9A7-06EF-4B6E-93CE-F7C814849B71}" destId="{453A93F2-5FFE-4DBD-96A5-363F13FB6637}" srcOrd="0" destOrd="0" parTransId="{E22C4111-6C75-4EA3-8453-88EC2AD2CAE9}" sibTransId="{F9513E7D-5BC4-4D76-9C71-E0297F7A0AF8}"/>
    <dgm:cxn modelId="{56199146-48A5-4B3A-BA60-D7A5D0378944}" type="presOf" srcId="{A3BC3CD6-4EB7-4394-A388-27B49CADF318}" destId="{E1351FAC-D5D8-4D8F-AB2C-FA9C639E539C}" srcOrd="0" destOrd="0" presId="urn:microsoft.com/office/officeart/2005/8/layout/hierarchy1"/>
    <dgm:cxn modelId="{4876D4BA-0546-4137-A3EC-517AD7CFBF7B}" type="presOf" srcId="{52AF6B4C-825B-483C-992E-29AE55D5B920}" destId="{1199E8F4-8E44-45E4-AE91-D63901CD0C8E}" srcOrd="0" destOrd="0" presId="urn:microsoft.com/office/officeart/2005/8/layout/hierarchy1"/>
    <dgm:cxn modelId="{314B8452-79DF-4885-955B-FDDE9448CED1}" type="presOf" srcId="{3D6080A6-1E16-4F41-AF4E-A2916A76172B}" destId="{C4CF78CE-5556-4127-81B7-D7205CE66274}" srcOrd="0" destOrd="0" presId="urn:microsoft.com/office/officeart/2005/8/layout/hierarchy1"/>
    <dgm:cxn modelId="{D9150068-4EC6-47DD-823D-21FDA7FA7F46}" srcId="{B0D7ECFC-5FB5-4B34-87A9-C8A3CC334917}" destId="{BD528FE6-6EAE-4288-921F-90E3E6ECC00B}" srcOrd="0" destOrd="0" parTransId="{52AF6B4C-825B-483C-992E-29AE55D5B920}" sibTransId="{A117AFE9-2AA8-4DB1-81E9-83D1CCA4C8F5}"/>
    <dgm:cxn modelId="{7E0BDC50-BD8F-4EE8-AB30-6642E88D209E}" type="presOf" srcId="{3413AD1D-81FA-47F5-B926-BC8596806141}" destId="{2700959E-34E6-45C6-B478-EE637D8C91C2}" srcOrd="0" destOrd="0" presId="urn:microsoft.com/office/officeart/2005/8/layout/hierarchy1"/>
    <dgm:cxn modelId="{77683E94-847F-424C-82C5-88E927D126BB}" type="presOf" srcId="{BD528FE6-6EAE-4288-921F-90E3E6ECC00B}" destId="{F2ED316E-A3E8-43D7-9393-0AD95768E273}" srcOrd="0" destOrd="0" presId="urn:microsoft.com/office/officeart/2005/8/layout/hierarchy1"/>
    <dgm:cxn modelId="{63BDB206-4A8D-447F-A875-A8EE7A94CEFB}" type="presParOf" srcId="{6F25770D-304B-4CE6-848D-DEE1F04D738F}" destId="{6802AECD-3A67-45EE-928C-C57C06B83E80}" srcOrd="0" destOrd="0" presId="urn:microsoft.com/office/officeart/2005/8/layout/hierarchy1"/>
    <dgm:cxn modelId="{D5DCDDED-E383-436F-95AB-55259C56A628}" type="presParOf" srcId="{6802AECD-3A67-45EE-928C-C57C06B83E80}" destId="{2F9ADDA9-EA76-4D12-AB70-30773BBD1877}" srcOrd="0" destOrd="0" presId="urn:microsoft.com/office/officeart/2005/8/layout/hierarchy1"/>
    <dgm:cxn modelId="{84692CCF-E6DE-4663-B96B-58748770F071}" type="presParOf" srcId="{2F9ADDA9-EA76-4D12-AB70-30773BBD1877}" destId="{28A5FE37-4218-4F11-B3F3-9BBF73903D75}" srcOrd="0" destOrd="0" presId="urn:microsoft.com/office/officeart/2005/8/layout/hierarchy1"/>
    <dgm:cxn modelId="{3FE98169-54EB-49A0-9AF4-465F0EEE6A9F}" type="presParOf" srcId="{2F9ADDA9-EA76-4D12-AB70-30773BBD1877}" destId="{7AE70CD7-56B2-4EC6-8DE4-BAAFDAC9700E}" srcOrd="1" destOrd="0" presId="urn:microsoft.com/office/officeart/2005/8/layout/hierarchy1"/>
    <dgm:cxn modelId="{B741E999-8307-4CA3-92F3-C82E3D303689}" type="presParOf" srcId="{6802AECD-3A67-45EE-928C-C57C06B83E80}" destId="{9E9C4ECC-5AC4-47A5-B58F-6EBFD393FD54}" srcOrd="1" destOrd="0" presId="urn:microsoft.com/office/officeart/2005/8/layout/hierarchy1"/>
    <dgm:cxn modelId="{3F1AB6F2-2D0F-4C77-9AB7-4C782B82EA33}" type="presParOf" srcId="{9E9C4ECC-5AC4-47A5-B58F-6EBFD393FD54}" destId="{1199E8F4-8E44-45E4-AE91-D63901CD0C8E}" srcOrd="0" destOrd="0" presId="urn:microsoft.com/office/officeart/2005/8/layout/hierarchy1"/>
    <dgm:cxn modelId="{7E4C97BB-1674-4693-A2F8-8DB74E6D32D6}" type="presParOf" srcId="{9E9C4ECC-5AC4-47A5-B58F-6EBFD393FD54}" destId="{43111E0C-FBC7-41B1-BA36-FB583CFF6646}" srcOrd="1" destOrd="0" presId="urn:microsoft.com/office/officeart/2005/8/layout/hierarchy1"/>
    <dgm:cxn modelId="{AA43656E-8446-4410-8883-FECDBD8F3ADB}" type="presParOf" srcId="{43111E0C-FBC7-41B1-BA36-FB583CFF6646}" destId="{0CADC309-9E64-4B1B-88E1-7561B7EC0D8D}" srcOrd="0" destOrd="0" presId="urn:microsoft.com/office/officeart/2005/8/layout/hierarchy1"/>
    <dgm:cxn modelId="{A9398D2F-F59E-41C8-B5A4-6AC6055B5048}" type="presParOf" srcId="{0CADC309-9E64-4B1B-88E1-7561B7EC0D8D}" destId="{CFC8F11A-2375-4483-A619-36AAB2AC0831}" srcOrd="0" destOrd="0" presId="urn:microsoft.com/office/officeart/2005/8/layout/hierarchy1"/>
    <dgm:cxn modelId="{052422FB-0150-472E-B4A1-BE9F0496C550}" type="presParOf" srcId="{0CADC309-9E64-4B1B-88E1-7561B7EC0D8D}" destId="{F2ED316E-A3E8-43D7-9393-0AD95768E273}" srcOrd="1" destOrd="0" presId="urn:microsoft.com/office/officeart/2005/8/layout/hierarchy1"/>
    <dgm:cxn modelId="{8EDAE2B2-289E-4571-AD0C-F13E35F61E10}" type="presParOf" srcId="{43111E0C-FBC7-41B1-BA36-FB583CFF6646}" destId="{A6444376-A4CF-4BDC-A05B-E2C3C76E33CF}" srcOrd="1" destOrd="0" presId="urn:microsoft.com/office/officeart/2005/8/layout/hierarchy1"/>
    <dgm:cxn modelId="{8B4DD458-9320-4831-A12C-24639F66A1E1}" type="presParOf" srcId="{A6444376-A4CF-4BDC-A05B-E2C3C76E33CF}" destId="{530C9B76-F857-4C85-AE11-C71F26FA3084}" srcOrd="0" destOrd="0" presId="urn:microsoft.com/office/officeart/2005/8/layout/hierarchy1"/>
    <dgm:cxn modelId="{F16D62FC-B9DF-4D29-87E5-A42F762359DF}" type="presParOf" srcId="{A6444376-A4CF-4BDC-A05B-E2C3C76E33CF}" destId="{4F3E8731-CCC7-4331-8FBE-AFE0C59C6094}" srcOrd="1" destOrd="0" presId="urn:microsoft.com/office/officeart/2005/8/layout/hierarchy1"/>
    <dgm:cxn modelId="{F5C2E090-02F0-4D97-8988-A017BFB90C83}" type="presParOf" srcId="{4F3E8731-CCC7-4331-8FBE-AFE0C59C6094}" destId="{602E4EA3-6614-43E7-AB4B-110A73C9487A}" srcOrd="0" destOrd="0" presId="urn:microsoft.com/office/officeart/2005/8/layout/hierarchy1"/>
    <dgm:cxn modelId="{C2F63FF0-D033-4E7A-B951-2488CE7F2747}" type="presParOf" srcId="{602E4EA3-6614-43E7-AB4B-110A73C9487A}" destId="{43B3F7CF-82C1-45BA-B7F5-C0865742F8E4}" srcOrd="0" destOrd="0" presId="urn:microsoft.com/office/officeart/2005/8/layout/hierarchy1"/>
    <dgm:cxn modelId="{8AADFD56-B8C1-436E-A8DD-6DBEE46186F1}" type="presParOf" srcId="{602E4EA3-6614-43E7-AB4B-110A73C9487A}" destId="{16B79131-CA38-4CE2-8CFF-86394A9E52FA}" srcOrd="1" destOrd="0" presId="urn:microsoft.com/office/officeart/2005/8/layout/hierarchy1"/>
    <dgm:cxn modelId="{343C3257-41E5-4DB4-AACB-BA19352B259C}" type="presParOf" srcId="{4F3E8731-CCC7-4331-8FBE-AFE0C59C6094}" destId="{6DDC43F6-A207-484F-B5BC-63F8323EB4EC}" srcOrd="1" destOrd="0" presId="urn:microsoft.com/office/officeart/2005/8/layout/hierarchy1"/>
    <dgm:cxn modelId="{EAFCAF16-9C39-48AA-B6C1-D853305A21EC}" type="presParOf" srcId="{6DDC43F6-A207-484F-B5BC-63F8323EB4EC}" destId="{31044FA4-C27C-4272-BF0D-1819BA11004E}" srcOrd="0" destOrd="0" presId="urn:microsoft.com/office/officeart/2005/8/layout/hierarchy1"/>
    <dgm:cxn modelId="{802810B5-A3E4-4F7B-BFEF-5DE9D2F8BDB4}" type="presParOf" srcId="{6DDC43F6-A207-484F-B5BC-63F8323EB4EC}" destId="{2DA77321-D466-4ABD-9D27-BE1943C5BDDE}" srcOrd="1" destOrd="0" presId="urn:microsoft.com/office/officeart/2005/8/layout/hierarchy1"/>
    <dgm:cxn modelId="{43E1BEC9-857B-4E6B-B7B6-32451FCBF891}" type="presParOf" srcId="{2DA77321-D466-4ABD-9D27-BE1943C5BDDE}" destId="{F308F524-07B9-4037-A4C2-0DD456F66B90}" srcOrd="0" destOrd="0" presId="urn:microsoft.com/office/officeart/2005/8/layout/hierarchy1"/>
    <dgm:cxn modelId="{6F726917-68DC-4CA2-9E6D-AE9E853C0A51}" type="presParOf" srcId="{F308F524-07B9-4037-A4C2-0DD456F66B90}" destId="{4BF52E43-C2A5-4BF9-A765-0CE0B5A59319}" srcOrd="0" destOrd="0" presId="urn:microsoft.com/office/officeart/2005/8/layout/hierarchy1"/>
    <dgm:cxn modelId="{0727918E-C8F3-4636-8BBD-D1ECA3EF2625}" type="presParOf" srcId="{F308F524-07B9-4037-A4C2-0DD456F66B90}" destId="{9FAA9432-413A-4B7A-8B8F-4C48743EE0E2}" srcOrd="1" destOrd="0" presId="urn:microsoft.com/office/officeart/2005/8/layout/hierarchy1"/>
    <dgm:cxn modelId="{2F75DAC0-FABD-4D75-AF07-7CAEFFA36E9C}" type="presParOf" srcId="{2DA77321-D466-4ABD-9D27-BE1943C5BDDE}" destId="{38371880-9C93-44C7-960C-374E2A6B2C87}" srcOrd="1" destOrd="0" presId="urn:microsoft.com/office/officeart/2005/8/layout/hierarchy1"/>
    <dgm:cxn modelId="{C3992E74-8376-4006-96BC-4B21CB37E454}" type="presParOf" srcId="{38371880-9C93-44C7-960C-374E2A6B2C87}" destId="{6D9B7D2F-9A9E-4434-B96E-2B2FEE1F53CA}" srcOrd="0" destOrd="0" presId="urn:microsoft.com/office/officeart/2005/8/layout/hierarchy1"/>
    <dgm:cxn modelId="{6349DC86-0029-413D-9977-3DFBF7189AE5}" type="presParOf" srcId="{38371880-9C93-44C7-960C-374E2A6B2C87}" destId="{B4B77257-2735-44AA-8750-B76FB4850147}" srcOrd="1" destOrd="0" presId="urn:microsoft.com/office/officeart/2005/8/layout/hierarchy1"/>
    <dgm:cxn modelId="{CC06306C-FF39-4532-BEAE-5880A20EB3CD}" type="presParOf" srcId="{B4B77257-2735-44AA-8750-B76FB4850147}" destId="{23EE5A32-EFA5-4B19-9C7B-D9DBF4985E4D}" srcOrd="0" destOrd="0" presId="urn:microsoft.com/office/officeart/2005/8/layout/hierarchy1"/>
    <dgm:cxn modelId="{7A27A86C-E9FF-461E-BBA9-0F57E506B8B9}" type="presParOf" srcId="{23EE5A32-EFA5-4B19-9C7B-D9DBF4985E4D}" destId="{BE847F3B-1D7E-428B-9C2F-5AACDA2283CC}" srcOrd="0" destOrd="0" presId="urn:microsoft.com/office/officeart/2005/8/layout/hierarchy1"/>
    <dgm:cxn modelId="{2A7BB012-61A6-4992-A6A4-DCD4882BAB5D}" type="presParOf" srcId="{23EE5A32-EFA5-4B19-9C7B-D9DBF4985E4D}" destId="{8DA61DAA-C82D-4A9F-AB45-B7E0BD9C8937}" srcOrd="1" destOrd="0" presId="urn:microsoft.com/office/officeart/2005/8/layout/hierarchy1"/>
    <dgm:cxn modelId="{A52F7C88-251A-4A69-9F1F-83F08B763DAF}" type="presParOf" srcId="{B4B77257-2735-44AA-8750-B76FB4850147}" destId="{A204179A-FC50-4471-B27F-5D7D4B87AA12}" srcOrd="1" destOrd="0" presId="urn:microsoft.com/office/officeart/2005/8/layout/hierarchy1"/>
    <dgm:cxn modelId="{6EB55AC3-B4D0-41B5-AF16-5BF25E15884F}" type="presParOf" srcId="{A204179A-FC50-4471-B27F-5D7D4B87AA12}" destId="{CEDC28B3-9E88-4F1F-8CA1-96A260E1BCD4}" srcOrd="0" destOrd="0" presId="urn:microsoft.com/office/officeart/2005/8/layout/hierarchy1"/>
    <dgm:cxn modelId="{71D66547-4424-4ADB-B8F0-40E3E65BDFF7}" type="presParOf" srcId="{A204179A-FC50-4471-B27F-5D7D4B87AA12}" destId="{018937F6-3597-4CB0-84DC-7805AF6FA067}" srcOrd="1" destOrd="0" presId="urn:microsoft.com/office/officeart/2005/8/layout/hierarchy1"/>
    <dgm:cxn modelId="{6627ABBA-2444-47AA-88F2-AFCFFA1E8331}" type="presParOf" srcId="{018937F6-3597-4CB0-84DC-7805AF6FA067}" destId="{55A9D1F0-20C6-4C54-BDEB-6A9958588EC1}" srcOrd="0" destOrd="0" presId="urn:microsoft.com/office/officeart/2005/8/layout/hierarchy1"/>
    <dgm:cxn modelId="{2DA86136-645C-43D4-85DC-3B26A358F5CA}" type="presParOf" srcId="{55A9D1F0-20C6-4C54-BDEB-6A9958588EC1}" destId="{66E504B0-B5B2-4351-A29F-A6176E3BC756}" srcOrd="0" destOrd="0" presId="urn:microsoft.com/office/officeart/2005/8/layout/hierarchy1"/>
    <dgm:cxn modelId="{74C60CE9-E4A0-4EFD-8032-80C004CCE75E}" type="presParOf" srcId="{55A9D1F0-20C6-4C54-BDEB-6A9958588EC1}" destId="{C4CF78CE-5556-4127-81B7-D7205CE66274}" srcOrd="1" destOrd="0" presId="urn:microsoft.com/office/officeart/2005/8/layout/hierarchy1"/>
    <dgm:cxn modelId="{5B930275-3E7C-4550-95FF-87CF3B4BDB49}" type="presParOf" srcId="{018937F6-3597-4CB0-84DC-7805AF6FA067}" destId="{D5539713-C861-4C8C-93D5-862DB384D736}" srcOrd="1" destOrd="0" presId="urn:microsoft.com/office/officeart/2005/8/layout/hierarchy1"/>
    <dgm:cxn modelId="{A7BD6BB7-DF1E-415F-89AD-24224E3F8885}" type="presParOf" srcId="{38371880-9C93-44C7-960C-374E2A6B2C87}" destId="{2700959E-34E6-45C6-B478-EE637D8C91C2}" srcOrd="2" destOrd="0" presId="urn:microsoft.com/office/officeart/2005/8/layout/hierarchy1"/>
    <dgm:cxn modelId="{CBAA2DCD-2B5C-413F-95D1-1872AD2E51B0}" type="presParOf" srcId="{38371880-9C93-44C7-960C-374E2A6B2C87}" destId="{C71E55B4-AF12-4007-9E88-334DA1F2AE58}" srcOrd="3" destOrd="0" presId="urn:microsoft.com/office/officeart/2005/8/layout/hierarchy1"/>
    <dgm:cxn modelId="{87324D26-983C-48E9-BB59-37FFA4379CBA}" type="presParOf" srcId="{C71E55B4-AF12-4007-9E88-334DA1F2AE58}" destId="{416EB6BA-08B9-4E01-A4A7-6C6A2C1CCC8A}" srcOrd="0" destOrd="0" presId="urn:microsoft.com/office/officeart/2005/8/layout/hierarchy1"/>
    <dgm:cxn modelId="{A94D776C-BC13-419A-A861-8A6A1D9772D1}" type="presParOf" srcId="{416EB6BA-08B9-4E01-A4A7-6C6A2C1CCC8A}" destId="{326F6792-E86F-474D-911B-B2FC9BC3A51E}" srcOrd="0" destOrd="0" presId="urn:microsoft.com/office/officeart/2005/8/layout/hierarchy1"/>
    <dgm:cxn modelId="{0D942EC8-B9B0-4D6B-BEE4-9582DE0735B6}" type="presParOf" srcId="{416EB6BA-08B9-4E01-A4A7-6C6A2C1CCC8A}" destId="{E1351FAC-D5D8-4D8F-AB2C-FA9C639E539C}" srcOrd="1" destOrd="0" presId="urn:microsoft.com/office/officeart/2005/8/layout/hierarchy1"/>
    <dgm:cxn modelId="{F30D7A1F-17E1-4F90-9E75-6B4CB0BB1ADE}" type="presParOf" srcId="{C71E55B4-AF12-4007-9E88-334DA1F2AE58}" destId="{8058E9FF-54CE-4C13-9394-2534D5519671}" srcOrd="1" destOrd="0" presId="urn:microsoft.com/office/officeart/2005/8/layout/hierarchy1"/>
    <dgm:cxn modelId="{AAD088DE-537D-4583-A79D-93EFBC34EF71}" type="presParOf" srcId="{8058E9FF-54CE-4C13-9394-2534D5519671}" destId="{F594900C-CBE7-42DA-87D0-1B9DB99EA4AF}" srcOrd="0" destOrd="0" presId="urn:microsoft.com/office/officeart/2005/8/layout/hierarchy1"/>
    <dgm:cxn modelId="{94ECFD89-54A5-4190-8D96-EC9953F806BD}" type="presParOf" srcId="{8058E9FF-54CE-4C13-9394-2534D5519671}" destId="{CEEB23DB-1C10-4AB5-8FFC-E8A834058E0A}" srcOrd="1" destOrd="0" presId="urn:microsoft.com/office/officeart/2005/8/layout/hierarchy1"/>
    <dgm:cxn modelId="{74116A64-CEC9-47FB-BA48-D3DEF86B9F50}" type="presParOf" srcId="{CEEB23DB-1C10-4AB5-8FFC-E8A834058E0A}" destId="{383397A8-2A52-4FDA-884A-2B7BFE45FB1F}" srcOrd="0" destOrd="0" presId="urn:microsoft.com/office/officeart/2005/8/layout/hierarchy1"/>
    <dgm:cxn modelId="{2961E361-75CF-4884-8AEE-15CDFA7C9CE3}" type="presParOf" srcId="{383397A8-2A52-4FDA-884A-2B7BFE45FB1F}" destId="{E2EA99DC-9052-49E2-89FA-6ED70369283D}" srcOrd="0" destOrd="0" presId="urn:microsoft.com/office/officeart/2005/8/layout/hierarchy1"/>
    <dgm:cxn modelId="{5344859C-82FF-4A87-B257-46EF1F842E62}" type="presParOf" srcId="{383397A8-2A52-4FDA-884A-2B7BFE45FB1F}" destId="{0A4126AC-104E-4990-BB30-F9F0317A8050}" srcOrd="1" destOrd="0" presId="urn:microsoft.com/office/officeart/2005/8/layout/hierarchy1"/>
    <dgm:cxn modelId="{7EEDBF3E-1912-40EB-9938-D4FBDD6D6120}" type="presParOf" srcId="{CEEB23DB-1C10-4AB5-8FFC-E8A834058E0A}" destId="{C34ED78B-88FE-43F2-9CD3-B3CBD50438D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32836A0-28CC-4F5E-94C4-336259D2143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AC73E57-B144-471D-A089-3226999D016D}">
      <dgm:prSet phldrT="[Текст]" custT="1"/>
      <dgm:spPr/>
      <dgm:t>
        <a:bodyPr/>
        <a:lstStyle/>
        <a:p>
          <a:r>
            <a:rPr lang="uk-UA" sz="1400" b="1" dirty="0" smtClean="0">
              <a:latin typeface="Arial" pitchFamily="34" charset="0"/>
              <a:cs typeface="Arial" pitchFamily="34" charset="0"/>
            </a:rPr>
            <a:t>Царство: Тварини (</a:t>
          </a:r>
          <a:r>
            <a:rPr lang="en-US" sz="1400" b="1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400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A08DB32E-6BA6-43F6-B6C8-E666C3711020}" type="parTrans" cxnId="{315E377A-10CE-4C26-8B49-E3E260782D5E}">
      <dgm:prSet/>
      <dgm:spPr/>
      <dgm:t>
        <a:bodyPr/>
        <a:lstStyle/>
        <a:p>
          <a:endParaRPr lang="ru-RU"/>
        </a:p>
      </dgm:t>
    </dgm:pt>
    <dgm:pt modelId="{144C2D8D-C8B2-4743-9EB6-9D5182C490E3}" type="sibTrans" cxnId="{315E377A-10CE-4C26-8B49-E3E260782D5E}">
      <dgm:prSet/>
      <dgm:spPr/>
      <dgm:t>
        <a:bodyPr/>
        <a:lstStyle/>
        <a:p>
          <a:endParaRPr lang="ru-RU"/>
        </a:p>
      </dgm:t>
    </dgm:pt>
    <dgm:pt modelId="{1E7FB12D-F9E0-421E-BE49-53144E6C266E}">
      <dgm:prSet phldrT="[Текст]" custT="1"/>
      <dgm:spPr/>
      <dgm:t>
        <a:bodyPr/>
        <a:lstStyle/>
        <a:p>
          <a:r>
            <a:rPr lang="uk-UA" sz="1400" b="1" dirty="0" err="1" smtClean="0">
              <a:latin typeface="Arial" pitchFamily="34" charset="0"/>
              <a:cs typeface="Arial" pitchFamily="34" charset="0"/>
            </a:rPr>
            <a:t>Підцарство</a:t>
          </a:r>
          <a:r>
            <a:rPr lang="uk-UA" sz="1400" b="1" dirty="0" smtClean="0">
              <a:latin typeface="Arial" pitchFamily="34" charset="0"/>
              <a:cs typeface="Arial" pitchFamily="34" charset="0"/>
            </a:rPr>
            <a:t>: Найпростіші (</a:t>
          </a:r>
          <a:r>
            <a:rPr lang="en-US" sz="1400" b="1" dirty="0" smtClean="0">
              <a:latin typeface="Arial" pitchFamily="34" charset="0"/>
              <a:cs typeface="Arial" pitchFamily="34" charset="0"/>
            </a:rPr>
            <a:t>Protozoa</a:t>
          </a:r>
          <a:r>
            <a:rPr lang="uk-UA" sz="1400" b="1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5491A21D-7375-42DD-B61D-19DEC542EFDE}" type="parTrans" cxnId="{981CE288-67E5-4CCB-A10F-54D2E94D0FFD}">
      <dgm:prSet/>
      <dgm:spPr/>
      <dgm:t>
        <a:bodyPr/>
        <a:lstStyle/>
        <a:p>
          <a:endParaRPr lang="ru-RU"/>
        </a:p>
      </dgm:t>
    </dgm:pt>
    <dgm:pt modelId="{7517711D-118E-4E38-AD38-5C49E7688F1D}" type="sibTrans" cxnId="{981CE288-67E5-4CCB-A10F-54D2E94D0FFD}">
      <dgm:prSet/>
      <dgm:spPr/>
      <dgm:t>
        <a:bodyPr/>
        <a:lstStyle/>
        <a:p>
          <a:endParaRPr lang="ru-RU"/>
        </a:p>
      </dgm:t>
    </dgm:pt>
    <dgm:pt modelId="{9BDD4ADD-3C56-4BA1-ADD0-2E002557E51D}">
      <dgm:prSet phldrT="[Текст]" custT="1"/>
      <dgm:spPr/>
      <dgm:t>
        <a:bodyPr/>
        <a:lstStyle/>
        <a:p>
          <a:r>
            <a:rPr lang="uk-UA" sz="1400" b="1" dirty="0" smtClean="0">
              <a:latin typeface="Arial" pitchFamily="34" charset="0"/>
              <a:cs typeface="Arial" pitchFamily="34" charset="0"/>
            </a:rPr>
            <a:t>Тип:</a:t>
          </a:r>
          <a:r>
            <a:rPr lang="uk-UA" sz="1400" b="1" dirty="0" err="1" smtClean="0">
              <a:latin typeface="Arial" pitchFamily="34" charset="0"/>
              <a:cs typeface="Arial" pitchFamily="34" charset="0"/>
            </a:rPr>
            <a:t>Війконосні</a:t>
          </a:r>
          <a:r>
            <a:rPr lang="uk-UA" sz="1400" b="1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400" b="1" dirty="0" err="1" smtClean="0">
              <a:latin typeface="Arial" pitchFamily="34" charset="0"/>
              <a:cs typeface="Arial" pitchFamily="34" charset="0"/>
            </a:rPr>
            <a:t>Ciliophora</a:t>
          </a:r>
          <a:r>
            <a:rPr lang="uk-UA" sz="1400" b="1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4ED5F17B-8A6E-4C7F-9C0D-D6725DBCEE31}" type="parTrans" cxnId="{584A5F21-D59A-49EC-A544-84C4446B157D}">
      <dgm:prSet/>
      <dgm:spPr/>
      <dgm:t>
        <a:bodyPr/>
        <a:lstStyle/>
        <a:p>
          <a:endParaRPr lang="ru-RU"/>
        </a:p>
      </dgm:t>
    </dgm:pt>
    <dgm:pt modelId="{35A64996-AE1A-47BB-B6FF-6422D9C435A9}" type="sibTrans" cxnId="{584A5F21-D59A-49EC-A544-84C4446B157D}">
      <dgm:prSet/>
      <dgm:spPr/>
      <dgm:t>
        <a:bodyPr/>
        <a:lstStyle/>
        <a:p>
          <a:endParaRPr lang="ru-RU"/>
        </a:p>
      </dgm:t>
    </dgm:pt>
    <dgm:pt modelId="{27EBC45E-55A4-4D7E-8484-B45938706960}">
      <dgm:prSet custT="1"/>
      <dgm:spPr/>
      <dgm:t>
        <a:bodyPr/>
        <a:lstStyle/>
        <a:p>
          <a:r>
            <a:rPr lang="uk-UA" sz="1400" b="1" dirty="0" smtClean="0">
              <a:latin typeface="Arial" pitchFamily="34" charset="0"/>
              <a:cs typeface="Arial" pitchFamily="34" charset="0"/>
            </a:rPr>
            <a:t>Клас </a:t>
          </a:r>
          <a:r>
            <a:rPr lang="uk-UA" sz="1400" b="1" dirty="0" err="1" smtClean="0">
              <a:latin typeface="Arial" pitchFamily="34" charset="0"/>
              <a:cs typeface="Arial" pitchFamily="34" charset="0"/>
            </a:rPr>
            <a:t>Щілинноротих</a:t>
          </a:r>
          <a:r>
            <a:rPr lang="uk-UA" sz="1400" b="1" dirty="0" smtClean="0">
              <a:latin typeface="Arial" pitchFamily="34" charset="0"/>
              <a:cs typeface="Arial" pitchFamily="34" charset="0"/>
            </a:rPr>
            <a:t> (</a:t>
          </a:r>
          <a:r>
            <a:rPr lang="ru-RU" sz="1400" b="1" dirty="0" err="1" smtClean="0">
              <a:latin typeface="Arial" pitchFamily="34" charset="0"/>
              <a:cs typeface="Arial" pitchFamily="34" charset="0"/>
            </a:rPr>
            <a:t>Rimostomatea</a:t>
          </a:r>
          <a:r>
            <a:rPr lang="uk-UA" sz="1400" b="1" dirty="0" smtClean="0">
              <a:latin typeface="Arial" pitchFamily="34" charset="0"/>
              <a:cs typeface="Arial" pitchFamily="34" charset="0"/>
            </a:rPr>
            <a:t>)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D5701A17-291A-4F95-BC6F-EF46182D0D7A}" type="parTrans" cxnId="{4D98E0F0-17E8-464C-BD4C-F484B44A7E6E}">
      <dgm:prSet/>
      <dgm:spPr/>
      <dgm:t>
        <a:bodyPr/>
        <a:lstStyle/>
        <a:p>
          <a:endParaRPr lang="ru-RU"/>
        </a:p>
      </dgm:t>
    </dgm:pt>
    <dgm:pt modelId="{D7F7B392-6E67-40CE-871A-735A6CC36984}" type="sibTrans" cxnId="{4D98E0F0-17E8-464C-BD4C-F484B44A7E6E}">
      <dgm:prSet/>
      <dgm:spPr/>
      <dgm:t>
        <a:bodyPr/>
        <a:lstStyle/>
        <a:p>
          <a:endParaRPr lang="ru-RU"/>
        </a:p>
      </dgm:t>
    </dgm:pt>
    <dgm:pt modelId="{28889FAA-CE60-430B-B7E0-76A1DF626B2C}">
      <dgm:prSet custT="1"/>
      <dgm:spPr/>
      <dgm:t>
        <a:bodyPr/>
        <a:lstStyle/>
        <a:p>
          <a:r>
            <a:rPr lang="uk-UA" sz="1400" b="1" dirty="0" smtClean="0">
              <a:latin typeface="Arial" pitchFamily="34" charset="0"/>
              <a:cs typeface="Arial" pitchFamily="34" charset="0"/>
            </a:rPr>
            <a:t>Ряд </a:t>
          </a:r>
          <a:r>
            <a:rPr lang="uk-UA" sz="1200" b="1" dirty="0" err="1" smtClean="0">
              <a:latin typeface="Arial" pitchFamily="34" charset="0"/>
              <a:cs typeface="Arial" pitchFamily="34" charset="0"/>
            </a:rPr>
            <a:t>Спіральновійконосні</a:t>
          </a:r>
          <a:r>
            <a:rPr lang="uk-UA" sz="1200" b="1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200" b="1" dirty="0" err="1" smtClean="0">
              <a:latin typeface="Arial" pitchFamily="34" charset="0"/>
              <a:cs typeface="Arial" pitchFamily="34" charset="0"/>
            </a:rPr>
            <a:t>Spirotricha</a:t>
          </a:r>
          <a:r>
            <a:rPr lang="uk-UA" sz="1200" b="1" dirty="0" smtClean="0">
              <a:latin typeface="Arial" pitchFamily="34" charset="0"/>
              <a:cs typeface="Arial" pitchFamily="34" charset="0"/>
            </a:rPr>
            <a:t>)</a:t>
          </a:r>
          <a:endParaRPr lang="ru-RU" sz="1200" dirty="0">
            <a:latin typeface="Arial" pitchFamily="34" charset="0"/>
            <a:cs typeface="Arial" pitchFamily="34" charset="0"/>
          </a:endParaRPr>
        </a:p>
      </dgm:t>
    </dgm:pt>
    <dgm:pt modelId="{5D71D0EC-9CB2-497D-983C-E28A4A2D83E4}" type="parTrans" cxnId="{56ADE866-FCF9-4355-9C9E-5F7DF6B89DD1}">
      <dgm:prSet/>
      <dgm:spPr/>
      <dgm:t>
        <a:bodyPr/>
        <a:lstStyle/>
        <a:p>
          <a:endParaRPr lang="ru-RU"/>
        </a:p>
      </dgm:t>
    </dgm:pt>
    <dgm:pt modelId="{F8A0E798-B57D-4A98-AAC6-BA5A41B67BFE}" type="sibTrans" cxnId="{56ADE866-FCF9-4355-9C9E-5F7DF6B89DD1}">
      <dgm:prSet/>
      <dgm:spPr/>
      <dgm:t>
        <a:bodyPr/>
        <a:lstStyle/>
        <a:p>
          <a:endParaRPr lang="ru-RU"/>
        </a:p>
      </dgm:t>
    </dgm:pt>
    <dgm:pt modelId="{C44DF507-4BAF-4681-9D10-53CE7E4BC88A}">
      <dgm:prSet custT="1"/>
      <dgm:spPr/>
      <dgm:t>
        <a:bodyPr/>
        <a:lstStyle/>
        <a:p>
          <a:r>
            <a:rPr lang="uk-UA" sz="1400" b="1" dirty="0" smtClean="0">
              <a:latin typeface="Arial" pitchFamily="34" charset="0"/>
              <a:cs typeface="Arial" pitchFamily="34" charset="0"/>
            </a:rPr>
            <a:t>Представник </a:t>
          </a:r>
          <a:r>
            <a:rPr lang="en-US" sz="1400" b="1" dirty="0" err="1" smtClean="0">
              <a:latin typeface="Arial" pitchFamily="34" charset="0"/>
              <a:cs typeface="Arial" pitchFamily="34" charset="0"/>
            </a:rPr>
            <a:t>Balantidium</a:t>
          </a:r>
          <a:r>
            <a:rPr lang="en-US" sz="1400" b="1" dirty="0" smtClean="0">
              <a:latin typeface="Arial" pitchFamily="34" charset="0"/>
              <a:cs typeface="Arial" pitchFamily="34" charset="0"/>
            </a:rPr>
            <a:t> coli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14CED83F-DC79-4D61-89BD-E18ABF62B255}" type="parTrans" cxnId="{491EC82D-3D4C-4B34-97F5-353303B0FD0A}">
      <dgm:prSet/>
      <dgm:spPr/>
      <dgm:t>
        <a:bodyPr/>
        <a:lstStyle/>
        <a:p>
          <a:endParaRPr lang="ru-RU"/>
        </a:p>
      </dgm:t>
    </dgm:pt>
    <dgm:pt modelId="{4104B48F-16BF-4AD5-9FFE-67F960A5008E}" type="sibTrans" cxnId="{491EC82D-3D4C-4B34-97F5-353303B0FD0A}">
      <dgm:prSet/>
      <dgm:spPr/>
      <dgm:t>
        <a:bodyPr/>
        <a:lstStyle/>
        <a:p>
          <a:endParaRPr lang="ru-RU"/>
        </a:p>
      </dgm:t>
    </dgm:pt>
    <dgm:pt modelId="{121803E7-BF07-4E08-A901-4109102052E5}" type="pres">
      <dgm:prSet presAssocID="{E32836A0-28CC-4F5E-94C4-336259D21434}" presName="Name0" presStyleCnt="0">
        <dgm:presLayoutVars>
          <dgm:dir/>
          <dgm:resizeHandles val="exact"/>
        </dgm:presLayoutVars>
      </dgm:prSet>
      <dgm:spPr/>
    </dgm:pt>
    <dgm:pt modelId="{12CEE3B8-2539-4811-8207-8165C2EA9585}" type="pres">
      <dgm:prSet presAssocID="{FAC73E57-B144-471D-A089-3226999D016D}" presName="node" presStyleLbl="node1" presStyleIdx="0" presStyleCnt="6" custScaleX="1114361" custLinFactY="-46528" custLinFactNeighborX="-3929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CEB47-2560-45C4-B526-64C8E72831A0}" type="pres">
      <dgm:prSet presAssocID="{144C2D8D-C8B2-4743-9EB6-9D5182C490E3}" presName="sibTrans" presStyleLbl="sibTrans2D1" presStyleIdx="0" presStyleCnt="5" custScaleX="148674" custScaleY="1356842"/>
      <dgm:spPr/>
      <dgm:t>
        <a:bodyPr/>
        <a:lstStyle/>
        <a:p>
          <a:endParaRPr lang="ru-RU"/>
        </a:p>
      </dgm:t>
    </dgm:pt>
    <dgm:pt modelId="{F4D2FD4F-B256-4A39-9963-6BAEF0F460B3}" type="pres">
      <dgm:prSet presAssocID="{144C2D8D-C8B2-4743-9EB6-9D5182C490E3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0FD4678F-D003-4027-AA03-8058A6DCA994}" type="pres">
      <dgm:prSet presAssocID="{1E7FB12D-F9E0-421E-BE49-53144E6C266E}" presName="node" presStyleLbl="node1" presStyleIdx="1" presStyleCnt="6" custScaleX="1247403" custLinFactX="-37292" custLinFactNeighborX="-100000" custLinFactNeighborY="26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747D82-7445-4BC1-8012-D23A507ACB12}" type="pres">
      <dgm:prSet presAssocID="{7517711D-118E-4E38-AD38-5C49E7688F1D}" presName="sibTrans" presStyleLbl="sibTrans2D1" presStyleIdx="1" presStyleCnt="5" custScaleX="173547" custScaleY="659550"/>
      <dgm:spPr/>
      <dgm:t>
        <a:bodyPr/>
        <a:lstStyle/>
        <a:p>
          <a:endParaRPr lang="ru-RU"/>
        </a:p>
      </dgm:t>
    </dgm:pt>
    <dgm:pt modelId="{1821A1BB-C344-4B8B-9DFD-2B7A5FC54E05}" type="pres">
      <dgm:prSet presAssocID="{7517711D-118E-4E38-AD38-5C49E7688F1D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FDF2A44F-827D-452F-BB19-85773403D8D7}" type="pres">
      <dgm:prSet presAssocID="{9BDD4ADD-3C56-4BA1-ADD0-2E002557E51D}" presName="node" presStyleLbl="node1" presStyleIdx="2" presStyleCnt="6" custScaleX="1547198" custLinFactX="-16511" custLinFactY="-37306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B359D5-39F5-4050-B642-61BF1ABDE82C}" type="pres">
      <dgm:prSet presAssocID="{35A64996-AE1A-47BB-B6FF-6422D9C435A9}" presName="sibTrans" presStyleLbl="sibTrans2D1" presStyleIdx="2" presStyleCnt="5" custScaleX="136072" custScaleY="576973"/>
      <dgm:spPr/>
      <dgm:t>
        <a:bodyPr/>
        <a:lstStyle/>
        <a:p>
          <a:endParaRPr lang="ru-RU"/>
        </a:p>
      </dgm:t>
    </dgm:pt>
    <dgm:pt modelId="{53F9B6F2-3619-485C-9A99-2F7F309EB954}" type="pres">
      <dgm:prSet presAssocID="{35A64996-AE1A-47BB-B6FF-6422D9C435A9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130C9E9B-1FFE-4EE7-BFE5-AECE4AE925BA}" type="pres">
      <dgm:prSet presAssocID="{27EBC45E-55A4-4D7E-8484-B45938706960}" presName="node" presStyleLbl="node1" presStyleIdx="3" presStyleCnt="6" custScaleX="1608490" custScaleY="95313" custLinFactX="20189" custLinFactNeighborX="100000" custLinFactNeighborY="280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A3692-A231-4587-9B9A-5FAF96CE7045}" type="pres">
      <dgm:prSet presAssocID="{D7F7B392-6E67-40CE-871A-735A6CC36984}" presName="sibTrans" presStyleLbl="sibTrans2D1" presStyleIdx="3" presStyleCnt="5" custScaleX="138717" custScaleY="530144"/>
      <dgm:spPr/>
      <dgm:t>
        <a:bodyPr/>
        <a:lstStyle/>
        <a:p>
          <a:endParaRPr lang="ru-RU"/>
        </a:p>
      </dgm:t>
    </dgm:pt>
    <dgm:pt modelId="{80038B48-0AAF-4AF2-8CA1-8FAD9D4CB28D}" type="pres">
      <dgm:prSet presAssocID="{D7F7B392-6E67-40CE-871A-735A6CC36984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A9D45B10-CBA7-4363-986E-C313FB323EFC}" type="pres">
      <dgm:prSet presAssocID="{28889FAA-CE60-430B-B7E0-76A1DF626B2C}" presName="node" presStyleLbl="node1" presStyleIdx="4" presStyleCnt="6" custScaleX="2000000" custScaleY="106948" custLinFactX="-91645" custLinFactY="-42032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AE403-0850-4855-8A90-C0C8DFE2FB4B}" type="pres">
      <dgm:prSet presAssocID="{F8A0E798-B57D-4A98-AAC6-BA5A41B67BFE}" presName="sibTrans" presStyleLbl="sibTrans2D1" presStyleIdx="4" presStyleCnt="5" custScaleX="139859" custScaleY="1175067" custLinFactY="-5802" custLinFactNeighborX="55705" custLinFactNeighborY="-100000"/>
      <dgm:spPr/>
      <dgm:t>
        <a:bodyPr/>
        <a:lstStyle/>
        <a:p>
          <a:endParaRPr lang="ru-RU"/>
        </a:p>
      </dgm:t>
    </dgm:pt>
    <dgm:pt modelId="{276D0199-874B-4630-AAD8-353782E4FDE3}" type="pres">
      <dgm:prSet presAssocID="{F8A0E798-B57D-4A98-AAC6-BA5A41B67BFE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1E462BC0-7C8B-45D1-9536-E6C5A5E094C2}" type="pres">
      <dgm:prSet presAssocID="{C44DF507-4BAF-4681-9D10-53CE7E4BC88A}" presName="node" presStyleLbl="node1" presStyleIdx="5" presStyleCnt="6" custScaleX="1385193" custLinFactNeighborX="7225" custLinFactNeighborY="26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4C4FF0-F0CF-463D-9264-CB9DBEE0814A}" type="presOf" srcId="{E32836A0-28CC-4F5E-94C4-336259D21434}" destId="{121803E7-BF07-4E08-A901-4109102052E5}" srcOrd="0" destOrd="0" presId="urn:microsoft.com/office/officeart/2005/8/layout/process1"/>
    <dgm:cxn modelId="{1E964076-EC46-4E14-B335-4ABC2518E7C1}" type="presOf" srcId="{F8A0E798-B57D-4A98-AAC6-BA5A41B67BFE}" destId="{276D0199-874B-4630-AAD8-353782E4FDE3}" srcOrd="1" destOrd="0" presId="urn:microsoft.com/office/officeart/2005/8/layout/process1"/>
    <dgm:cxn modelId="{981CE288-67E5-4CCB-A10F-54D2E94D0FFD}" srcId="{E32836A0-28CC-4F5E-94C4-336259D21434}" destId="{1E7FB12D-F9E0-421E-BE49-53144E6C266E}" srcOrd="1" destOrd="0" parTransId="{5491A21D-7375-42DD-B61D-19DEC542EFDE}" sibTransId="{7517711D-118E-4E38-AD38-5C49E7688F1D}"/>
    <dgm:cxn modelId="{B79A450A-D3AE-483F-8FB8-EFA911C6A000}" type="presOf" srcId="{1E7FB12D-F9E0-421E-BE49-53144E6C266E}" destId="{0FD4678F-D003-4027-AA03-8058A6DCA994}" srcOrd="0" destOrd="0" presId="urn:microsoft.com/office/officeart/2005/8/layout/process1"/>
    <dgm:cxn modelId="{D1D4ACB9-E48D-42CA-85E3-C5DFAC00E470}" type="presOf" srcId="{C44DF507-4BAF-4681-9D10-53CE7E4BC88A}" destId="{1E462BC0-7C8B-45D1-9536-E6C5A5E094C2}" srcOrd="0" destOrd="0" presId="urn:microsoft.com/office/officeart/2005/8/layout/process1"/>
    <dgm:cxn modelId="{6D9FEF41-E113-4854-A155-1C6250A1E81B}" type="presOf" srcId="{144C2D8D-C8B2-4743-9EB6-9D5182C490E3}" destId="{DCACEB47-2560-45C4-B526-64C8E72831A0}" srcOrd="0" destOrd="0" presId="urn:microsoft.com/office/officeart/2005/8/layout/process1"/>
    <dgm:cxn modelId="{9E384396-BB69-4776-9EC9-8FD6C165C398}" type="presOf" srcId="{FAC73E57-B144-471D-A089-3226999D016D}" destId="{12CEE3B8-2539-4811-8207-8165C2EA9585}" srcOrd="0" destOrd="0" presId="urn:microsoft.com/office/officeart/2005/8/layout/process1"/>
    <dgm:cxn modelId="{4D98E0F0-17E8-464C-BD4C-F484B44A7E6E}" srcId="{E32836A0-28CC-4F5E-94C4-336259D21434}" destId="{27EBC45E-55A4-4D7E-8484-B45938706960}" srcOrd="3" destOrd="0" parTransId="{D5701A17-291A-4F95-BC6F-EF46182D0D7A}" sibTransId="{D7F7B392-6E67-40CE-871A-735A6CC36984}"/>
    <dgm:cxn modelId="{0C3104FB-A877-42A2-B465-9C7D61671256}" type="presOf" srcId="{D7F7B392-6E67-40CE-871A-735A6CC36984}" destId="{80038B48-0AAF-4AF2-8CA1-8FAD9D4CB28D}" srcOrd="1" destOrd="0" presId="urn:microsoft.com/office/officeart/2005/8/layout/process1"/>
    <dgm:cxn modelId="{73726B3A-2C67-4F07-9106-8B19E6291A65}" type="presOf" srcId="{F8A0E798-B57D-4A98-AAC6-BA5A41B67BFE}" destId="{6FCAE403-0850-4855-8A90-C0C8DFE2FB4B}" srcOrd="0" destOrd="0" presId="urn:microsoft.com/office/officeart/2005/8/layout/process1"/>
    <dgm:cxn modelId="{FBF210DC-A56B-4D95-9456-B421D5A3F4C3}" type="presOf" srcId="{9BDD4ADD-3C56-4BA1-ADD0-2E002557E51D}" destId="{FDF2A44F-827D-452F-BB19-85773403D8D7}" srcOrd="0" destOrd="0" presId="urn:microsoft.com/office/officeart/2005/8/layout/process1"/>
    <dgm:cxn modelId="{00333182-A3E3-4F9E-8074-CD0140A97765}" type="presOf" srcId="{7517711D-118E-4E38-AD38-5C49E7688F1D}" destId="{0B747D82-7445-4BC1-8012-D23A507ACB12}" srcOrd="0" destOrd="0" presId="urn:microsoft.com/office/officeart/2005/8/layout/process1"/>
    <dgm:cxn modelId="{FDB0CE0C-FBDE-4970-8CB9-671C9B73C0E4}" type="presOf" srcId="{35A64996-AE1A-47BB-B6FF-6422D9C435A9}" destId="{D3B359D5-39F5-4050-B642-61BF1ABDE82C}" srcOrd="0" destOrd="0" presId="urn:microsoft.com/office/officeart/2005/8/layout/process1"/>
    <dgm:cxn modelId="{491EC82D-3D4C-4B34-97F5-353303B0FD0A}" srcId="{E32836A0-28CC-4F5E-94C4-336259D21434}" destId="{C44DF507-4BAF-4681-9D10-53CE7E4BC88A}" srcOrd="5" destOrd="0" parTransId="{14CED83F-DC79-4D61-89BD-E18ABF62B255}" sibTransId="{4104B48F-16BF-4AD5-9FFE-67F960A5008E}"/>
    <dgm:cxn modelId="{56ADE866-FCF9-4355-9C9E-5F7DF6B89DD1}" srcId="{E32836A0-28CC-4F5E-94C4-336259D21434}" destId="{28889FAA-CE60-430B-B7E0-76A1DF626B2C}" srcOrd="4" destOrd="0" parTransId="{5D71D0EC-9CB2-497D-983C-E28A4A2D83E4}" sibTransId="{F8A0E798-B57D-4A98-AAC6-BA5A41B67BFE}"/>
    <dgm:cxn modelId="{2B084A89-F87B-4104-B26F-103E3C781A42}" type="presOf" srcId="{28889FAA-CE60-430B-B7E0-76A1DF626B2C}" destId="{A9D45B10-CBA7-4363-986E-C313FB323EFC}" srcOrd="0" destOrd="0" presId="urn:microsoft.com/office/officeart/2005/8/layout/process1"/>
    <dgm:cxn modelId="{9C4B6652-6D96-49A0-ABFA-F55EF2257FA5}" type="presOf" srcId="{27EBC45E-55A4-4D7E-8484-B45938706960}" destId="{130C9E9B-1FFE-4EE7-BFE5-AECE4AE925BA}" srcOrd="0" destOrd="0" presId="urn:microsoft.com/office/officeart/2005/8/layout/process1"/>
    <dgm:cxn modelId="{191C8371-B980-433D-ABFF-80B8DAFA2489}" type="presOf" srcId="{35A64996-AE1A-47BB-B6FF-6422D9C435A9}" destId="{53F9B6F2-3619-485C-9A99-2F7F309EB954}" srcOrd="1" destOrd="0" presId="urn:microsoft.com/office/officeart/2005/8/layout/process1"/>
    <dgm:cxn modelId="{315E377A-10CE-4C26-8B49-E3E260782D5E}" srcId="{E32836A0-28CC-4F5E-94C4-336259D21434}" destId="{FAC73E57-B144-471D-A089-3226999D016D}" srcOrd="0" destOrd="0" parTransId="{A08DB32E-6BA6-43F6-B6C8-E666C3711020}" sibTransId="{144C2D8D-C8B2-4743-9EB6-9D5182C490E3}"/>
    <dgm:cxn modelId="{584A5F21-D59A-49EC-A544-84C4446B157D}" srcId="{E32836A0-28CC-4F5E-94C4-336259D21434}" destId="{9BDD4ADD-3C56-4BA1-ADD0-2E002557E51D}" srcOrd="2" destOrd="0" parTransId="{4ED5F17B-8A6E-4C7F-9C0D-D6725DBCEE31}" sibTransId="{35A64996-AE1A-47BB-B6FF-6422D9C435A9}"/>
    <dgm:cxn modelId="{600C3627-2AA6-4D9A-9A60-7A017F28628A}" type="presOf" srcId="{D7F7B392-6E67-40CE-871A-735A6CC36984}" destId="{A75A3692-A231-4587-9B9A-5FAF96CE7045}" srcOrd="0" destOrd="0" presId="urn:microsoft.com/office/officeart/2005/8/layout/process1"/>
    <dgm:cxn modelId="{911CE0B4-C2A6-436B-8639-5ACBED7CA9F1}" type="presOf" srcId="{7517711D-118E-4E38-AD38-5C49E7688F1D}" destId="{1821A1BB-C344-4B8B-9DFD-2B7A5FC54E05}" srcOrd="1" destOrd="0" presId="urn:microsoft.com/office/officeart/2005/8/layout/process1"/>
    <dgm:cxn modelId="{5C6CA6A8-5023-42D6-8000-4C56A69ED8E7}" type="presOf" srcId="{144C2D8D-C8B2-4743-9EB6-9D5182C490E3}" destId="{F4D2FD4F-B256-4A39-9963-6BAEF0F460B3}" srcOrd="1" destOrd="0" presId="urn:microsoft.com/office/officeart/2005/8/layout/process1"/>
    <dgm:cxn modelId="{2C93AEE4-78BA-4085-9112-E92979646A57}" type="presParOf" srcId="{121803E7-BF07-4E08-A901-4109102052E5}" destId="{12CEE3B8-2539-4811-8207-8165C2EA9585}" srcOrd="0" destOrd="0" presId="urn:microsoft.com/office/officeart/2005/8/layout/process1"/>
    <dgm:cxn modelId="{4AED7D1E-C9E2-40A5-88DE-C42CAB378F84}" type="presParOf" srcId="{121803E7-BF07-4E08-A901-4109102052E5}" destId="{DCACEB47-2560-45C4-B526-64C8E72831A0}" srcOrd="1" destOrd="0" presId="urn:microsoft.com/office/officeart/2005/8/layout/process1"/>
    <dgm:cxn modelId="{E8818235-9A8C-4198-9D6D-3A0CD6D363F6}" type="presParOf" srcId="{DCACEB47-2560-45C4-B526-64C8E72831A0}" destId="{F4D2FD4F-B256-4A39-9963-6BAEF0F460B3}" srcOrd="0" destOrd="0" presId="urn:microsoft.com/office/officeart/2005/8/layout/process1"/>
    <dgm:cxn modelId="{827B349B-CBBE-4F78-AE37-B9B67B9DB89A}" type="presParOf" srcId="{121803E7-BF07-4E08-A901-4109102052E5}" destId="{0FD4678F-D003-4027-AA03-8058A6DCA994}" srcOrd="2" destOrd="0" presId="urn:microsoft.com/office/officeart/2005/8/layout/process1"/>
    <dgm:cxn modelId="{D087037E-7F81-47A7-8403-93856BD0BFBC}" type="presParOf" srcId="{121803E7-BF07-4E08-A901-4109102052E5}" destId="{0B747D82-7445-4BC1-8012-D23A507ACB12}" srcOrd="3" destOrd="0" presId="urn:microsoft.com/office/officeart/2005/8/layout/process1"/>
    <dgm:cxn modelId="{2D020A83-3820-40C2-92CC-795BAF80CF85}" type="presParOf" srcId="{0B747D82-7445-4BC1-8012-D23A507ACB12}" destId="{1821A1BB-C344-4B8B-9DFD-2B7A5FC54E05}" srcOrd="0" destOrd="0" presId="urn:microsoft.com/office/officeart/2005/8/layout/process1"/>
    <dgm:cxn modelId="{51584A1F-2AB4-40BF-855E-AAAC0FA30E05}" type="presParOf" srcId="{121803E7-BF07-4E08-A901-4109102052E5}" destId="{FDF2A44F-827D-452F-BB19-85773403D8D7}" srcOrd="4" destOrd="0" presId="urn:microsoft.com/office/officeart/2005/8/layout/process1"/>
    <dgm:cxn modelId="{1A50CCFA-1C34-4645-BC10-B0D29EDBA4D7}" type="presParOf" srcId="{121803E7-BF07-4E08-A901-4109102052E5}" destId="{D3B359D5-39F5-4050-B642-61BF1ABDE82C}" srcOrd="5" destOrd="0" presId="urn:microsoft.com/office/officeart/2005/8/layout/process1"/>
    <dgm:cxn modelId="{7213D4C2-9389-4CF6-B214-29EB34A8C43E}" type="presParOf" srcId="{D3B359D5-39F5-4050-B642-61BF1ABDE82C}" destId="{53F9B6F2-3619-485C-9A99-2F7F309EB954}" srcOrd="0" destOrd="0" presId="urn:microsoft.com/office/officeart/2005/8/layout/process1"/>
    <dgm:cxn modelId="{2396E08F-E318-4642-9938-8CD806928DBE}" type="presParOf" srcId="{121803E7-BF07-4E08-A901-4109102052E5}" destId="{130C9E9B-1FFE-4EE7-BFE5-AECE4AE925BA}" srcOrd="6" destOrd="0" presId="urn:microsoft.com/office/officeart/2005/8/layout/process1"/>
    <dgm:cxn modelId="{572C7364-5F39-476C-ADF3-5EAF1100DB26}" type="presParOf" srcId="{121803E7-BF07-4E08-A901-4109102052E5}" destId="{A75A3692-A231-4587-9B9A-5FAF96CE7045}" srcOrd="7" destOrd="0" presId="urn:microsoft.com/office/officeart/2005/8/layout/process1"/>
    <dgm:cxn modelId="{DE0DA332-46EF-4EDE-BB1D-BD6EDB701BC5}" type="presParOf" srcId="{A75A3692-A231-4587-9B9A-5FAF96CE7045}" destId="{80038B48-0AAF-4AF2-8CA1-8FAD9D4CB28D}" srcOrd="0" destOrd="0" presId="urn:microsoft.com/office/officeart/2005/8/layout/process1"/>
    <dgm:cxn modelId="{E8930396-E510-4902-A3AC-7661AC1416E9}" type="presParOf" srcId="{121803E7-BF07-4E08-A901-4109102052E5}" destId="{A9D45B10-CBA7-4363-986E-C313FB323EFC}" srcOrd="8" destOrd="0" presId="urn:microsoft.com/office/officeart/2005/8/layout/process1"/>
    <dgm:cxn modelId="{086D64DF-EB37-45D8-887F-08B7E524C084}" type="presParOf" srcId="{121803E7-BF07-4E08-A901-4109102052E5}" destId="{6FCAE403-0850-4855-8A90-C0C8DFE2FB4B}" srcOrd="9" destOrd="0" presId="urn:microsoft.com/office/officeart/2005/8/layout/process1"/>
    <dgm:cxn modelId="{8B5ABEFC-C5DB-4353-BDEB-A784D95AEF4B}" type="presParOf" srcId="{6FCAE403-0850-4855-8A90-C0C8DFE2FB4B}" destId="{276D0199-874B-4630-AAD8-353782E4FDE3}" srcOrd="0" destOrd="0" presId="urn:microsoft.com/office/officeart/2005/8/layout/process1"/>
    <dgm:cxn modelId="{F250B00B-F144-4C22-B274-A2FD44AAF237}" type="presParOf" srcId="{121803E7-BF07-4E08-A901-4109102052E5}" destId="{1E462BC0-7C8B-45D1-9536-E6C5A5E094C2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7FDCFD-5031-47B2-A12E-64FC5839861D}">
      <dsp:nvSpPr>
        <dsp:cNvPr id="0" name=""/>
        <dsp:cNvSpPr/>
      </dsp:nvSpPr>
      <dsp:spPr>
        <a:xfrm>
          <a:off x="5413294" y="1277947"/>
          <a:ext cx="2162672" cy="955444"/>
        </a:xfrm>
        <a:custGeom>
          <a:avLst/>
          <a:gdLst/>
          <a:ahLst/>
          <a:cxnLst/>
          <a:rect l="0" t="0" r="0" b="0"/>
          <a:pathLst>
            <a:path>
              <a:moveTo>
                <a:pt x="2162672" y="0"/>
              </a:moveTo>
              <a:lnTo>
                <a:pt x="2162672" y="852515"/>
              </a:lnTo>
              <a:lnTo>
                <a:pt x="0" y="852515"/>
              </a:lnTo>
              <a:lnTo>
                <a:pt x="0" y="9554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B0340-E6B1-405B-A6CD-35A506956DFB}">
      <dsp:nvSpPr>
        <dsp:cNvPr id="0" name=""/>
        <dsp:cNvSpPr/>
      </dsp:nvSpPr>
      <dsp:spPr>
        <a:xfrm>
          <a:off x="7270678" y="3438986"/>
          <a:ext cx="785822" cy="866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173"/>
              </a:lnTo>
              <a:lnTo>
                <a:pt x="785822" y="763173"/>
              </a:lnTo>
              <a:lnTo>
                <a:pt x="785822" y="86610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088374-4DCD-4532-82EF-841C10CBC8C7}">
      <dsp:nvSpPr>
        <dsp:cNvPr id="0" name=""/>
        <dsp:cNvSpPr/>
      </dsp:nvSpPr>
      <dsp:spPr>
        <a:xfrm>
          <a:off x="6484858" y="3438986"/>
          <a:ext cx="785819" cy="1509048"/>
        </a:xfrm>
        <a:custGeom>
          <a:avLst/>
          <a:gdLst/>
          <a:ahLst/>
          <a:cxnLst/>
          <a:rect l="0" t="0" r="0" b="0"/>
          <a:pathLst>
            <a:path>
              <a:moveTo>
                <a:pt x="785819" y="0"/>
              </a:moveTo>
              <a:lnTo>
                <a:pt x="785819" y="1406119"/>
              </a:lnTo>
              <a:lnTo>
                <a:pt x="0" y="1406119"/>
              </a:lnTo>
              <a:lnTo>
                <a:pt x="0" y="15090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4F09FD-389E-4C53-B548-FD4DABB196F9}">
      <dsp:nvSpPr>
        <dsp:cNvPr id="0" name=""/>
        <dsp:cNvSpPr/>
      </dsp:nvSpPr>
      <dsp:spPr>
        <a:xfrm>
          <a:off x="5484731" y="3438986"/>
          <a:ext cx="1785946" cy="580354"/>
        </a:xfrm>
        <a:custGeom>
          <a:avLst/>
          <a:gdLst/>
          <a:ahLst/>
          <a:cxnLst/>
          <a:rect l="0" t="0" r="0" b="0"/>
          <a:pathLst>
            <a:path>
              <a:moveTo>
                <a:pt x="1785946" y="0"/>
              </a:moveTo>
              <a:lnTo>
                <a:pt x="1785946" y="477425"/>
              </a:lnTo>
              <a:lnTo>
                <a:pt x="0" y="477425"/>
              </a:lnTo>
              <a:lnTo>
                <a:pt x="0" y="5803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808901-A182-4EC6-AD4F-A7F5E03FE80B}">
      <dsp:nvSpPr>
        <dsp:cNvPr id="0" name=""/>
        <dsp:cNvSpPr/>
      </dsp:nvSpPr>
      <dsp:spPr>
        <a:xfrm>
          <a:off x="7270678" y="1277947"/>
          <a:ext cx="305288" cy="1455505"/>
        </a:xfrm>
        <a:custGeom>
          <a:avLst/>
          <a:gdLst/>
          <a:ahLst/>
          <a:cxnLst/>
          <a:rect l="0" t="0" r="0" b="0"/>
          <a:pathLst>
            <a:path>
              <a:moveTo>
                <a:pt x="305288" y="0"/>
              </a:moveTo>
              <a:lnTo>
                <a:pt x="305288" y="1352576"/>
              </a:lnTo>
              <a:lnTo>
                <a:pt x="0" y="1352576"/>
              </a:lnTo>
              <a:lnTo>
                <a:pt x="0" y="14555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E6CD02-8DF6-4E78-9CC8-BE3181D3B6A7}">
      <dsp:nvSpPr>
        <dsp:cNvPr id="0" name=""/>
        <dsp:cNvSpPr/>
      </dsp:nvSpPr>
      <dsp:spPr>
        <a:xfrm>
          <a:off x="984135" y="2724605"/>
          <a:ext cx="2135323" cy="844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1972"/>
              </a:lnTo>
              <a:lnTo>
                <a:pt x="2135323" y="741972"/>
              </a:lnTo>
              <a:lnTo>
                <a:pt x="2135323" y="8449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640832-0007-44E4-A1C9-5B52BB0FF4B6}">
      <dsp:nvSpPr>
        <dsp:cNvPr id="0" name=""/>
        <dsp:cNvSpPr/>
      </dsp:nvSpPr>
      <dsp:spPr>
        <a:xfrm>
          <a:off x="984135" y="2724605"/>
          <a:ext cx="341521" cy="932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9550"/>
              </a:lnTo>
              <a:lnTo>
                <a:pt x="341521" y="829550"/>
              </a:lnTo>
              <a:lnTo>
                <a:pt x="341521" y="9324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8AE5BE-6D03-4A3C-8169-65849EC59486}">
      <dsp:nvSpPr>
        <dsp:cNvPr id="0" name=""/>
        <dsp:cNvSpPr/>
      </dsp:nvSpPr>
      <dsp:spPr>
        <a:xfrm>
          <a:off x="984135" y="1277947"/>
          <a:ext cx="6591831" cy="741124"/>
        </a:xfrm>
        <a:custGeom>
          <a:avLst/>
          <a:gdLst/>
          <a:ahLst/>
          <a:cxnLst/>
          <a:rect l="0" t="0" r="0" b="0"/>
          <a:pathLst>
            <a:path>
              <a:moveTo>
                <a:pt x="6591831" y="0"/>
              </a:moveTo>
              <a:lnTo>
                <a:pt x="6591831" y="638195"/>
              </a:lnTo>
              <a:lnTo>
                <a:pt x="0" y="638195"/>
              </a:lnTo>
              <a:lnTo>
                <a:pt x="0" y="7411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FB5059-D38D-4133-84A6-361762D5FF2E}">
      <dsp:nvSpPr>
        <dsp:cNvPr id="0" name=""/>
        <dsp:cNvSpPr/>
      </dsp:nvSpPr>
      <dsp:spPr>
        <a:xfrm>
          <a:off x="4873573" y="401597"/>
          <a:ext cx="2702393" cy="969237"/>
        </a:xfrm>
        <a:custGeom>
          <a:avLst/>
          <a:gdLst/>
          <a:ahLst/>
          <a:cxnLst/>
          <a:rect l="0" t="0" r="0" b="0"/>
          <a:pathLst>
            <a:path>
              <a:moveTo>
                <a:pt x="0" y="969237"/>
              </a:moveTo>
              <a:lnTo>
                <a:pt x="2702393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EBEEAD-38AD-45BE-86C4-06AC080F25B6}">
      <dsp:nvSpPr>
        <dsp:cNvPr id="0" name=""/>
        <dsp:cNvSpPr/>
      </dsp:nvSpPr>
      <dsp:spPr>
        <a:xfrm>
          <a:off x="1485124" y="401593"/>
          <a:ext cx="3388449" cy="898754"/>
        </a:xfrm>
        <a:custGeom>
          <a:avLst/>
          <a:gdLst/>
          <a:ahLst/>
          <a:cxnLst/>
          <a:rect l="0" t="0" r="0" b="0"/>
          <a:pathLst>
            <a:path>
              <a:moveTo>
                <a:pt x="0" y="898754"/>
              </a:moveTo>
              <a:lnTo>
                <a:pt x="338844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2345D3-54E4-4EB5-9AB5-02E8CF6F4F9B}">
      <dsp:nvSpPr>
        <dsp:cNvPr id="0" name=""/>
        <dsp:cNvSpPr/>
      </dsp:nvSpPr>
      <dsp:spPr>
        <a:xfrm>
          <a:off x="285717" y="161687"/>
          <a:ext cx="2398813" cy="11386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A2D3E5-DEC1-4682-9F68-6D0A3709CF34}">
      <dsp:nvSpPr>
        <dsp:cNvPr id="0" name=""/>
        <dsp:cNvSpPr/>
      </dsp:nvSpPr>
      <dsp:spPr>
        <a:xfrm>
          <a:off x="409170" y="278967"/>
          <a:ext cx="2398813" cy="11386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1" u="sng" kern="1200" noProof="0" dirty="0" smtClean="0">
              <a:latin typeface="Arial" pitchFamily="34" charset="0"/>
              <a:cs typeface="Arial" pitchFamily="34" charset="0"/>
            </a:rPr>
            <a:t>Паразитологія</a:t>
          </a:r>
          <a:endParaRPr lang="uk-UA" sz="2000" b="1" i="1" u="sng" kern="1200" noProof="0" dirty="0">
            <a:latin typeface="Arial" pitchFamily="34" charset="0"/>
            <a:cs typeface="Arial" pitchFamily="34" charset="0"/>
          </a:endParaRPr>
        </a:p>
      </dsp:txBody>
      <dsp:txXfrm>
        <a:off x="409170" y="278967"/>
        <a:ext cx="2398813" cy="1138660"/>
      </dsp:txXfrm>
    </dsp:sp>
    <dsp:sp modelId="{C305F644-5DD0-48D9-B379-804012C5FAAE}">
      <dsp:nvSpPr>
        <dsp:cNvPr id="0" name=""/>
        <dsp:cNvSpPr/>
      </dsp:nvSpPr>
      <dsp:spPr>
        <a:xfrm>
          <a:off x="3877043" y="401593"/>
          <a:ext cx="1993059" cy="9692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38ED6-E953-4B69-8B7E-E3C6DC47A4C1}">
      <dsp:nvSpPr>
        <dsp:cNvPr id="0" name=""/>
        <dsp:cNvSpPr/>
      </dsp:nvSpPr>
      <dsp:spPr>
        <a:xfrm>
          <a:off x="4000496" y="518873"/>
          <a:ext cx="1993059" cy="969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u="none" kern="1200" noProof="0" dirty="0" smtClean="0">
              <a:latin typeface="Arial" pitchFamily="34" charset="0"/>
              <a:cs typeface="Arial" pitchFamily="34" charset="0"/>
            </a:rPr>
            <a:t>Медична паразитологія</a:t>
          </a:r>
          <a:endParaRPr lang="uk-UA" sz="1600" b="1" u="none" kern="1200" noProof="0" dirty="0">
            <a:latin typeface="Arial" pitchFamily="34" charset="0"/>
            <a:cs typeface="Arial" pitchFamily="34" charset="0"/>
          </a:endParaRPr>
        </a:p>
      </dsp:txBody>
      <dsp:txXfrm>
        <a:off x="4000496" y="518873"/>
        <a:ext cx="1993059" cy="969240"/>
      </dsp:txXfrm>
    </dsp:sp>
    <dsp:sp modelId="{700A8343-B651-4399-A95B-E8F0F68D41D1}">
      <dsp:nvSpPr>
        <dsp:cNvPr id="0" name=""/>
        <dsp:cNvSpPr/>
      </dsp:nvSpPr>
      <dsp:spPr>
        <a:xfrm>
          <a:off x="6805996" y="401597"/>
          <a:ext cx="1539940" cy="876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596C33-4CD0-4EAC-99D5-1FC1814EA228}">
      <dsp:nvSpPr>
        <dsp:cNvPr id="0" name=""/>
        <dsp:cNvSpPr/>
      </dsp:nvSpPr>
      <dsp:spPr>
        <a:xfrm>
          <a:off x="6929449" y="518877"/>
          <a:ext cx="1539940" cy="876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ПАРАЗИТИЗМ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6929449" y="518877"/>
        <a:ext cx="1539940" cy="876350"/>
      </dsp:txXfrm>
    </dsp:sp>
    <dsp:sp modelId="{242481E5-D131-4AF3-8B43-C310F8A94557}">
      <dsp:nvSpPr>
        <dsp:cNvPr id="0" name=""/>
        <dsp:cNvSpPr/>
      </dsp:nvSpPr>
      <dsp:spPr>
        <a:xfrm>
          <a:off x="428597" y="2019071"/>
          <a:ext cx="1111076" cy="705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10BBA3-3087-4EF5-978F-669EDCE1918D}">
      <dsp:nvSpPr>
        <dsp:cNvPr id="0" name=""/>
        <dsp:cNvSpPr/>
      </dsp:nvSpPr>
      <dsp:spPr>
        <a:xfrm>
          <a:off x="552050" y="2136351"/>
          <a:ext cx="1111076" cy="705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u="none" kern="1200" dirty="0" smtClean="0">
              <a:latin typeface="Arial" pitchFamily="34" charset="0"/>
              <a:cs typeface="Arial" pitchFamily="34" charset="0"/>
            </a:rPr>
            <a:t>ПЕРЕНОСНИК</a:t>
          </a:r>
          <a:endParaRPr lang="ru-RU" sz="1100" b="1" u="none" kern="1200" dirty="0">
            <a:latin typeface="Arial" pitchFamily="34" charset="0"/>
            <a:cs typeface="Arial" pitchFamily="34" charset="0"/>
          </a:endParaRPr>
        </a:p>
      </dsp:txBody>
      <dsp:txXfrm>
        <a:off x="552050" y="2136351"/>
        <a:ext cx="1111076" cy="705533"/>
      </dsp:txXfrm>
    </dsp:sp>
    <dsp:sp modelId="{CE7198DD-90C3-4238-AA7B-0D82FFC81E54}">
      <dsp:nvSpPr>
        <dsp:cNvPr id="0" name=""/>
        <dsp:cNvSpPr/>
      </dsp:nvSpPr>
      <dsp:spPr>
        <a:xfrm>
          <a:off x="727953" y="3657084"/>
          <a:ext cx="1195407" cy="700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5C0F29-68F1-4D8C-B5AA-D9D5F57D8FEE}">
      <dsp:nvSpPr>
        <dsp:cNvPr id="0" name=""/>
        <dsp:cNvSpPr/>
      </dsp:nvSpPr>
      <dsp:spPr>
        <a:xfrm>
          <a:off x="851406" y="3774364"/>
          <a:ext cx="1195407" cy="7006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dirty="0" smtClean="0">
              <a:latin typeface="Arial" pitchFamily="34" charset="0"/>
              <a:cs typeface="Arial" pitchFamily="34" charset="0"/>
            </a:rPr>
            <a:t>Факультативний неспецифічний</a:t>
          </a:r>
          <a:endParaRPr lang="uk-UA" sz="1050" kern="1200" dirty="0">
            <a:latin typeface="Arial" pitchFamily="34" charset="0"/>
            <a:cs typeface="Arial" pitchFamily="34" charset="0"/>
          </a:endParaRPr>
        </a:p>
      </dsp:txBody>
      <dsp:txXfrm>
        <a:off x="851406" y="3774364"/>
        <a:ext cx="1195407" cy="700658"/>
      </dsp:txXfrm>
    </dsp:sp>
    <dsp:sp modelId="{3CED273C-59A4-4569-B466-7600C1B6FB01}">
      <dsp:nvSpPr>
        <dsp:cNvPr id="0" name=""/>
        <dsp:cNvSpPr/>
      </dsp:nvSpPr>
      <dsp:spPr>
        <a:xfrm>
          <a:off x="2563920" y="3569506"/>
          <a:ext cx="1111076" cy="705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30BF1-9B12-4AB6-8A7B-6D6A9D50E761}">
      <dsp:nvSpPr>
        <dsp:cNvPr id="0" name=""/>
        <dsp:cNvSpPr/>
      </dsp:nvSpPr>
      <dsp:spPr>
        <a:xfrm>
          <a:off x="2687373" y="3686786"/>
          <a:ext cx="1111076" cy="705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dirty="0" err="1" smtClean="0">
              <a:latin typeface="Arial" pitchFamily="34" charset="0"/>
              <a:cs typeface="Arial" pitchFamily="34" charset="0"/>
            </a:rPr>
            <a:t>Облігатний</a:t>
          </a:r>
          <a:endParaRPr lang="uk-UA" sz="1050" kern="1200" dirty="0" smtClean="0">
            <a:latin typeface="Arial" pitchFamily="34" charset="0"/>
            <a:cs typeface="Arial" pitchFamily="34" charset="0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dirty="0" smtClean="0">
              <a:latin typeface="Arial" pitchFamily="34" charset="0"/>
              <a:cs typeface="Arial" pitchFamily="34" charset="0"/>
            </a:rPr>
            <a:t>специфічний               </a:t>
          </a:r>
          <a:endParaRPr lang="uk-UA" sz="1050" kern="1200" dirty="0">
            <a:latin typeface="Arial" pitchFamily="34" charset="0"/>
            <a:cs typeface="Arial" pitchFamily="34" charset="0"/>
          </a:endParaRPr>
        </a:p>
      </dsp:txBody>
      <dsp:txXfrm>
        <a:off x="2687373" y="3686786"/>
        <a:ext cx="1111076" cy="705533"/>
      </dsp:txXfrm>
    </dsp:sp>
    <dsp:sp modelId="{76CFAFE8-0624-449C-A5D4-4A25F6B7D10B}">
      <dsp:nvSpPr>
        <dsp:cNvPr id="0" name=""/>
        <dsp:cNvSpPr/>
      </dsp:nvSpPr>
      <dsp:spPr>
        <a:xfrm>
          <a:off x="6715140" y="2733452"/>
          <a:ext cx="1111076" cy="705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BD7A5E-1A86-4F0A-925E-4F5095A2D90D}">
      <dsp:nvSpPr>
        <dsp:cNvPr id="0" name=""/>
        <dsp:cNvSpPr/>
      </dsp:nvSpPr>
      <dsp:spPr>
        <a:xfrm>
          <a:off x="6838593" y="2850732"/>
          <a:ext cx="1111076" cy="705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kern="1200" dirty="0" smtClean="0">
              <a:latin typeface="Arial" pitchFamily="34" charset="0"/>
              <a:cs typeface="Arial" pitchFamily="34" charset="0"/>
            </a:rPr>
            <a:t>ХАЗЯЇН</a:t>
          </a:r>
          <a:endParaRPr lang="uk-UA" sz="1100" kern="1200" dirty="0">
            <a:latin typeface="Arial" pitchFamily="34" charset="0"/>
            <a:cs typeface="Arial" pitchFamily="34" charset="0"/>
          </a:endParaRPr>
        </a:p>
      </dsp:txBody>
      <dsp:txXfrm>
        <a:off x="6838593" y="2850732"/>
        <a:ext cx="1111076" cy="705533"/>
      </dsp:txXfrm>
    </dsp:sp>
    <dsp:sp modelId="{E52E59E3-100E-48FD-B03B-F1168757B80A}">
      <dsp:nvSpPr>
        <dsp:cNvPr id="0" name=""/>
        <dsp:cNvSpPr/>
      </dsp:nvSpPr>
      <dsp:spPr>
        <a:xfrm>
          <a:off x="4929193" y="4019340"/>
          <a:ext cx="1111076" cy="705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0D68E8-558E-4D06-8D0F-6AB1AA13AAB8}">
      <dsp:nvSpPr>
        <dsp:cNvPr id="0" name=""/>
        <dsp:cNvSpPr/>
      </dsp:nvSpPr>
      <dsp:spPr>
        <a:xfrm>
          <a:off x="5052646" y="4136620"/>
          <a:ext cx="1111076" cy="705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noProof="0" dirty="0" smtClean="0">
              <a:latin typeface="Arial" pitchFamily="34" charset="0"/>
              <a:cs typeface="Arial" pitchFamily="34" charset="0"/>
            </a:rPr>
            <a:t>О</a:t>
          </a:r>
          <a:r>
            <a:rPr lang="uk-UA" sz="1050" kern="1200" noProof="0" dirty="0" smtClean="0">
              <a:latin typeface="Arial" pitchFamily="34" charset="0"/>
              <a:cs typeface="Arial" pitchFamily="34" charset="0"/>
            </a:rPr>
            <a:t>статочний 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dirty="0" err="1" smtClean="0">
              <a:latin typeface="Arial" pitchFamily="34" charset="0"/>
              <a:cs typeface="Arial" pitchFamily="34" charset="0"/>
            </a:rPr>
            <a:t>дефінитивни</a:t>
          </a:r>
          <a:r>
            <a:rPr lang="uk-UA" sz="1050" kern="1200" dirty="0" smtClean="0">
              <a:latin typeface="Arial" pitchFamily="34" charset="0"/>
              <a:cs typeface="Arial" pitchFamily="34" charset="0"/>
            </a:rPr>
            <a:t>й </a:t>
          </a:r>
          <a:r>
            <a:rPr lang="uk-UA" sz="900" kern="1200" dirty="0" smtClean="0">
              <a:latin typeface="Arial" pitchFamily="34" charset="0"/>
              <a:cs typeface="Arial" pitchFamily="34" charset="0"/>
            </a:rPr>
            <a:t>                                       </a:t>
          </a:r>
          <a:endParaRPr lang="uk-UA" sz="900" kern="1200" dirty="0">
            <a:latin typeface="Arial" pitchFamily="34" charset="0"/>
            <a:cs typeface="Arial" pitchFamily="34" charset="0"/>
          </a:endParaRPr>
        </a:p>
      </dsp:txBody>
      <dsp:txXfrm>
        <a:off x="5052646" y="4136620"/>
        <a:ext cx="1111076" cy="705533"/>
      </dsp:txXfrm>
    </dsp:sp>
    <dsp:sp modelId="{EFC8885E-D98A-4D77-BD26-AB0969AD7FEA}">
      <dsp:nvSpPr>
        <dsp:cNvPr id="0" name=""/>
        <dsp:cNvSpPr/>
      </dsp:nvSpPr>
      <dsp:spPr>
        <a:xfrm>
          <a:off x="5929320" y="4948034"/>
          <a:ext cx="1111076" cy="705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0A1D1C-413B-4AFF-8567-179BFACD9BBE}">
      <dsp:nvSpPr>
        <dsp:cNvPr id="0" name=""/>
        <dsp:cNvSpPr/>
      </dsp:nvSpPr>
      <dsp:spPr>
        <a:xfrm>
          <a:off x="6052773" y="5065314"/>
          <a:ext cx="1111076" cy="705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dirty="0" smtClean="0">
              <a:latin typeface="Arial" pitchFamily="34" charset="0"/>
              <a:cs typeface="Arial" pitchFamily="34" charset="0"/>
            </a:rPr>
            <a:t>Резервуарний</a:t>
          </a:r>
          <a:endParaRPr lang="uk-UA" sz="1050" kern="1200" dirty="0">
            <a:latin typeface="Arial" pitchFamily="34" charset="0"/>
            <a:cs typeface="Arial" pitchFamily="34" charset="0"/>
          </a:endParaRPr>
        </a:p>
      </dsp:txBody>
      <dsp:txXfrm>
        <a:off x="6052773" y="5065314"/>
        <a:ext cx="1111076" cy="705533"/>
      </dsp:txXfrm>
    </dsp:sp>
    <dsp:sp modelId="{44919E05-6F5C-48AE-887A-65FE946B3BFD}">
      <dsp:nvSpPr>
        <dsp:cNvPr id="0" name=""/>
        <dsp:cNvSpPr/>
      </dsp:nvSpPr>
      <dsp:spPr>
        <a:xfrm>
          <a:off x="7500962" y="4305088"/>
          <a:ext cx="1111076" cy="705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732419-890E-4007-A6F7-E366C6DB240A}">
      <dsp:nvSpPr>
        <dsp:cNvPr id="0" name=""/>
        <dsp:cNvSpPr/>
      </dsp:nvSpPr>
      <dsp:spPr>
        <a:xfrm>
          <a:off x="7624415" y="4422368"/>
          <a:ext cx="1111076" cy="705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dirty="0" smtClean="0">
              <a:latin typeface="Arial" pitchFamily="34" charset="0"/>
              <a:cs typeface="Arial" pitchFamily="34" charset="0"/>
            </a:rPr>
            <a:t>Проміжний </a:t>
          </a:r>
          <a:endParaRPr lang="uk-UA" sz="1050" kern="1200" dirty="0">
            <a:latin typeface="Arial" pitchFamily="34" charset="0"/>
            <a:cs typeface="Arial" pitchFamily="34" charset="0"/>
          </a:endParaRPr>
        </a:p>
      </dsp:txBody>
      <dsp:txXfrm>
        <a:off x="7624415" y="4422368"/>
        <a:ext cx="1111076" cy="705533"/>
      </dsp:txXfrm>
    </dsp:sp>
    <dsp:sp modelId="{6BF9D48C-7BD1-4A63-97E0-0AE31B40AAF0}">
      <dsp:nvSpPr>
        <dsp:cNvPr id="0" name=""/>
        <dsp:cNvSpPr/>
      </dsp:nvSpPr>
      <dsp:spPr>
        <a:xfrm>
          <a:off x="4857756" y="2233391"/>
          <a:ext cx="1111076" cy="705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9C6107-F834-4CA7-80F8-CC2E533248D1}">
      <dsp:nvSpPr>
        <dsp:cNvPr id="0" name=""/>
        <dsp:cNvSpPr/>
      </dsp:nvSpPr>
      <dsp:spPr>
        <a:xfrm>
          <a:off x="4981209" y="2350671"/>
          <a:ext cx="1111076" cy="705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kern="1200" dirty="0" smtClean="0">
              <a:latin typeface="Arial" pitchFamily="34" charset="0"/>
              <a:cs typeface="Arial" pitchFamily="34" charset="0"/>
            </a:rPr>
            <a:t>ПАРАЗИТ</a:t>
          </a:r>
          <a:r>
            <a:rPr lang="uk-UA" sz="1000" b="1" kern="1200" dirty="0" smtClean="0"/>
            <a:t>           </a:t>
          </a:r>
          <a:r>
            <a:rPr lang="ru-RU" sz="1000" b="1" kern="1200" dirty="0" smtClean="0"/>
            <a:t>          </a:t>
          </a:r>
          <a:r>
            <a:rPr lang="uk-UA" sz="1000" b="1" kern="1200" dirty="0" smtClean="0"/>
            <a:t>              </a:t>
          </a:r>
          <a:endParaRPr lang="ru-RU" sz="1000" kern="1200" dirty="0"/>
        </a:p>
      </dsp:txBody>
      <dsp:txXfrm>
        <a:off x="4981209" y="2350671"/>
        <a:ext cx="1111076" cy="705533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B02CA0-BB3F-43A1-BB56-92B78B826883}">
      <dsp:nvSpPr>
        <dsp:cNvPr id="0" name=""/>
        <dsp:cNvSpPr/>
      </dsp:nvSpPr>
      <dsp:spPr>
        <a:xfrm>
          <a:off x="6738817" y="4802640"/>
          <a:ext cx="91440" cy="2877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E4AB4-B1DE-4000-A9FC-A8CBD5F86B3C}">
      <dsp:nvSpPr>
        <dsp:cNvPr id="0" name=""/>
        <dsp:cNvSpPr/>
      </dsp:nvSpPr>
      <dsp:spPr>
        <a:xfrm>
          <a:off x="6738817" y="3886509"/>
          <a:ext cx="91440" cy="2877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63103-0E66-4A77-A7D8-AFFA2352A8BA}">
      <dsp:nvSpPr>
        <dsp:cNvPr id="0" name=""/>
        <dsp:cNvSpPr/>
      </dsp:nvSpPr>
      <dsp:spPr>
        <a:xfrm>
          <a:off x="6738817" y="2970377"/>
          <a:ext cx="91440" cy="2877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666873-9690-43ED-92D1-708B4E103451}">
      <dsp:nvSpPr>
        <dsp:cNvPr id="0" name=""/>
        <dsp:cNvSpPr/>
      </dsp:nvSpPr>
      <dsp:spPr>
        <a:xfrm>
          <a:off x="4610536" y="2054246"/>
          <a:ext cx="2174000" cy="287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117"/>
              </a:lnTo>
              <a:lnTo>
                <a:pt x="2174000" y="196117"/>
              </a:lnTo>
              <a:lnTo>
                <a:pt x="217400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875C0E-1729-440A-A8F6-3A762D9CAE35}">
      <dsp:nvSpPr>
        <dsp:cNvPr id="0" name=""/>
        <dsp:cNvSpPr/>
      </dsp:nvSpPr>
      <dsp:spPr>
        <a:xfrm>
          <a:off x="5246395" y="5718772"/>
          <a:ext cx="91440" cy="2877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E4B791-732E-49C3-819C-9326E4ECA67D}">
      <dsp:nvSpPr>
        <dsp:cNvPr id="0" name=""/>
        <dsp:cNvSpPr/>
      </dsp:nvSpPr>
      <dsp:spPr>
        <a:xfrm>
          <a:off x="4533002" y="4802640"/>
          <a:ext cx="759112" cy="287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117"/>
              </a:lnTo>
              <a:lnTo>
                <a:pt x="759112" y="196117"/>
              </a:lnTo>
              <a:lnTo>
                <a:pt x="759112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CBB3E9-9594-4994-B3C7-708C78E9F711}">
      <dsp:nvSpPr>
        <dsp:cNvPr id="0" name=""/>
        <dsp:cNvSpPr/>
      </dsp:nvSpPr>
      <dsp:spPr>
        <a:xfrm>
          <a:off x="3739747" y="4802640"/>
          <a:ext cx="793255" cy="287785"/>
        </a:xfrm>
        <a:custGeom>
          <a:avLst/>
          <a:gdLst/>
          <a:ahLst/>
          <a:cxnLst/>
          <a:rect l="0" t="0" r="0" b="0"/>
          <a:pathLst>
            <a:path>
              <a:moveTo>
                <a:pt x="793255" y="0"/>
              </a:moveTo>
              <a:lnTo>
                <a:pt x="793255" y="196117"/>
              </a:lnTo>
              <a:lnTo>
                <a:pt x="0" y="196117"/>
              </a:lnTo>
              <a:lnTo>
                <a:pt x="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B12724-BDC6-4485-ACFE-49FF9DE5DF62}">
      <dsp:nvSpPr>
        <dsp:cNvPr id="0" name=""/>
        <dsp:cNvSpPr/>
      </dsp:nvSpPr>
      <dsp:spPr>
        <a:xfrm>
          <a:off x="4487282" y="3886509"/>
          <a:ext cx="91440" cy="2877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9BACE-8553-4A78-8674-733206D5EB3E}">
      <dsp:nvSpPr>
        <dsp:cNvPr id="0" name=""/>
        <dsp:cNvSpPr/>
      </dsp:nvSpPr>
      <dsp:spPr>
        <a:xfrm>
          <a:off x="4487282" y="2970377"/>
          <a:ext cx="91440" cy="2877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50D0C-F162-4B9B-A36F-E30CFEF1441D}">
      <dsp:nvSpPr>
        <dsp:cNvPr id="0" name=""/>
        <dsp:cNvSpPr/>
      </dsp:nvSpPr>
      <dsp:spPr>
        <a:xfrm>
          <a:off x="4487282" y="2054246"/>
          <a:ext cx="91440" cy="287785"/>
        </a:xfrm>
        <a:custGeom>
          <a:avLst/>
          <a:gdLst/>
          <a:ahLst/>
          <a:cxnLst/>
          <a:rect l="0" t="0" r="0" b="0"/>
          <a:pathLst>
            <a:path>
              <a:moveTo>
                <a:pt x="123253" y="0"/>
              </a:moveTo>
              <a:lnTo>
                <a:pt x="123253" y="196117"/>
              </a:lnTo>
              <a:lnTo>
                <a:pt x="45720" y="196117"/>
              </a:lnTo>
              <a:lnTo>
                <a:pt x="4572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AC318-0EE7-47BA-8016-05A29A65F4FF}">
      <dsp:nvSpPr>
        <dsp:cNvPr id="0" name=""/>
        <dsp:cNvSpPr/>
      </dsp:nvSpPr>
      <dsp:spPr>
        <a:xfrm>
          <a:off x="2718881" y="3886509"/>
          <a:ext cx="604707" cy="287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117"/>
              </a:lnTo>
              <a:lnTo>
                <a:pt x="604707" y="196117"/>
              </a:lnTo>
              <a:lnTo>
                <a:pt x="604707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A4A05D-EDE6-4024-94EF-58B167C4C2EA}">
      <dsp:nvSpPr>
        <dsp:cNvPr id="0" name=""/>
        <dsp:cNvSpPr/>
      </dsp:nvSpPr>
      <dsp:spPr>
        <a:xfrm>
          <a:off x="2114173" y="3886509"/>
          <a:ext cx="604707" cy="287785"/>
        </a:xfrm>
        <a:custGeom>
          <a:avLst/>
          <a:gdLst/>
          <a:ahLst/>
          <a:cxnLst/>
          <a:rect l="0" t="0" r="0" b="0"/>
          <a:pathLst>
            <a:path>
              <a:moveTo>
                <a:pt x="604707" y="0"/>
              </a:moveTo>
              <a:lnTo>
                <a:pt x="604707" y="196117"/>
              </a:lnTo>
              <a:lnTo>
                <a:pt x="0" y="196117"/>
              </a:lnTo>
              <a:lnTo>
                <a:pt x="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0EEF00-624E-411B-9CF6-B9E2E3EC8CF4}">
      <dsp:nvSpPr>
        <dsp:cNvPr id="0" name=""/>
        <dsp:cNvSpPr/>
      </dsp:nvSpPr>
      <dsp:spPr>
        <a:xfrm>
          <a:off x="2673161" y="2970377"/>
          <a:ext cx="91440" cy="2877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EBC5C4-284F-4904-89EF-1B12545E415E}">
      <dsp:nvSpPr>
        <dsp:cNvPr id="0" name=""/>
        <dsp:cNvSpPr/>
      </dsp:nvSpPr>
      <dsp:spPr>
        <a:xfrm>
          <a:off x="2718881" y="2054246"/>
          <a:ext cx="1891655" cy="287785"/>
        </a:xfrm>
        <a:custGeom>
          <a:avLst/>
          <a:gdLst/>
          <a:ahLst/>
          <a:cxnLst/>
          <a:rect l="0" t="0" r="0" b="0"/>
          <a:pathLst>
            <a:path>
              <a:moveTo>
                <a:pt x="1891655" y="0"/>
              </a:moveTo>
              <a:lnTo>
                <a:pt x="1891655" y="196117"/>
              </a:lnTo>
              <a:lnTo>
                <a:pt x="0" y="196117"/>
              </a:lnTo>
              <a:lnTo>
                <a:pt x="0" y="2877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A36D4B-4104-4880-8FAD-35A73D709E04}">
      <dsp:nvSpPr>
        <dsp:cNvPr id="0" name=""/>
        <dsp:cNvSpPr/>
      </dsp:nvSpPr>
      <dsp:spPr>
        <a:xfrm>
          <a:off x="4560947" y="923034"/>
          <a:ext cx="91440" cy="3942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2581"/>
              </a:lnTo>
              <a:lnTo>
                <a:pt x="49589" y="302581"/>
              </a:lnTo>
              <a:lnTo>
                <a:pt x="49589" y="3942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CAD358-EC7F-4299-8722-A64D9387F90E}">
      <dsp:nvSpPr>
        <dsp:cNvPr id="0" name=""/>
        <dsp:cNvSpPr/>
      </dsp:nvSpPr>
      <dsp:spPr>
        <a:xfrm>
          <a:off x="3757980" y="-104449"/>
          <a:ext cx="1697374" cy="10274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0DA282-1DCA-4606-B9AD-3A27A7ED3E15}">
      <dsp:nvSpPr>
        <dsp:cNvPr id="0" name=""/>
        <dsp:cNvSpPr/>
      </dsp:nvSpPr>
      <dsp:spPr>
        <a:xfrm>
          <a:off x="3867927" y="0"/>
          <a:ext cx="1697374" cy="10274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u="sng" kern="1200" dirty="0" smtClean="0">
              <a:latin typeface="Arial" pitchFamily="34" charset="0"/>
              <a:cs typeface="Arial" pitchFamily="34" charset="0"/>
            </a:rPr>
            <a:t>Царство: Тварини (</a:t>
          </a:r>
          <a:r>
            <a:rPr lang="en-US" sz="1400" b="1" i="1" u="sng" kern="1200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400" b="1" i="1" u="sng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b="1" i="1" u="sng" kern="1200" dirty="0">
            <a:latin typeface="Arial" pitchFamily="34" charset="0"/>
            <a:cs typeface="Arial" pitchFamily="34" charset="0"/>
          </a:endParaRPr>
        </a:p>
      </dsp:txBody>
      <dsp:txXfrm>
        <a:off x="3867927" y="0"/>
        <a:ext cx="1697374" cy="1027483"/>
      </dsp:txXfrm>
    </dsp:sp>
    <dsp:sp modelId="{4AEFF7BB-C5E7-4C2A-AAEC-5F7EAA368E50}">
      <dsp:nvSpPr>
        <dsp:cNvPr id="0" name=""/>
        <dsp:cNvSpPr/>
      </dsp:nvSpPr>
      <dsp:spPr>
        <a:xfrm>
          <a:off x="3645363" y="1317284"/>
          <a:ext cx="1930347" cy="7369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26054-108A-400C-BB37-1B02C6421808}">
      <dsp:nvSpPr>
        <dsp:cNvPr id="0" name=""/>
        <dsp:cNvSpPr/>
      </dsp:nvSpPr>
      <dsp:spPr>
        <a:xfrm>
          <a:off x="3755309" y="1421733"/>
          <a:ext cx="1930347" cy="7369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u="sng" kern="1200" dirty="0" smtClean="0">
              <a:latin typeface="Arial" pitchFamily="34" charset="0"/>
              <a:cs typeface="Arial" pitchFamily="34" charset="0"/>
            </a:rPr>
            <a:t>ЧЛЕНИСТОНОГІ (</a:t>
          </a:r>
          <a:r>
            <a:rPr lang="en-US" sz="1100" b="1" i="0" u="sng" kern="1200" dirty="0" smtClean="0">
              <a:latin typeface="Arial" pitchFamily="34" charset="0"/>
              <a:cs typeface="Arial" pitchFamily="34" charset="0"/>
            </a:rPr>
            <a:t>ARTROPODA</a:t>
          </a:r>
          <a:r>
            <a:rPr lang="uk-UA" sz="1100" b="1" i="0" u="sng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100" b="1" i="0" u="sng" kern="1200" dirty="0">
            <a:latin typeface="Arial" pitchFamily="34" charset="0"/>
            <a:cs typeface="Arial" pitchFamily="34" charset="0"/>
          </a:endParaRPr>
        </a:p>
      </dsp:txBody>
      <dsp:txXfrm>
        <a:off x="3755309" y="1421733"/>
        <a:ext cx="1930347" cy="736961"/>
      </dsp:txXfrm>
    </dsp:sp>
    <dsp:sp modelId="{672BD62B-EE4B-4F3E-86B9-8304BC8BB3CC}">
      <dsp:nvSpPr>
        <dsp:cNvPr id="0" name=""/>
        <dsp:cNvSpPr/>
      </dsp:nvSpPr>
      <dsp:spPr>
        <a:xfrm>
          <a:off x="1941775" y="2342031"/>
          <a:ext cx="155421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A8792-4C2D-44AE-BB2C-1C537CD9BD4C}">
      <dsp:nvSpPr>
        <dsp:cNvPr id="0" name=""/>
        <dsp:cNvSpPr/>
      </dsp:nvSpPr>
      <dsp:spPr>
        <a:xfrm>
          <a:off x="2051722" y="2446481"/>
          <a:ext cx="155421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kern="1200" dirty="0" err="1" smtClean="0">
              <a:latin typeface="Arial" pitchFamily="34" charset="0"/>
              <a:cs typeface="Arial" pitchFamily="34" charset="0"/>
            </a:rPr>
            <a:t>Зябродихаючі</a:t>
          </a:r>
          <a:r>
            <a:rPr lang="uk-UA" sz="1100" b="1" i="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     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2051722" y="2446481"/>
        <a:ext cx="1554210" cy="628345"/>
      </dsp:txXfrm>
    </dsp:sp>
    <dsp:sp modelId="{5D411EB2-65DE-47BC-8926-5DAE5E118733}">
      <dsp:nvSpPr>
        <dsp:cNvPr id="0" name=""/>
        <dsp:cNvSpPr/>
      </dsp:nvSpPr>
      <dsp:spPr>
        <a:xfrm>
          <a:off x="2224120" y="3258163"/>
          <a:ext cx="98952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3D1930-300C-425F-988F-3EC3B270EA39}">
      <dsp:nvSpPr>
        <dsp:cNvPr id="0" name=""/>
        <dsp:cNvSpPr/>
      </dsp:nvSpPr>
      <dsp:spPr>
        <a:xfrm>
          <a:off x="2334067" y="3362612"/>
          <a:ext cx="98952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Ракоподібні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                       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2334067" y="3362612"/>
        <a:ext cx="989520" cy="628345"/>
      </dsp:txXfrm>
    </dsp:sp>
    <dsp:sp modelId="{1907CF06-B249-4DD4-A0B2-EFD231B5E4B8}">
      <dsp:nvSpPr>
        <dsp:cNvPr id="0" name=""/>
        <dsp:cNvSpPr/>
      </dsp:nvSpPr>
      <dsp:spPr>
        <a:xfrm>
          <a:off x="1619413" y="4174294"/>
          <a:ext cx="98952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76B2DC-7480-45B6-AFDE-BC452404286A}">
      <dsp:nvSpPr>
        <dsp:cNvPr id="0" name=""/>
        <dsp:cNvSpPr/>
      </dsp:nvSpPr>
      <dsp:spPr>
        <a:xfrm>
          <a:off x="1729360" y="4278744"/>
          <a:ext cx="98952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Нижчі раки     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1729360" y="4278744"/>
        <a:ext cx="989520" cy="628345"/>
      </dsp:txXfrm>
    </dsp:sp>
    <dsp:sp modelId="{5D65834D-C043-4B06-A0B6-36789EEAC428}">
      <dsp:nvSpPr>
        <dsp:cNvPr id="0" name=""/>
        <dsp:cNvSpPr/>
      </dsp:nvSpPr>
      <dsp:spPr>
        <a:xfrm>
          <a:off x="2828827" y="4174294"/>
          <a:ext cx="98952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6378C-DFBD-4419-8780-8A908ACB6D49}">
      <dsp:nvSpPr>
        <dsp:cNvPr id="0" name=""/>
        <dsp:cNvSpPr/>
      </dsp:nvSpPr>
      <dsp:spPr>
        <a:xfrm>
          <a:off x="2938774" y="4278744"/>
          <a:ext cx="98952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Вищі раки  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2938774" y="4278744"/>
        <a:ext cx="989520" cy="628345"/>
      </dsp:txXfrm>
    </dsp:sp>
    <dsp:sp modelId="{FE26A778-F79A-4ACB-8A7C-4BADB5875EB0}">
      <dsp:nvSpPr>
        <dsp:cNvPr id="0" name=""/>
        <dsp:cNvSpPr/>
      </dsp:nvSpPr>
      <dsp:spPr>
        <a:xfrm>
          <a:off x="4038242" y="2342031"/>
          <a:ext cx="98952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90AE4D-0187-447B-8428-C71E9E2D3467}">
      <dsp:nvSpPr>
        <dsp:cNvPr id="0" name=""/>
        <dsp:cNvSpPr/>
      </dsp:nvSpPr>
      <dsp:spPr>
        <a:xfrm>
          <a:off x="4148189" y="2446481"/>
          <a:ext cx="98952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kern="1200" dirty="0" err="1" smtClean="0">
              <a:latin typeface="Arial" pitchFamily="34" charset="0"/>
              <a:cs typeface="Arial" pitchFamily="34" charset="0"/>
            </a:rPr>
            <a:t>Хеліцерові</a:t>
          </a:r>
          <a:r>
            <a:rPr lang="uk-UA" sz="1100" b="1" i="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        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4148189" y="2446481"/>
        <a:ext cx="989520" cy="628345"/>
      </dsp:txXfrm>
    </dsp:sp>
    <dsp:sp modelId="{0E1A416B-6713-491D-AC44-C0C8207C1D3D}">
      <dsp:nvSpPr>
        <dsp:cNvPr id="0" name=""/>
        <dsp:cNvSpPr/>
      </dsp:nvSpPr>
      <dsp:spPr>
        <a:xfrm>
          <a:off x="3818133" y="3258163"/>
          <a:ext cx="1429739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85C593-FB18-40C5-9271-F9FCA14056DB}">
      <dsp:nvSpPr>
        <dsp:cNvPr id="0" name=""/>
        <dsp:cNvSpPr/>
      </dsp:nvSpPr>
      <dsp:spPr>
        <a:xfrm>
          <a:off x="3928080" y="3362612"/>
          <a:ext cx="1429739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Павукоподібні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           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3928080" y="3362612"/>
        <a:ext cx="1429739" cy="628345"/>
      </dsp:txXfrm>
    </dsp:sp>
    <dsp:sp modelId="{EA980F86-CCEB-4199-8B96-895BCB3F1AB5}">
      <dsp:nvSpPr>
        <dsp:cNvPr id="0" name=""/>
        <dsp:cNvSpPr/>
      </dsp:nvSpPr>
      <dsp:spPr>
        <a:xfrm>
          <a:off x="4038242" y="4174294"/>
          <a:ext cx="98952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AC0C3A-5565-4C04-B4C7-CB7278140FB2}">
      <dsp:nvSpPr>
        <dsp:cNvPr id="0" name=""/>
        <dsp:cNvSpPr/>
      </dsp:nvSpPr>
      <dsp:spPr>
        <a:xfrm>
          <a:off x="4148189" y="4278744"/>
          <a:ext cx="98952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Фаланги,  </a:t>
          </a: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скорп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і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он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и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, па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в</a:t>
          </a: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уки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, </a:t>
          </a: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кліщі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   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4148189" y="4278744"/>
        <a:ext cx="989520" cy="628345"/>
      </dsp:txXfrm>
    </dsp:sp>
    <dsp:sp modelId="{73DD6879-366C-4790-8D66-1BD7A297827A}">
      <dsp:nvSpPr>
        <dsp:cNvPr id="0" name=""/>
        <dsp:cNvSpPr/>
      </dsp:nvSpPr>
      <dsp:spPr>
        <a:xfrm>
          <a:off x="3090582" y="5090426"/>
          <a:ext cx="129833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015FF-00C2-46F2-A3EB-EFD41AF19776}">
      <dsp:nvSpPr>
        <dsp:cNvPr id="0" name=""/>
        <dsp:cNvSpPr/>
      </dsp:nvSpPr>
      <dsp:spPr>
        <a:xfrm>
          <a:off x="3200528" y="5194875"/>
          <a:ext cx="129833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Акаріноморфні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     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3200528" y="5194875"/>
        <a:ext cx="1298330" cy="628345"/>
      </dsp:txXfrm>
    </dsp:sp>
    <dsp:sp modelId="{F6FF63A0-B723-4053-B8FB-CB6D5C2369EB}">
      <dsp:nvSpPr>
        <dsp:cNvPr id="0" name=""/>
        <dsp:cNvSpPr/>
      </dsp:nvSpPr>
      <dsp:spPr>
        <a:xfrm>
          <a:off x="4608806" y="5090426"/>
          <a:ext cx="1366617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58EEDD-8AAA-411F-883B-195BFFBCCDE3}">
      <dsp:nvSpPr>
        <dsp:cNvPr id="0" name=""/>
        <dsp:cNvSpPr/>
      </dsp:nvSpPr>
      <dsp:spPr>
        <a:xfrm>
          <a:off x="4718753" y="5194875"/>
          <a:ext cx="1366617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Паразитоморфні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4718753" y="5194875"/>
        <a:ext cx="1366617" cy="628345"/>
      </dsp:txXfrm>
    </dsp:sp>
    <dsp:sp modelId="{97F532C4-46F8-4EF6-8B1E-FA17AEFB5156}">
      <dsp:nvSpPr>
        <dsp:cNvPr id="0" name=""/>
        <dsp:cNvSpPr/>
      </dsp:nvSpPr>
      <dsp:spPr>
        <a:xfrm>
          <a:off x="4797354" y="6006557"/>
          <a:ext cx="98952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0D25C3-926D-4457-86A9-DF4D61AA68A4}">
      <dsp:nvSpPr>
        <dsp:cNvPr id="0" name=""/>
        <dsp:cNvSpPr/>
      </dsp:nvSpPr>
      <dsp:spPr>
        <a:xfrm>
          <a:off x="4907301" y="6111007"/>
          <a:ext cx="98952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Іксодові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, </a:t>
          </a: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Аргасові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, </a:t>
          </a:r>
          <a:r>
            <a:rPr lang="uk-UA" sz="1100" b="0" i="0" kern="1200" dirty="0" err="1" smtClean="0">
              <a:latin typeface="Arial" pitchFamily="34" charset="0"/>
              <a:cs typeface="Arial" pitchFamily="34" charset="0"/>
            </a:rPr>
            <a:t>Гамазові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 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4907301" y="6111007"/>
        <a:ext cx="989520" cy="628345"/>
      </dsp:txXfrm>
    </dsp:sp>
    <dsp:sp modelId="{698FDC71-3233-4EC4-B8F5-325C487E44F5}">
      <dsp:nvSpPr>
        <dsp:cNvPr id="0" name=""/>
        <dsp:cNvSpPr/>
      </dsp:nvSpPr>
      <dsp:spPr>
        <a:xfrm>
          <a:off x="6289777" y="2342031"/>
          <a:ext cx="98952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C45F2E-72E9-4BDB-A72C-A3A4608314ED}">
      <dsp:nvSpPr>
        <dsp:cNvPr id="0" name=""/>
        <dsp:cNvSpPr/>
      </dsp:nvSpPr>
      <dsp:spPr>
        <a:xfrm>
          <a:off x="6399723" y="2446481"/>
          <a:ext cx="98952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kern="1200" dirty="0" smtClean="0">
              <a:latin typeface="Arial" pitchFamily="34" charset="0"/>
              <a:cs typeface="Arial" pitchFamily="34" charset="0"/>
            </a:rPr>
            <a:t>Трахейні</a:t>
          </a:r>
          <a:endParaRPr lang="ru-RU" sz="1100" b="1" i="0" kern="1200" dirty="0">
            <a:latin typeface="Arial" pitchFamily="34" charset="0"/>
            <a:cs typeface="Arial" pitchFamily="34" charset="0"/>
          </a:endParaRPr>
        </a:p>
      </dsp:txBody>
      <dsp:txXfrm>
        <a:off x="6399723" y="2446481"/>
        <a:ext cx="989520" cy="628345"/>
      </dsp:txXfrm>
    </dsp:sp>
    <dsp:sp modelId="{781015E1-F2D5-4FF9-A856-15C6E91D873B}">
      <dsp:nvSpPr>
        <dsp:cNvPr id="0" name=""/>
        <dsp:cNvSpPr/>
      </dsp:nvSpPr>
      <dsp:spPr>
        <a:xfrm>
          <a:off x="6289777" y="3258163"/>
          <a:ext cx="989520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43A746-95CB-4970-A0E9-637DA69F7A59}">
      <dsp:nvSpPr>
        <dsp:cNvPr id="0" name=""/>
        <dsp:cNvSpPr/>
      </dsp:nvSpPr>
      <dsp:spPr>
        <a:xfrm>
          <a:off x="6399723" y="3362612"/>
          <a:ext cx="989520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Комахи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6399723" y="3362612"/>
        <a:ext cx="989520" cy="628345"/>
      </dsp:txXfrm>
    </dsp:sp>
    <dsp:sp modelId="{048295A2-F74E-4CDE-BB52-701373783CD2}">
      <dsp:nvSpPr>
        <dsp:cNvPr id="0" name=""/>
        <dsp:cNvSpPr/>
      </dsp:nvSpPr>
      <dsp:spPr>
        <a:xfrm>
          <a:off x="6154435" y="4174294"/>
          <a:ext cx="1260204" cy="6283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453D27-0E4B-459C-BDED-5E659EB0482B}">
      <dsp:nvSpPr>
        <dsp:cNvPr id="0" name=""/>
        <dsp:cNvSpPr/>
      </dsp:nvSpPr>
      <dsp:spPr>
        <a:xfrm>
          <a:off x="6264382" y="4278744"/>
          <a:ext cx="1260204" cy="628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Тар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г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ан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и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, клоп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и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, в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о</a:t>
          </a: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ш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і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, блохи, </a:t>
          </a: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двокрилі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6264382" y="4278744"/>
        <a:ext cx="1260204" cy="628345"/>
      </dsp:txXfrm>
    </dsp:sp>
    <dsp:sp modelId="{F86F2592-1060-4D6A-89A1-F382A409404C}">
      <dsp:nvSpPr>
        <dsp:cNvPr id="0" name=""/>
        <dsp:cNvSpPr/>
      </dsp:nvSpPr>
      <dsp:spPr>
        <a:xfrm>
          <a:off x="6195317" y="5090426"/>
          <a:ext cx="1178440" cy="819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8B995-ECF9-4F57-A01D-8B4172F98975}">
      <dsp:nvSpPr>
        <dsp:cNvPr id="0" name=""/>
        <dsp:cNvSpPr/>
      </dsp:nvSpPr>
      <dsp:spPr>
        <a:xfrm>
          <a:off x="6305264" y="5194875"/>
          <a:ext cx="1178440" cy="8198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Комарі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, </a:t>
          </a:r>
          <a:r>
            <a:rPr lang="ru-RU" sz="1100" b="0" i="0" kern="1200" dirty="0" err="1" smtClean="0">
              <a:latin typeface="Arial" pitchFamily="34" charset="0"/>
              <a:cs typeface="Arial" pitchFamily="34" charset="0"/>
            </a:rPr>
            <a:t>метелики</a:t>
          </a:r>
          <a:r>
            <a:rPr lang="ru-RU" sz="1100" b="0" i="0" kern="1200" dirty="0" smtClean="0">
              <a:latin typeface="Arial" pitchFamily="34" charset="0"/>
              <a:cs typeface="Arial" pitchFamily="34" charset="0"/>
            </a:rPr>
            <a:t>, </a:t>
          </a:r>
          <a:r>
            <a:rPr lang="uk-UA" sz="1100" b="0" i="0" kern="1200" dirty="0" smtClean="0">
              <a:latin typeface="Arial" pitchFamily="34" charset="0"/>
              <a:cs typeface="Arial" pitchFamily="34" charset="0"/>
            </a:rPr>
            <a:t>мухи, мошки,  мокреці, оводи</a:t>
          </a:r>
          <a:endParaRPr lang="ru-RU" sz="1100" b="0" i="0" kern="1200" dirty="0">
            <a:latin typeface="Arial" pitchFamily="34" charset="0"/>
            <a:cs typeface="Arial" pitchFamily="34" charset="0"/>
          </a:endParaRPr>
        </a:p>
      </dsp:txBody>
      <dsp:txXfrm>
        <a:off x="6305264" y="5194875"/>
        <a:ext cx="1178440" cy="8198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7978CB-C088-4F30-B245-8D2AE1C9DA48}">
      <dsp:nvSpPr>
        <dsp:cNvPr id="0" name=""/>
        <dsp:cNvSpPr/>
      </dsp:nvSpPr>
      <dsp:spPr>
        <a:xfrm>
          <a:off x="4553220" y="1110405"/>
          <a:ext cx="3601808" cy="872165"/>
        </a:xfrm>
        <a:custGeom>
          <a:avLst/>
          <a:gdLst/>
          <a:ahLst/>
          <a:cxnLst/>
          <a:rect l="0" t="0" r="0" b="0"/>
          <a:pathLst>
            <a:path>
              <a:moveTo>
                <a:pt x="0" y="872165"/>
              </a:moveTo>
              <a:lnTo>
                <a:pt x="360180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98780-B897-4CBA-A18D-7F5D83FC4E7D}">
      <dsp:nvSpPr>
        <dsp:cNvPr id="0" name=""/>
        <dsp:cNvSpPr/>
      </dsp:nvSpPr>
      <dsp:spPr>
        <a:xfrm>
          <a:off x="4553220" y="1982571"/>
          <a:ext cx="2631062" cy="867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4156"/>
              </a:lnTo>
              <a:lnTo>
                <a:pt x="2631062" y="824156"/>
              </a:lnTo>
              <a:lnTo>
                <a:pt x="2631062" y="8671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07515-1AFD-4FA5-995E-9270190F042B}">
      <dsp:nvSpPr>
        <dsp:cNvPr id="0" name=""/>
        <dsp:cNvSpPr/>
      </dsp:nvSpPr>
      <dsp:spPr>
        <a:xfrm>
          <a:off x="4553220" y="1982571"/>
          <a:ext cx="1271158" cy="3261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8800"/>
              </a:lnTo>
              <a:lnTo>
                <a:pt x="1271158" y="3218800"/>
              </a:lnTo>
              <a:lnTo>
                <a:pt x="1271158" y="32617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F28787-6475-4702-968F-587AF4B2055F}">
      <dsp:nvSpPr>
        <dsp:cNvPr id="0" name=""/>
        <dsp:cNvSpPr/>
      </dsp:nvSpPr>
      <dsp:spPr>
        <a:xfrm>
          <a:off x="2949551" y="1982571"/>
          <a:ext cx="1603669" cy="2487513"/>
        </a:xfrm>
        <a:custGeom>
          <a:avLst/>
          <a:gdLst/>
          <a:ahLst/>
          <a:cxnLst/>
          <a:rect l="0" t="0" r="0" b="0"/>
          <a:pathLst>
            <a:path>
              <a:moveTo>
                <a:pt x="1603669" y="0"/>
              </a:moveTo>
              <a:lnTo>
                <a:pt x="1603669" y="2444564"/>
              </a:lnTo>
              <a:lnTo>
                <a:pt x="0" y="2444564"/>
              </a:lnTo>
              <a:lnTo>
                <a:pt x="0" y="24875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6BD21D-B16B-452A-B8D9-8509A26480D2}">
      <dsp:nvSpPr>
        <dsp:cNvPr id="0" name=""/>
        <dsp:cNvSpPr/>
      </dsp:nvSpPr>
      <dsp:spPr>
        <a:xfrm>
          <a:off x="2019072" y="1982571"/>
          <a:ext cx="2534147" cy="880097"/>
        </a:xfrm>
        <a:custGeom>
          <a:avLst/>
          <a:gdLst/>
          <a:ahLst/>
          <a:cxnLst/>
          <a:rect l="0" t="0" r="0" b="0"/>
          <a:pathLst>
            <a:path>
              <a:moveTo>
                <a:pt x="2534147" y="0"/>
              </a:moveTo>
              <a:lnTo>
                <a:pt x="2534147" y="837148"/>
              </a:lnTo>
              <a:lnTo>
                <a:pt x="0" y="837148"/>
              </a:lnTo>
              <a:lnTo>
                <a:pt x="0" y="8800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D3FB3-D46D-4DC4-9461-0D87E6C33674}">
      <dsp:nvSpPr>
        <dsp:cNvPr id="0" name=""/>
        <dsp:cNvSpPr/>
      </dsp:nvSpPr>
      <dsp:spPr>
        <a:xfrm>
          <a:off x="1037578" y="1325812"/>
          <a:ext cx="3515642" cy="656758"/>
        </a:xfrm>
        <a:custGeom>
          <a:avLst/>
          <a:gdLst/>
          <a:ahLst/>
          <a:cxnLst/>
          <a:rect l="0" t="0" r="0" b="0"/>
          <a:pathLst>
            <a:path>
              <a:moveTo>
                <a:pt x="3515642" y="656758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7EBA9A-3F00-401D-AD2F-50FB65CF928B}">
      <dsp:nvSpPr>
        <dsp:cNvPr id="0" name=""/>
        <dsp:cNvSpPr/>
      </dsp:nvSpPr>
      <dsp:spPr>
        <a:xfrm>
          <a:off x="3656390" y="499743"/>
          <a:ext cx="1793660" cy="1482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28EE8B-B8E3-4551-8A0A-BB628E4CBA9C}">
      <dsp:nvSpPr>
        <dsp:cNvPr id="0" name=""/>
        <dsp:cNvSpPr/>
      </dsp:nvSpPr>
      <dsp:spPr>
        <a:xfrm>
          <a:off x="3707903" y="548681"/>
          <a:ext cx="1793660" cy="14828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u="sng" kern="1200" dirty="0" smtClean="0">
              <a:latin typeface="Arial" pitchFamily="34" charset="0"/>
              <a:cs typeface="Arial" pitchFamily="34" charset="0"/>
            </a:rPr>
            <a:t>КЛАСИФІКАЦІЯ ПАРАЗИТІВ ЗА:</a:t>
          </a:r>
          <a:endParaRPr lang="ru-RU" sz="1600" b="1" i="1" u="sng" kern="1200" dirty="0">
            <a:latin typeface="Arial" pitchFamily="34" charset="0"/>
            <a:cs typeface="Arial" pitchFamily="34" charset="0"/>
          </a:endParaRPr>
        </a:p>
      </dsp:txBody>
      <dsp:txXfrm>
        <a:off x="3707903" y="548681"/>
        <a:ext cx="1793660" cy="1482827"/>
      </dsp:txXfrm>
    </dsp:sp>
    <dsp:sp modelId="{8C5F546B-CBB3-4A77-AA98-88B6A682BCAA}">
      <dsp:nvSpPr>
        <dsp:cNvPr id="0" name=""/>
        <dsp:cNvSpPr/>
      </dsp:nvSpPr>
      <dsp:spPr>
        <a:xfrm>
          <a:off x="353641" y="1325812"/>
          <a:ext cx="1367873" cy="1006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462DF6-146A-4A23-AB0D-887FDDB34910}">
      <dsp:nvSpPr>
        <dsp:cNvPr id="0" name=""/>
        <dsp:cNvSpPr/>
      </dsp:nvSpPr>
      <dsp:spPr>
        <a:xfrm>
          <a:off x="405154" y="1374750"/>
          <a:ext cx="1367873" cy="1006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u="none" kern="1200" dirty="0" smtClean="0">
              <a:latin typeface="Arial" pitchFamily="34" charset="0"/>
              <a:cs typeface="Arial" pitchFamily="34" charset="0"/>
            </a:rPr>
            <a:t>1)специфічністю: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а) </a:t>
          </a:r>
          <a:r>
            <a:rPr lang="uk-UA" sz="1000" b="0" i="0" u="none" kern="1200" dirty="0" err="1" smtClean="0">
              <a:latin typeface="Arial" pitchFamily="34" charset="0"/>
              <a:cs typeface="Arial" pitchFamily="34" charset="0"/>
            </a:rPr>
            <a:t>облігатні</a:t>
          </a:r>
          <a:endParaRPr lang="uk-UA" sz="1000" b="0" i="0" u="none" kern="1200" dirty="0" smtClean="0">
            <a:latin typeface="Arial" pitchFamily="34" charset="0"/>
            <a:cs typeface="Arial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б) факультативні</a:t>
          </a:r>
          <a:endParaRPr lang="ru-RU" sz="10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405154" y="1374750"/>
        <a:ext cx="1367873" cy="1006094"/>
      </dsp:txXfrm>
    </dsp:sp>
    <dsp:sp modelId="{FC959681-7BC1-4BD8-9F88-C12816A0FB4B}">
      <dsp:nvSpPr>
        <dsp:cNvPr id="0" name=""/>
        <dsp:cNvSpPr/>
      </dsp:nvSpPr>
      <dsp:spPr>
        <a:xfrm>
          <a:off x="1254207" y="2862668"/>
          <a:ext cx="1529731" cy="9351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336D79-0622-476C-A1D0-EA3AFA7EA2AE}">
      <dsp:nvSpPr>
        <dsp:cNvPr id="0" name=""/>
        <dsp:cNvSpPr/>
      </dsp:nvSpPr>
      <dsp:spPr>
        <a:xfrm>
          <a:off x="1305720" y="2911605"/>
          <a:ext cx="1529731" cy="9351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u="none" kern="1200" dirty="0" smtClean="0">
              <a:latin typeface="Arial" pitchFamily="34" charset="0"/>
              <a:cs typeface="Arial" pitchFamily="34" charset="0"/>
            </a:rPr>
            <a:t>2) паразитуванням: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а) несправжні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б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)</a:t>
          </a:r>
          <a:r>
            <a:rPr lang="en-US" sz="1000" b="0" i="0" u="none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справжні</a:t>
          </a:r>
          <a:endParaRPr lang="uk-UA" sz="1000" b="0" i="0" u="none" kern="1200" dirty="0" smtClean="0">
            <a:latin typeface="Arial" pitchFamily="34" charset="0"/>
            <a:cs typeface="Arial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в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)</a:t>
          </a:r>
          <a:r>
            <a:rPr lang="en-US" sz="1000" b="0" i="0" u="none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kern="1200" dirty="0" err="1" smtClean="0">
              <a:latin typeface="Arial" pitchFamily="34" charset="0"/>
              <a:cs typeface="Arial" pitchFamily="34" charset="0"/>
            </a:rPr>
            <a:t>псевдопаразити</a:t>
          </a:r>
          <a:endParaRPr lang="ru-RU" sz="10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1305720" y="2911605"/>
        <a:ext cx="1529731" cy="935183"/>
      </dsp:txXfrm>
    </dsp:sp>
    <dsp:sp modelId="{D26DF2A4-F029-4AA6-8583-10B52837F0C8}">
      <dsp:nvSpPr>
        <dsp:cNvPr id="0" name=""/>
        <dsp:cNvSpPr/>
      </dsp:nvSpPr>
      <dsp:spPr>
        <a:xfrm>
          <a:off x="2222289" y="4470084"/>
          <a:ext cx="1454523" cy="1643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4257E2-A81B-4AB7-A310-2010067E0726}">
      <dsp:nvSpPr>
        <dsp:cNvPr id="0" name=""/>
        <dsp:cNvSpPr/>
      </dsp:nvSpPr>
      <dsp:spPr>
        <a:xfrm>
          <a:off x="2273802" y="4519022"/>
          <a:ext cx="1454523" cy="1643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u="none" kern="1200" noProof="0" dirty="0" smtClean="0">
              <a:latin typeface="Arial" pitchFamily="34" charset="0"/>
              <a:cs typeface="Arial" pitchFamily="34" charset="0"/>
            </a:rPr>
            <a:t>3) кількістю ймовірних хазяїв: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noProof="0" dirty="0" smtClean="0">
              <a:latin typeface="Arial" pitchFamily="34" charset="0"/>
              <a:cs typeface="Arial" pitchFamily="34" charset="0"/>
            </a:rPr>
            <a:t>а)</a:t>
          </a:r>
          <a:r>
            <a:rPr lang="en-US" sz="1000" b="0" i="0" u="none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kern="1200" noProof="0" dirty="0" err="1" smtClean="0">
              <a:latin typeface="Arial" pitchFamily="34" charset="0"/>
              <a:cs typeface="Arial" pitchFamily="34" charset="0"/>
            </a:rPr>
            <a:t>евриксенні</a:t>
          </a:r>
          <a:endParaRPr lang="uk-UA" sz="1000" b="0" i="0" u="none" kern="1200" noProof="0" dirty="0" smtClean="0">
            <a:latin typeface="Arial" pitchFamily="34" charset="0"/>
            <a:cs typeface="Arial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noProof="0" dirty="0" smtClean="0">
              <a:latin typeface="Arial" pitchFamily="34" charset="0"/>
              <a:cs typeface="Arial" pitchFamily="34" charset="0"/>
            </a:rPr>
            <a:t>б</a:t>
          </a:r>
          <a:r>
            <a:rPr lang="uk-UA" sz="1000" b="0" i="0" u="none" kern="1200" noProof="0" dirty="0" smtClean="0">
              <a:latin typeface="Arial" pitchFamily="34" charset="0"/>
              <a:cs typeface="Arial" pitchFamily="34" charset="0"/>
            </a:rPr>
            <a:t>)</a:t>
          </a:r>
          <a:r>
            <a:rPr lang="en-US" sz="1000" b="0" i="0" u="none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kern="1200" noProof="0" dirty="0" err="1" smtClean="0">
              <a:latin typeface="Arial" pitchFamily="34" charset="0"/>
              <a:cs typeface="Arial" pitchFamily="34" charset="0"/>
            </a:rPr>
            <a:t>моноксенні</a:t>
          </a:r>
          <a:endParaRPr lang="uk-UA" sz="1000" b="0" i="0" u="none" kern="1200" noProof="0" dirty="0" smtClean="0">
            <a:latin typeface="Arial" pitchFamily="34" charset="0"/>
            <a:cs typeface="Arial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noProof="0" dirty="0" smtClean="0">
              <a:latin typeface="Arial" pitchFamily="34" charset="0"/>
              <a:cs typeface="Arial" pitchFamily="34" charset="0"/>
            </a:rPr>
            <a:t>в</a:t>
          </a:r>
          <a:r>
            <a:rPr lang="uk-UA" sz="1000" b="0" i="0" u="none" kern="1200" noProof="0" dirty="0" smtClean="0">
              <a:latin typeface="Arial" pitchFamily="34" charset="0"/>
              <a:cs typeface="Arial" pitchFamily="34" charset="0"/>
            </a:rPr>
            <a:t>)</a:t>
          </a:r>
          <a:r>
            <a:rPr lang="en-US" sz="1000" b="0" i="0" u="none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kern="1200" noProof="0" dirty="0" err="1" smtClean="0">
              <a:latin typeface="Arial" pitchFamily="34" charset="0"/>
              <a:cs typeface="Arial" pitchFamily="34" charset="0"/>
            </a:rPr>
            <a:t>стеноксенні</a:t>
          </a:r>
          <a:endParaRPr lang="uk-UA" sz="1000" b="0" i="0" u="none" kern="1200" noProof="0" dirty="0" smtClean="0">
            <a:latin typeface="Arial" pitchFamily="34" charset="0"/>
            <a:cs typeface="Arial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noProof="0" dirty="0" smtClean="0">
              <a:latin typeface="Arial" pitchFamily="34" charset="0"/>
              <a:cs typeface="Arial" pitchFamily="34" charset="0"/>
            </a:rPr>
            <a:t>г</a:t>
          </a:r>
          <a:r>
            <a:rPr lang="uk-UA" sz="1000" b="0" i="0" u="none" kern="1200" noProof="0" dirty="0" smtClean="0">
              <a:latin typeface="Arial" pitchFamily="34" charset="0"/>
              <a:cs typeface="Arial" pitchFamily="34" charset="0"/>
            </a:rPr>
            <a:t>)</a:t>
          </a:r>
          <a:r>
            <a:rPr lang="en-US" sz="1000" b="0" i="0" u="none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kern="1200" noProof="0" dirty="0" err="1" smtClean="0">
              <a:latin typeface="Arial" pitchFamily="34" charset="0"/>
              <a:cs typeface="Arial" pitchFamily="34" charset="0"/>
            </a:rPr>
            <a:t>гетероксенні</a:t>
          </a:r>
          <a:endParaRPr lang="uk-UA" sz="1000" b="0" i="0" u="none" kern="1200" noProof="0" dirty="0" smtClean="0">
            <a:latin typeface="Arial" pitchFamily="34" charset="0"/>
            <a:cs typeface="Arial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2273802" y="4519022"/>
        <a:ext cx="1454523" cy="1643159"/>
      </dsp:txXfrm>
    </dsp:sp>
    <dsp:sp modelId="{C273A389-3485-41A1-B19F-982BC9C0697C}">
      <dsp:nvSpPr>
        <dsp:cNvPr id="0" name=""/>
        <dsp:cNvSpPr/>
      </dsp:nvSpPr>
      <dsp:spPr>
        <a:xfrm>
          <a:off x="5205219" y="5244321"/>
          <a:ext cx="1238319" cy="880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608FB9-185D-4352-AC57-AE4B82373113}">
      <dsp:nvSpPr>
        <dsp:cNvPr id="0" name=""/>
        <dsp:cNvSpPr/>
      </dsp:nvSpPr>
      <dsp:spPr>
        <a:xfrm>
          <a:off x="5256732" y="5293258"/>
          <a:ext cx="1238319" cy="8800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u="none" kern="1200" dirty="0" smtClean="0">
              <a:latin typeface="Arial" pitchFamily="34" charset="0"/>
              <a:cs typeface="Arial" pitchFamily="34" charset="0"/>
            </a:rPr>
            <a:t>4)часом контакту: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а)  постійні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б) тимчасові</a:t>
          </a:r>
          <a:endParaRPr lang="ru-RU" sz="10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5256732" y="5293258"/>
        <a:ext cx="1238319" cy="880083"/>
      </dsp:txXfrm>
    </dsp:sp>
    <dsp:sp modelId="{F58CB882-A14A-48A0-8B6A-ADAB72FB6FF0}">
      <dsp:nvSpPr>
        <dsp:cNvPr id="0" name=""/>
        <dsp:cNvSpPr/>
      </dsp:nvSpPr>
      <dsp:spPr>
        <a:xfrm>
          <a:off x="6342772" y="2849676"/>
          <a:ext cx="1683022" cy="19114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892DC1-B1A9-47C7-A6E2-FBBF6B112439}">
      <dsp:nvSpPr>
        <dsp:cNvPr id="0" name=""/>
        <dsp:cNvSpPr/>
      </dsp:nvSpPr>
      <dsp:spPr>
        <a:xfrm>
          <a:off x="6394285" y="2898614"/>
          <a:ext cx="1683022" cy="19114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u="none" kern="1200" dirty="0" smtClean="0">
              <a:latin typeface="Arial" pitchFamily="34" charset="0"/>
              <a:cs typeface="Arial" pitchFamily="34" charset="0"/>
            </a:rPr>
            <a:t>5) місцем локалізації        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а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)</a:t>
          </a:r>
          <a:r>
            <a:rPr lang="en-US" sz="1000" b="0" i="0" u="none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ектопаразити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- зовнішні;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- Внутрішньо - шкірні;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- порожнинні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.    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б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) ендопаразити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- 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порожнинні</a:t>
          </a: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;</a:t>
          </a:r>
          <a:endParaRPr lang="ru-RU" sz="1000" b="0" i="0" u="none" kern="1200" dirty="0" smtClean="0">
            <a:latin typeface="Arial" pitchFamily="34" charset="0"/>
            <a:cs typeface="Arial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0" i="0" u="none" kern="1200" dirty="0" smtClean="0">
              <a:latin typeface="Arial" pitchFamily="34" charset="0"/>
              <a:cs typeface="Arial" pitchFamily="34" charset="0"/>
            </a:rPr>
            <a:t> - внутрішньо - клітинні. </a:t>
          </a:r>
          <a:r>
            <a:rPr lang="uk-UA" sz="1000" kern="1200" dirty="0" smtClean="0">
              <a:latin typeface="Arial" pitchFamily="34" charset="0"/>
              <a:cs typeface="Arial" pitchFamily="34" charset="0"/>
            </a:rPr>
            <a:t>                             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6394285" y="2898614"/>
        <a:ext cx="1683022" cy="1911455"/>
      </dsp:txXfrm>
    </dsp:sp>
    <dsp:sp modelId="{4889F5D0-BA31-44F0-8CA9-CC8AD486A73E}">
      <dsp:nvSpPr>
        <dsp:cNvPr id="0" name=""/>
        <dsp:cNvSpPr/>
      </dsp:nvSpPr>
      <dsp:spPr>
        <a:xfrm>
          <a:off x="7506840" y="1110405"/>
          <a:ext cx="1296378" cy="13838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D73C9A-C336-4429-A31E-D35CC83B13DD}">
      <dsp:nvSpPr>
        <dsp:cNvPr id="0" name=""/>
        <dsp:cNvSpPr/>
      </dsp:nvSpPr>
      <dsp:spPr>
        <a:xfrm>
          <a:off x="7558353" y="1159342"/>
          <a:ext cx="1296378" cy="13838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kern="1200" dirty="0" smtClean="0">
              <a:latin typeface="Arial" pitchFamily="34" charset="0"/>
              <a:cs typeface="Arial" pitchFamily="34" charset="0"/>
            </a:rPr>
            <a:t>6)екологічною приналежністю: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 dirty="0" smtClean="0">
              <a:latin typeface="Arial" pitchFamily="34" charset="0"/>
              <a:cs typeface="Arial" pitchFamily="34" charset="0"/>
            </a:rPr>
            <a:t>а</a:t>
          </a:r>
          <a:r>
            <a:rPr lang="uk-UA" sz="1000" kern="1200" dirty="0" smtClean="0">
              <a:latin typeface="Arial" pitchFamily="34" charset="0"/>
              <a:cs typeface="Arial" pitchFamily="34" charset="0"/>
            </a:rPr>
            <a:t>)</a:t>
          </a:r>
          <a:r>
            <a:rPr lang="en-US" sz="1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kern="1200" dirty="0" err="1" smtClean="0">
              <a:latin typeface="Arial" pitchFamily="34" charset="0"/>
              <a:cs typeface="Arial" pitchFamily="34" charset="0"/>
            </a:rPr>
            <a:t>геопаразит</a:t>
          </a:r>
          <a:endParaRPr lang="uk-UA" sz="1000" kern="1200" dirty="0" smtClean="0">
            <a:latin typeface="Arial" pitchFamily="34" charset="0"/>
            <a:cs typeface="Arial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 dirty="0" smtClean="0">
              <a:latin typeface="Arial" pitchFamily="34" charset="0"/>
              <a:cs typeface="Arial" pitchFamily="34" charset="0"/>
            </a:rPr>
            <a:t>б</a:t>
          </a:r>
          <a:r>
            <a:rPr lang="uk-UA" sz="1000" kern="1200" dirty="0" smtClean="0">
              <a:latin typeface="Arial" pitchFamily="34" charset="0"/>
              <a:cs typeface="Arial" pitchFamily="34" charset="0"/>
            </a:rPr>
            <a:t>)</a:t>
          </a:r>
          <a:r>
            <a:rPr lang="en-US" sz="1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kern="1200" dirty="0" err="1" smtClean="0">
              <a:latin typeface="Arial" pitchFamily="34" charset="0"/>
              <a:cs typeface="Arial" pitchFamily="34" charset="0"/>
            </a:rPr>
            <a:t>біопаразит</a:t>
          </a:r>
          <a:endParaRPr lang="uk-UA" sz="10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7558353" y="1159342"/>
        <a:ext cx="1296378" cy="13838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658D15-9049-49F1-A49B-F810C49DECF0}">
      <dsp:nvSpPr>
        <dsp:cNvPr id="0" name=""/>
        <dsp:cNvSpPr/>
      </dsp:nvSpPr>
      <dsp:spPr>
        <a:xfrm>
          <a:off x="7319323" y="1498891"/>
          <a:ext cx="1143496" cy="98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46"/>
              </a:lnTo>
              <a:lnTo>
                <a:pt x="1143496" y="82646"/>
              </a:lnTo>
              <a:lnTo>
                <a:pt x="1143496" y="982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08653-0392-48C4-A41F-6FBBE35C9730}">
      <dsp:nvSpPr>
        <dsp:cNvPr id="0" name=""/>
        <dsp:cNvSpPr/>
      </dsp:nvSpPr>
      <dsp:spPr>
        <a:xfrm>
          <a:off x="4520839" y="1043835"/>
          <a:ext cx="2798484" cy="1152784"/>
        </a:xfrm>
        <a:custGeom>
          <a:avLst/>
          <a:gdLst/>
          <a:ahLst/>
          <a:cxnLst/>
          <a:rect l="0" t="0" r="0" b="0"/>
          <a:pathLst>
            <a:path>
              <a:moveTo>
                <a:pt x="0" y="1152784"/>
              </a:moveTo>
              <a:lnTo>
                <a:pt x="2798484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0F9D77-ECE1-40CC-990B-EDF3C32FDE46}">
      <dsp:nvSpPr>
        <dsp:cNvPr id="0" name=""/>
        <dsp:cNvSpPr/>
      </dsp:nvSpPr>
      <dsp:spPr>
        <a:xfrm>
          <a:off x="5813765" y="2355642"/>
          <a:ext cx="1830708" cy="337801"/>
        </a:xfrm>
        <a:custGeom>
          <a:avLst/>
          <a:gdLst/>
          <a:ahLst/>
          <a:cxnLst/>
          <a:rect l="0" t="0" r="0" b="0"/>
          <a:pathLst>
            <a:path>
              <a:moveTo>
                <a:pt x="0" y="337801"/>
              </a:moveTo>
              <a:lnTo>
                <a:pt x="1830708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F08AB-F75A-4F13-86BB-2CC5001B0029}">
      <dsp:nvSpPr>
        <dsp:cNvPr id="0" name=""/>
        <dsp:cNvSpPr/>
      </dsp:nvSpPr>
      <dsp:spPr>
        <a:xfrm>
          <a:off x="4520839" y="2196620"/>
          <a:ext cx="1292926" cy="148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699"/>
              </a:lnTo>
              <a:lnTo>
                <a:pt x="1292926" y="132699"/>
              </a:lnTo>
              <a:lnTo>
                <a:pt x="1292926" y="1483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5FBBE-D5FF-4D8C-AFD7-C8A514916DD0}">
      <dsp:nvSpPr>
        <dsp:cNvPr id="0" name=""/>
        <dsp:cNvSpPr/>
      </dsp:nvSpPr>
      <dsp:spPr>
        <a:xfrm>
          <a:off x="7287341" y="3382700"/>
          <a:ext cx="299995" cy="6232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7576"/>
              </a:lnTo>
              <a:lnTo>
                <a:pt x="299995" y="607576"/>
              </a:lnTo>
              <a:lnTo>
                <a:pt x="299995" y="6232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A20438-5473-4839-885F-7430D5DD9068}">
      <dsp:nvSpPr>
        <dsp:cNvPr id="0" name=""/>
        <dsp:cNvSpPr/>
      </dsp:nvSpPr>
      <dsp:spPr>
        <a:xfrm>
          <a:off x="4520839" y="2196620"/>
          <a:ext cx="2766502" cy="8313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5716"/>
              </a:lnTo>
              <a:lnTo>
                <a:pt x="2766502" y="815716"/>
              </a:lnTo>
              <a:lnTo>
                <a:pt x="2766502" y="8313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C4F300-0546-4E99-BD56-8B9F24F06032}">
      <dsp:nvSpPr>
        <dsp:cNvPr id="0" name=""/>
        <dsp:cNvSpPr/>
      </dsp:nvSpPr>
      <dsp:spPr>
        <a:xfrm>
          <a:off x="6148529" y="3676781"/>
          <a:ext cx="948778" cy="16273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1747"/>
              </a:lnTo>
              <a:lnTo>
                <a:pt x="948778" y="1611747"/>
              </a:lnTo>
              <a:lnTo>
                <a:pt x="948778" y="16273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F4E03-FF50-4B18-9753-C5A9A85AD9FF}">
      <dsp:nvSpPr>
        <dsp:cNvPr id="0" name=""/>
        <dsp:cNvSpPr/>
      </dsp:nvSpPr>
      <dsp:spPr>
        <a:xfrm>
          <a:off x="4520839" y="2196620"/>
          <a:ext cx="1627690" cy="962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7208"/>
              </a:lnTo>
              <a:lnTo>
                <a:pt x="1627690" y="947208"/>
              </a:lnTo>
              <a:lnTo>
                <a:pt x="1627690" y="9628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8AA90E-67CE-42DB-9A1F-EA9799107E7D}">
      <dsp:nvSpPr>
        <dsp:cNvPr id="0" name=""/>
        <dsp:cNvSpPr/>
      </dsp:nvSpPr>
      <dsp:spPr>
        <a:xfrm>
          <a:off x="5391306" y="4192332"/>
          <a:ext cx="292672" cy="1038570"/>
        </a:xfrm>
        <a:custGeom>
          <a:avLst/>
          <a:gdLst/>
          <a:ahLst/>
          <a:cxnLst/>
          <a:rect l="0" t="0" r="0" b="0"/>
          <a:pathLst>
            <a:path>
              <a:moveTo>
                <a:pt x="292672" y="0"/>
              </a:moveTo>
              <a:lnTo>
                <a:pt x="292672" y="1022936"/>
              </a:lnTo>
              <a:lnTo>
                <a:pt x="0" y="1022936"/>
              </a:lnTo>
              <a:lnTo>
                <a:pt x="0" y="103857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27F0C4-47B7-4C34-8C61-A5F83F8387A1}">
      <dsp:nvSpPr>
        <dsp:cNvPr id="0" name=""/>
        <dsp:cNvSpPr/>
      </dsp:nvSpPr>
      <dsp:spPr>
        <a:xfrm>
          <a:off x="4520839" y="2196620"/>
          <a:ext cx="1163139" cy="1609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3510"/>
              </a:lnTo>
              <a:lnTo>
                <a:pt x="1163139" y="1593510"/>
              </a:lnTo>
              <a:lnTo>
                <a:pt x="1163139" y="16091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049AB7-20C2-4B22-9853-22F30F6B1B6C}">
      <dsp:nvSpPr>
        <dsp:cNvPr id="0" name=""/>
        <dsp:cNvSpPr/>
      </dsp:nvSpPr>
      <dsp:spPr>
        <a:xfrm>
          <a:off x="3718026" y="4460890"/>
          <a:ext cx="463958" cy="614315"/>
        </a:xfrm>
        <a:custGeom>
          <a:avLst/>
          <a:gdLst/>
          <a:ahLst/>
          <a:cxnLst/>
          <a:rect l="0" t="0" r="0" b="0"/>
          <a:pathLst>
            <a:path>
              <a:moveTo>
                <a:pt x="463958" y="0"/>
              </a:moveTo>
              <a:lnTo>
                <a:pt x="463958" y="598680"/>
              </a:lnTo>
              <a:lnTo>
                <a:pt x="0" y="598680"/>
              </a:lnTo>
              <a:lnTo>
                <a:pt x="0" y="614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D54532-8E00-4CB2-B4FB-56BB3B9ED46C}">
      <dsp:nvSpPr>
        <dsp:cNvPr id="0" name=""/>
        <dsp:cNvSpPr/>
      </dsp:nvSpPr>
      <dsp:spPr>
        <a:xfrm>
          <a:off x="4181984" y="2196620"/>
          <a:ext cx="338854" cy="1760664"/>
        </a:xfrm>
        <a:custGeom>
          <a:avLst/>
          <a:gdLst/>
          <a:ahLst/>
          <a:cxnLst/>
          <a:rect l="0" t="0" r="0" b="0"/>
          <a:pathLst>
            <a:path>
              <a:moveTo>
                <a:pt x="338854" y="0"/>
              </a:moveTo>
              <a:lnTo>
                <a:pt x="338854" y="1745030"/>
              </a:lnTo>
              <a:lnTo>
                <a:pt x="0" y="1745030"/>
              </a:lnTo>
              <a:lnTo>
                <a:pt x="0" y="17606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C5053-2EF2-4B54-90F1-A2350D842B38}">
      <dsp:nvSpPr>
        <dsp:cNvPr id="0" name=""/>
        <dsp:cNvSpPr/>
      </dsp:nvSpPr>
      <dsp:spPr>
        <a:xfrm>
          <a:off x="2465029" y="3327874"/>
          <a:ext cx="460848" cy="918831"/>
        </a:xfrm>
        <a:custGeom>
          <a:avLst/>
          <a:gdLst/>
          <a:ahLst/>
          <a:cxnLst/>
          <a:rect l="0" t="0" r="0" b="0"/>
          <a:pathLst>
            <a:path>
              <a:moveTo>
                <a:pt x="460848" y="0"/>
              </a:moveTo>
              <a:lnTo>
                <a:pt x="460848" y="903196"/>
              </a:lnTo>
              <a:lnTo>
                <a:pt x="0" y="903196"/>
              </a:lnTo>
              <a:lnTo>
                <a:pt x="0" y="9188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327C1-5C8A-4EDC-B03A-7655D6578F7B}">
      <dsp:nvSpPr>
        <dsp:cNvPr id="0" name=""/>
        <dsp:cNvSpPr/>
      </dsp:nvSpPr>
      <dsp:spPr>
        <a:xfrm>
          <a:off x="2925877" y="2196620"/>
          <a:ext cx="1594961" cy="826446"/>
        </a:xfrm>
        <a:custGeom>
          <a:avLst/>
          <a:gdLst/>
          <a:ahLst/>
          <a:cxnLst/>
          <a:rect l="0" t="0" r="0" b="0"/>
          <a:pathLst>
            <a:path>
              <a:moveTo>
                <a:pt x="1594961" y="0"/>
              </a:moveTo>
              <a:lnTo>
                <a:pt x="1594961" y="810812"/>
              </a:lnTo>
              <a:lnTo>
                <a:pt x="0" y="810812"/>
              </a:lnTo>
              <a:lnTo>
                <a:pt x="0" y="8264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5C3E9F-1FBC-4C25-A250-AD0846AD897A}">
      <dsp:nvSpPr>
        <dsp:cNvPr id="0" name=""/>
        <dsp:cNvSpPr/>
      </dsp:nvSpPr>
      <dsp:spPr>
        <a:xfrm>
          <a:off x="1364025" y="2581669"/>
          <a:ext cx="635618" cy="775033"/>
        </a:xfrm>
        <a:custGeom>
          <a:avLst/>
          <a:gdLst/>
          <a:ahLst/>
          <a:cxnLst/>
          <a:rect l="0" t="0" r="0" b="0"/>
          <a:pathLst>
            <a:path>
              <a:moveTo>
                <a:pt x="635618" y="0"/>
              </a:moveTo>
              <a:lnTo>
                <a:pt x="635618" y="759398"/>
              </a:lnTo>
              <a:lnTo>
                <a:pt x="0" y="759398"/>
              </a:lnTo>
              <a:lnTo>
                <a:pt x="0" y="77503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9F524-11CD-44A4-A0F4-F270C73FA8AD}">
      <dsp:nvSpPr>
        <dsp:cNvPr id="0" name=""/>
        <dsp:cNvSpPr/>
      </dsp:nvSpPr>
      <dsp:spPr>
        <a:xfrm>
          <a:off x="1999644" y="2196620"/>
          <a:ext cx="2521194" cy="136337"/>
        </a:xfrm>
        <a:custGeom>
          <a:avLst/>
          <a:gdLst/>
          <a:ahLst/>
          <a:cxnLst/>
          <a:rect l="0" t="0" r="0" b="0"/>
          <a:pathLst>
            <a:path>
              <a:moveTo>
                <a:pt x="2521194" y="0"/>
              </a:moveTo>
              <a:lnTo>
                <a:pt x="2521194" y="120702"/>
              </a:lnTo>
              <a:lnTo>
                <a:pt x="0" y="120702"/>
              </a:lnTo>
              <a:lnTo>
                <a:pt x="0" y="1363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1B8C5-6B46-4D1A-9EE3-66237EB5344C}">
      <dsp:nvSpPr>
        <dsp:cNvPr id="0" name=""/>
        <dsp:cNvSpPr/>
      </dsp:nvSpPr>
      <dsp:spPr>
        <a:xfrm>
          <a:off x="676867" y="1839621"/>
          <a:ext cx="393400" cy="622208"/>
        </a:xfrm>
        <a:custGeom>
          <a:avLst/>
          <a:gdLst/>
          <a:ahLst/>
          <a:cxnLst/>
          <a:rect l="0" t="0" r="0" b="0"/>
          <a:pathLst>
            <a:path>
              <a:moveTo>
                <a:pt x="393400" y="0"/>
              </a:moveTo>
              <a:lnTo>
                <a:pt x="393400" y="606573"/>
              </a:lnTo>
              <a:lnTo>
                <a:pt x="0" y="606573"/>
              </a:lnTo>
              <a:lnTo>
                <a:pt x="0" y="6222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39F02C-F878-4163-9784-A5A453B17DF9}">
      <dsp:nvSpPr>
        <dsp:cNvPr id="0" name=""/>
        <dsp:cNvSpPr/>
      </dsp:nvSpPr>
      <dsp:spPr>
        <a:xfrm>
          <a:off x="1070268" y="1465542"/>
          <a:ext cx="3450571" cy="731077"/>
        </a:xfrm>
        <a:custGeom>
          <a:avLst/>
          <a:gdLst/>
          <a:ahLst/>
          <a:cxnLst/>
          <a:rect l="0" t="0" r="0" b="0"/>
          <a:pathLst>
            <a:path>
              <a:moveTo>
                <a:pt x="3450571" y="731077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C9CDBB-01A5-41F5-85FD-C42967D7667F}">
      <dsp:nvSpPr>
        <dsp:cNvPr id="0" name=""/>
        <dsp:cNvSpPr/>
      </dsp:nvSpPr>
      <dsp:spPr>
        <a:xfrm>
          <a:off x="4475119" y="1207561"/>
          <a:ext cx="91440" cy="234873"/>
        </a:xfrm>
        <a:custGeom>
          <a:avLst/>
          <a:gdLst/>
          <a:ahLst/>
          <a:cxnLst/>
          <a:rect l="0" t="0" r="0" b="0"/>
          <a:pathLst>
            <a:path>
              <a:moveTo>
                <a:pt x="49422" y="0"/>
              </a:moveTo>
              <a:lnTo>
                <a:pt x="49422" y="219238"/>
              </a:lnTo>
              <a:lnTo>
                <a:pt x="45720" y="219238"/>
              </a:lnTo>
              <a:lnTo>
                <a:pt x="45720" y="2348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2051D-6816-4088-9429-D6B7DF088818}">
      <dsp:nvSpPr>
        <dsp:cNvPr id="0" name=""/>
        <dsp:cNvSpPr/>
      </dsp:nvSpPr>
      <dsp:spPr>
        <a:xfrm>
          <a:off x="4079176" y="658953"/>
          <a:ext cx="890731" cy="5486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640A5A-1EE3-4BF2-BA21-1DE95C3325EF}">
      <dsp:nvSpPr>
        <dsp:cNvPr id="0" name=""/>
        <dsp:cNvSpPr/>
      </dsp:nvSpPr>
      <dsp:spPr>
        <a:xfrm>
          <a:off x="4097928" y="676768"/>
          <a:ext cx="890731" cy="5486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u="sng" kern="1200" dirty="0" smtClean="0">
              <a:latin typeface="Arial" pitchFamily="34" charset="0"/>
              <a:cs typeface="Arial" pitchFamily="34" charset="0"/>
            </a:rPr>
            <a:t>ПАРАЗИТ</a:t>
          </a:r>
          <a:endParaRPr lang="ru-RU" sz="1200" b="1" i="1" u="sng" kern="1200" dirty="0">
            <a:latin typeface="Arial" pitchFamily="34" charset="0"/>
            <a:cs typeface="Arial" pitchFamily="34" charset="0"/>
          </a:endParaRPr>
        </a:p>
      </dsp:txBody>
      <dsp:txXfrm>
        <a:off x="4097928" y="676768"/>
        <a:ext cx="890731" cy="548607"/>
      </dsp:txXfrm>
    </dsp:sp>
    <dsp:sp modelId="{C2816B90-3FCF-4EDE-B84B-B14356D69AED}">
      <dsp:nvSpPr>
        <dsp:cNvPr id="0" name=""/>
        <dsp:cNvSpPr/>
      </dsp:nvSpPr>
      <dsp:spPr>
        <a:xfrm>
          <a:off x="3948193" y="1442435"/>
          <a:ext cx="1145292" cy="7541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AFC0E0-2964-46C3-9DF5-C2F959C6B840}">
      <dsp:nvSpPr>
        <dsp:cNvPr id="0" name=""/>
        <dsp:cNvSpPr/>
      </dsp:nvSpPr>
      <dsp:spPr>
        <a:xfrm>
          <a:off x="3966945" y="1460249"/>
          <a:ext cx="1145292" cy="754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800" b="1" i="0" u="sng" kern="1200" dirty="0" smtClean="0">
              <a:latin typeface="Arial" pitchFamily="34" charset="0"/>
              <a:cs typeface="Arial" pitchFamily="34" charset="0"/>
            </a:rPr>
            <a:t>С</a:t>
          </a:r>
          <a:r>
            <a:rPr lang="uk-UA" sz="800" b="1" i="0" u="sng" kern="1200" dirty="0" smtClean="0">
              <a:latin typeface="Arial" pitchFamily="34" charset="0"/>
              <a:cs typeface="Arial" pitchFamily="34" charset="0"/>
            </a:rPr>
            <a:t>ПОСОБИ ПРОНИКНЕННЯ В ОРГАНІЗМ ХАЗЯЇНА</a:t>
          </a:r>
          <a:endParaRPr lang="ru-RU" sz="800" b="1" i="0" u="sng" kern="1200" dirty="0">
            <a:latin typeface="Arial" pitchFamily="34" charset="0"/>
            <a:cs typeface="Arial" pitchFamily="34" charset="0"/>
          </a:endParaRPr>
        </a:p>
      </dsp:txBody>
      <dsp:txXfrm>
        <a:off x="3966945" y="1460249"/>
        <a:ext cx="1145292" cy="754184"/>
      </dsp:txXfrm>
    </dsp:sp>
    <dsp:sp modelId="{B70A1D1A-3EB0-4540-9556-CEF8FA0816F3}">
      <dsp:nvSpPr>
        <dsp:cNvPr id="0" name=""/>
        <dsp:cNvSpPr/>
      </dsp:nvSpPr>
      <dsp:spPr>
        <a:xfrm>
          <a:off x="605393" y="1465542"/>
          <a:ext cx="929749" cy="374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3F82C-5484-4523-B83C-4FB572C609EA}">
      <dsp:nvSpPr>
        <dsp:cNvPr id="0" name=""/>
        <dsp:cNvSpPr/>
      </dsp:nvSpPr>
      <dsp:spPr>
        <a:xfrm>
          <a:off x="624145" y="1483357"/>
          <a:ext cx="929749" cy="374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Аліментарний  </a:t>
          </a:r>
          <a:r>
            <a:rPr lang="uk-UA" sz="800" b="0" i="0" u="none" kern="1200" noProof="0" dirty="0" smtClean="0">
              <a:latin typeface="Arial" pitchFamily="34" charset="0"/>
              <a:cs typeface="Arial" pitchFamily="34" charset="0"/>
            </a:rPr>
            <a:t>    </a:t>
          </a:r>
          <a:endParaRPr lang="uk-UA" sz="800" b="0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624145" y="1483357"/>
        <a:ext cx="929749" cy="374078"/>
      </dsp:txXfrm>
    </dsp:sp>
    <dsp:sp modelId="{26BD5119-2833-4890-B182-F7F6A32B4FEA}">
      <dsp:nvSpPr>
        <dsp:cNvPr id="0" name=""/>
        <dsp:cNvSpPr/>
      </dsp:nvSpPr>
      <dsp:spPr>
        <a:xfrm>
          <a:off x="270350" y="2461829"/>
          <a:ext cx="813034" cy="783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52952F-D083-467F-895A-F6E6D99D2542}">
      <dsp:nvSpPr>
        <dsp:cNvPr id="0" name=""/>
        <dsp:cNvSpPr/>
      </dsp:nvSpPr>
      <dsp:spPr>
        <a:xfrm>
          <a:off x="289102" y="2479644"/>
          <a:ext cx="813034" cy="783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(</a:t>
          </a:r>
          <a:r>
            <a:rPr lang="ru-RU" sz="800" b="0" i="0" u="none" kern="1200" dirty="0" smtClean="0">
              <a:latin typeface="Arial" pitchFamily="34" charset="0"/>
              <a:cs typeface="Arial" pitchFamily="34" charset="0"/>
            </a:rPr>
            <a:t>через </a:t>
          </a: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рот </a:t>
          </a:r>
          <a:r>
            <a:rPr lang="ru-RU" sz="800" b="0" i="0" u="none" kern="1200" dirty="0" err="1" smtClean="0">
              <a:latin typeface="Arial" pitchFamily="34" charset="0"/>
              <a:cs typeface="Arial" pitchFamily="34" charset="0"/>
            </a:rPr>
            <a:t>з</a:t>
          </a:r>
          <a:r>
            <a:rPr lang="ru-RU" sz="800" b="0" i="0" u="none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їжею), яйця гельмінтів, цисти найпростіших, личинки гельмінтів)</a:t>
          </a:r>
          <a:endParaRPr lang="ru-RU" sz="8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289102" y="2479644"/>
        <a:ext cx="813034" cy="783412"/>
      </dsp:txXfrm>
    </dsp:sp>
    <dsp:sp modelId="{CEA8F581-9778-4F59-992D-3C4E3CDE8403}">
      <dsp:nvSpPr>
        <dsp:cNvPr id="0" name=""/>
        <dsp:cNvSpPr/>
      </dsp:nvSpPr>
      <dsp:spPr>
        <a:xfrm>
          <a:off x="1551112" y="2332957"/>
          <a:ext cx="897063" cy="248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2390D-378E-4F9D-9465-F92A65337239}">
      <dsp:nvSpPr>
        <dsp:cNvPr id="0" name=""/>
        <dsp:cNvSpPr/>
      </dsp:nvSpPr>
      <dsp:spPr>
        <a:xfrm>
          <a:off x="1569864" y="2350772"/>
          <a:ext cx="897063" cy="248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err="1" smtClean="0">
              <a:latin typeface="Arial" pitchFamily="34" charset="0"/>
              <a:cs typeface="Arial" pitchFamily="34" charset="0"/>
            </a:rPr>
            <a:t>Перкутанний</a:t>
          </a: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      </a:t>
          </a:r>
          <a:endParaRPr lang="uk-UA" sz="800" b="1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1569864" y="2350772"/>
        <a:ext cx="897063" cy="248711"/>
      </dsp:txXfrm>
    </dsp:sp>
    <dsp:sp modelId="{A051017B-18CC-4560-9458-7B6DE0705B0A}">
      <dsp:nvSpPr>
        <dsp:cNvPr id="0" name=""/>
        <dsp:cNvSpPr/>
      </dsp:nvSpPr>
      <dsp:spPr>
        <a:xfrm>
          <a:off x="917237" y="3356702"/>
          <a:ext cx="893575" cy="1018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A01025-91C0-410D-B07E-BE2975616A96}">
      <dsp:nvSpPr>
        <dsp:cNvPr id="0" name=""/>
        <dsp:cNvSpPr/>
      </dsp:nvSpPr>
      <dsp:spPr>
        <a:xfrm>
          <a:off x="935990" y="3374517"/>
          <a:ext cx="893575" cy="10185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noProof="0" dirty="0" smtClean="0">
              <a:latin typeface="Arial" pitchFamily="34" charset="0"/>
              <a:cs typeface="Arial" pitchFamily="34" charset="0"/>
            </a:rPr>
            <a:t>(через шкіру) активне проникнення личинок паразитів через непошкоджену шкіру (анкілостоміди, </a:t>
          </a:r>
          <a:r>
            <a:rPr lang="uk-UA" sz="800" b="0" i="0" u="none" kern="1200" noProof="0" dirty="0" err="1" smtClean="0">
              <a:latin typeface="Arial" pitchFamily="34" charset="0"/>
              <a:cs typeface="Arial" pitchFamily="34" charset="0"/>
            </a:rPr>
            <a:t>шистосоми</a:t>
          </a:r>
          <a:r>
            <a:rPr lang="uk-UA" sz="800" b="0" i="0" u="none" kern="1200" noProof="0" dirty="0" smtClean="0">
              <a:latin typeface="Arial" pitchFamily="34" charset="0"/>
              <a:cs typeface="Arial" pitchFamily="34" charset="0"/>
            </a:rPr>
            <a:t>)</a:t>
          </a:r>
          <a:endParaRPr lang="uk-UA" sz="800" b="0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935990" y="3374517"/>
        <a:ext cx="893575" cy="1018582"/>
      </dsp:txXfrm>
    </dsp:sp>
    <dsp:sp modelId="{CACABD36-D916-4D1E-BCAC-BD199A596C5B}">
      <dsp:nvSpPr>
        <dsp:cNvPr id="0" name=""/>
        <dsp:cNvSpPr/>
      </dsp:nvSpPr>
      <dsp:spPr>
        <a:xfrm>
          <a:off x="2494046" y="3023066"/>
          <a:ext cx="863662" cy="304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C37C55-95FA-4831-86F1-456E6CAD4E92}">
      <dsp:nvSpPr>
        <dsp:cNvPr id="0" name=""/>
        <dsp:cNvSpPr/>
      </dsp:nvSpPr>
      <dsp:spPr>
        <a:xfrm>
          <a:off x="2512798" y="3040881"/>
          <a:ext cx="863662" cy="304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Трансмісивний   </a:t>
          </a:r>
          <a:r>
            <a:rPr lang="uk-UA" sz="800" b="0" i="0" u="none" kern="1200" noProof="0" dirty="0" smtClean="0">
              <a:latin typeface="Arial" pitchFamily="34" charset="0"/>
              <a:cs typeface="Arial" pitchFamily="34" charset="0"/>
            </a:rPr>
            <a:t>     </a:t>
          </a:r>
          <a:endParaRPr lang="uk-UA" sz="800" b="0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2512798" y="3040881"/>
        <a:ext cx="863662" cy="304807"/>
      </dsp:txXfrm>
    </dsp:sp>
    <dsp:sp modelId="{963C4810-1824-4BD2-B651-FA7BFDD02435}">
      <dsp:nvSpPr>
        <dsp:cNvPr id="0" name=""/>
        <dsp:cNvSpPr/>
      </dsp:nvSpPr>
      <dsp:spPr>
        <a:xfrm>
          <a:off x="1910223" y="4246705"/>
          <a:ext cx="1109612" cy="1130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3E3CA8-0F9D-4503-AF62-2DC3172332AD}">
      <dsp:nvSpPr>
        <dsp:cNvPr id="0" name=""/>
        <dsp:cNvSpPr/>
      </dsp:nvSpPr>
      <dsp:spPr>
        <a:xfrm>
          <a:off x="1928975" y="4264520"/>
          <a:ext cx="1109612" cy="1130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(через переносника):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а</a:t>
          </a: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) інокуляція(малярійні </a:t>
          </a: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плазмодії, трипаносоми);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б) контамінація (вошиві тифи,чума)</a:t>
          </a:r>
          <a:endParaRPr lang="ru-RU" sz="8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1928975" y="4264520"/>
        <a:ext cx="1109612" cy="1130259"/>
      </dsp:txXfrm>
    </dsp:sp>
    <dsp:sp modelId="{39DDFAFD-04B1-40EA-B376-AEE4DAB33605}">
      <dsp:nvSpPr>
        <dsp:cNvPr id="0" name=""/>
        <dsp:cNvSpPr/>
      </dsp:nvSpPr>
      <dsp:spPr>
        <a:xfrm>
          <a:off x="3768773" y="3957285"/>
          <a:ext cx="826423" cy="503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98B435-07E4-4AB4-B651-C2275BC82AF7}">
      <dsp:nvSpPr>
        <dsp:cNvPr id="0" name=""/>
        <dsp:cNvSpPr/>
      </dsp:nvSpPr>
      <dsp:spPr>
        <a:xfrm>
          <a:off x="3787525" y="3975099"/>
          <a:ext cx="826423" cy="503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Аліментарний -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крапельний            </a:t>
          </a:r>
          <a:endParaRPr lang="uk-UA" sz="800" b="1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3787525" y="3975099"/>
        <a:ext cx="826423" cy="503605"/>
      </dsp:txXfrm>
    </dsp:sp>
    <dsp:sp modelId="{39A2F4E9-0B0B-4DD2-9346-6E2AE5547960}">
      <dsp:nvSpPr>
        <dsp:cNvPr id="0" name=""/>
        <dsp:cNvSpPr/>
      </dsp:nvSpPr>
      <dsp:spPr>
        <a:xfrm>
          <a:off x="3364809" y="5075205"/>
          <a:ext cx="706433" cy="9836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787CDF-3DFA-4FB1-884D-227338A2D28B}">
      <dsp:nvSpPr>
        <dsp:cNvPr id="0" name=""/>
        <dsp:cNvSpPr/>
      </dsp:nvSpPr>
      <dsp:spPr>
        <a:xfrm>
          <a:off x="3383561" y="5093020"/>
          <a:ext cx="706433" cy="9836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(через  слизові  оболонки дихальних шляхів), віруси, бактерії, найпростіші</a:t>
          </a:r>
          <a:endParaRPr lang="ru-RU" sz="8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3383561" y="5093020"/>
        <a:ext cx="706433" cy="983652"/>
      </dsp:txXfrm>
    </dsp:sp>
    <dsp:sp modelId="{4548CDE9-3404-4506-967E-DF30429E803D}">
      <dsp:nvSpPr>
        <dsp:cNvPr id="0" name=""/>
        <dsp:cNvSpPr/>
      </dsp:nvSpPr>
      <dsp:spPr>
        <a:xfrm>
          <a:off x="5339256" y="3805765"/>
          <a:ext cx="689445" cy="3865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DBC3D2-D4F7-4B85-8C30-1C0951D16AF0}">
      <dsp:nvSpPr>
        <dsp:cNvPr id="0" name=""/>
        <dsp:cNvSpPr/>
      </dsp:nvSpPr>
      <dsp:spPr>
        <a:xfrm>
          <a:off x="5358009" y="3823580"/>
          <a:ext cx="689445" cy="3865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Контактно -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побутовий         </a:t>
          </a:r>
          <a:endParaRPr lang="uk-UA" sz="800" b="1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5358009" y="3823580"/>
        <a:ext cx="689445" cy="386567"/>
      </dsp:txXfrm>
    </dsp:sp>
    <dsp:sp modelId="{2E637DD7-92AB-4726-BB0C-EBEA59AA328D}">
      <dsp:nvSpPr>
        <dsp:cNvPr id="0" name=""/>
        <dsp:cNvSpPr/>
      </dsp:nvSpPr>
      <dsp:spPr>
        <a:xfrm>
          <a:off x="4860764" y="5230903"/>
          <a:ext cx="1061084" cy="12096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E49FA8-6AA8-43BC-8F99-6CC2A4AC35DA}">
      <dsp:nvSpPr>
        <dsp:cNvPr id="0" name=""/>
        <dsp:cNvSpPr/>
      </dsp:nvSpPr>
      <dsp:spPr>
        <a:xfrm>
          <a:off x="4879517" y="5248718"/>
          <a:ext cx="1061084" cy="12096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(безпосередній контакт з хворим або тваринами, через білизну і предмети домашнього вжитку і членистоногих) піхвова </a:t>
          </a:r>
          <a:r>
            <a:rPr lang="uk-UA" sz="800" b="0" i="0" u="none" kern="1200" dirty="0" err="1" smtClean="0">
              <a:latin typeface="Arial" pitchFamily="34" charset="0"/>
              <a:cs typeface="Arial" pitchFamily="34" charset="0"/>
            </a:rPr>
            <a:t>трихомонада</a:t>
          </a:r>
          <a:endParaRPr lang="ru-RU" sz="8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4879517" y="5248718"/>
        <a:ext cx="1061084" cy="1209655"/>
      </dsp:txXfrm>
    </dsp:sp>
    <dsp:sp modelId="{8C54C6F0-8C34-45B5-A162-AA763BB3BCC3}">
      <dsp:nvSpPr>
        <dsp:cNvPr id="0" name=""/>
        <dsp:cNvSpPr/>
      </dsp:nvSpPr>
      <dsp:spPr>
        <a:xfrm>
          <a:off x="5783932" y="3159463"/>
          <a:ext cx="729195" cy="5173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521360-35F0-43B9-9C67-A489AE3722DC}">
      <dsp:nvSpPr>
        <dsp:cNvPr id="0" name=""/>
        <dsp:cNvSpPr/>
      </dsp:nvSpPr>
      <dsp:spPr>
        <a:xfrm>
          <a:off x="5802684" y="3177278"/>
          <a:ext cx="729195" cy="517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err="1" smtClean="0">
              <a:latin typeface="Arial" pitchFamily="34" charset="0"/>
              <a:cs typeface="Arial" pitchFamily="34" charset="0"/>
            </a:rPr>
            <a:t>Транспла</a:t>
          </a: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 -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err="1" smtClean="0">
              <a:latin typeface="Arial" pitchFamily="34" charset="0"/>
              <a:cs typeface="Arial" pitchFamily="34" charset="0"/>
            </a:rPr>
            <a:t>центарний</a:t>
          </a: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     </a:t>
          </a:r>
          <a:endParaRPr lang="uk-UA" sz="800" b="1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5802684" y="3177278"/>
        <a:ext cx="729195" cy="517317"/>
      </dsp:txXfrm>
    </dsp:sp>
    <dsp:sp modelId="{964D8183-2345-4F0E-9866-2A4434E921E4}">
      <dsp:nvSpPr>
        <dsp:cNvPr id="0" name=""/>
        <dsp:cNvSpPr/>
      </dsp:nvSpPr>
      <dsp:spPr>
        <a:xfrm>
          <a:off x="6658030" y="5304163"/>
          <a:ext cx="878556" cy="5135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4C767F-6832-4AD7-81C0-AF0A7C03EE20}">
      <dsp:nvSpPr>
        <dsp:cNvPr id="0" name=""/>
        <dsp:cNvSpPr/>
      </dsp:nvSpPr>
      <dsp:spPr>
        <a:xfrm>
          <a:off x="6676782" y="5321978"/>
          <a:ext cx="878556" cy="5135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(через плаценту), токсоплазма, малярійні плазмодії.</a:t>
          </a:r>
          <a:endParaRPr lang="ru-RU" sz="8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6676782" y="5321978"/>
        <a:ext cx="878556" cy="513547"/>
      </dsp:txXfrm>
    </dsp:sp>
    <dsp:sp modelId="{B8DA6AE3-F7BA-4E38-8DC5-60BC5A2DAA0C}">
      <dsp:nvSpPr>
        <dsp:cNvPr id="0" name=""/>
        <dsp:cNvSpPr/>
      </dsp:nvSpPr>
      <dsp:spPr>
        <a:xfrm>
          <a:off x="6696433" y="3027970"/>
          <a:ext cx="1181816" cy="3547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CA80B9-5F56-4545-8557-C02FE581853F}">
      <dsp:nvSpPr>
        <dsp:cNvPr id="0" name=""/>
        <dsp:cNvSpPr/>
      </dsp:nvSpPr>
      <dsp:spPr>
        <a:xfrm>
          <a:off x="6715186" y="3045785"/>
          <a:ext cx="1181816" cy="3547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err="1" smtClean="0">
              <a:latin typeface="Arial" pitchFamily="34" charset="0"/>
              <a:cs typeface="Arial" pitchFamily="34" charset="0"/>
            </a:rPr>
            <a:t>Трансфузивний</a:t>
          </a: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     </a:t>
          </a:r>
          <a:r>
            <a:rPr lang="uk-UA" sz="800" b="0" i="0" u="none" kern="1200" noProof="0" dirty="0" smtClean="0">
              <a:latin typeface="Arial" pitchFamily="34" charset="0"/>
              <a:cs typeface="Arial" pitchFamily="34" charset="0"/>
            </a:rPr>
            <a:t>                                      </a:t>
          </a:r>
          <a:endParaRPr lang="uk-UA" sz="800" b="0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6715186" y="3045785"/>
        <a:ext cx="1181816" cy="354729"/>
      </dsp:txXfrm>
    </dsp:sp>
    <dsp:sp modelId="{B46D4F94-FF05-4BC5-9AB5-4AF7B639C6A9}">
      <dsp:nvSpPr>
        <dsp:cNvPr id="0" name=""/>
        <dsp:cNvSpPr/>
      </dsp:nvSpPr>
      <dsp:spPr>
        <a:xfrm>
          <a:off x="7226738" y="4005911"/>
          <a:ext cx="721197" cy="1003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06295E-9686-47DB-B9CA-F4A7DFF84786}">
      <dsp:nvSpPr>
        <dsp:cNvPr id="0" name=""/>
        <dsp:cNvSpPr/>
      </dsp:nvSpPr>
      <dsp:spPr>
        <a:xfrm>
          <a:off x="7245491" y="4023726"/>
          <a:ext cx="721197" cy="10030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(при переливанні крові), вірус </a:t>
          </a:r>
          <a:r>
            <a:rPr lang="uk-UA" sz="800" b="0" i="0" u="none" kern="1200" dirty="0" err="1" smtClean="0">
              <a:latin typeface="Arial" pitchFamily="34" charset="0"/>
              <a:cs typeface="Arial" pitchFamily="34" charset="0"/>
            </a:rPr>
            <a:t>СНІДу</a:t>
          </a: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, малярійні плазмодії, трипаносоми.</a:t>
          </a:r>
          <a:endParaRPr lang="ru-RU" sz="8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7245491" y="4023726"/>
        <a:ext cx="721197" cy="1003072"/>
      </dsp:txXfrm>
    </dsp:sp>
    <dsp:sp modelId="{060647B2-12A6-41AE-90AE-7B9774277E27}">
      <dsp:nvSpPr>
        <dsp:cNvPr id="0" name=""/>
        <dsp:cNvSpPr/>
      </dsp:nvSpPr>
      <dsp:spPr>
        <a:xfrm>
          <a:off x="5408045" y="2344954"/>
          <a:ext cx="811439" cy="348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620201-10B2-4824-B5F8-1008DCD0B141}">
      <dsp:nvSpPr>
        <dsp:cNvPr id="0" name=""/>
        <dsp:cNvSpPr/>
      </dsp:nvSpPr>
      <dsp:spPr>
        <a:xfrm>
          <a:off x="5426798" y="2362768"/>
          <a:ext cx="811439" cy="3484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Статевий      </a:t>
          </a:r>
          <a:endParaRPr lang="uk-UA" sz="800" b="1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5426798" y="2362768"/>
        <a:ext cx="811439" cy="348489"/>
      </dsp:txXfrm>
    </dsp:sp>
    <dsp:sp modelId="{A81DFF16-CE89-42FF-84C9-9C9133621760}">
      <dsp:nvSpPr>
        <dsp:cNvPr id="0" name=""/>
        <dsp:cNvSpPr/>
      </dsp:nvSpPr>
      <dsp:spPr>
        <a:xfrm>
          <a:off x="7145162" y="2355642"/>
          <a:ext cx="998623" cy="4661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93DF55-1F92-4E80-9EAF-50A9F5D8F7EC}">
      <dsp:nvSpPr>
        <dsp:cNvPr id="0" name=""/>
        <dsp:cNvSpPr/>
      </dsp:nvSpPr>
      <dsp:spPr>
        <a:xfrm>
          <a:off x="7163915" y="2373457"/>
          <a:ext cx="998623" cy="4661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err="1" smtClean="0">
              <a:latin typeface="Arial" pitchFamily="34" charset="0"/>
              <a:cs typeface="Arial" pitchFamily="34" charset="0"/>
            </a:rPr>
            <a:t>Трихомонада</a:t>
          </a: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,  вірус </a:t>
          </a:r>
          <a:r>
            <a:rPr lang="uk-UA" sz="800" b="0" i="0" u="none" kern="1200" dirty="0" err="1" smtClean="0">
              <a:latin typeface="Arial" pitchFamily="34" charset="0"/>
              <a:cs typeface="Arial" pitchFamily="34" charset="0"/>
            </a:rPr>
            <a:t>СНІДу</a:t>
          </a:r>
          <a:endParaRPr lang="ru-RU" sz="8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7163915" y="2373457"/>
        <a:ext cx="998623" cy="466185"/>
      </dsp:txXfrm>
    </dsp:sp>
    <dsp:sp modelId="{E3BAF629-1689-4BAC-8516-C31ECCC61DBD}">
      <dsp:nvSpPr>
        <dsp:cNvPr id="0" name=""/>
        <dsp:cNvSpPr/>
      </dsp:nvSpPr>
      <dsp:spPr>
        <a:xfrm>
          <a:off x="6768795" y="1043835"/>
          <a:ext cx="1101057" cy="4550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0CDAC9-C9B2-4E7C-8715-D5C55426B0B6}">
      <dsp:nvSpPr>
        <dsp:cNvPr id="0" name=""/>
        <dsp:cNvSpPr/>
      </dsp:nvSpPr>
      <dsp:spPr>
        <a:xfrm>
          <a:off x="6787547" y="1061650"/>
          <a:ext cx="1101057" cy="4550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1" i="0" u="none" kern="1200" noProof="0" dirty="0" smtClean="0">
              <a:latin typeface="Arial" pitchFamily="34" charset="0"/>
              <a:cs typeface="Arial" pitchFamily="34" charset="0"/>
            </a:rPr>
            <a:t>Використання нестерильних інструментів</a:t>
          </a:r>
          <a:endParaRPr lang="uk-UA" sz="800" b="1" i="0" u="none" kern="1200" noProof="0" dirty="0">
            <a:latin typeface="Arial" pitchFamily="34" charset="0"/>
            <a:cs typeface="Arial" pitchFamily="34" charset="0"/>
          </a:endParaRPr>
        </a:p>
      </dsp:txBody>
      <dsp:txXfrm>
        <a:off x="6787547" y="1061650"/>
        <a:ext cx="1101057" cy="455056"/>
      </dsp:txXfrm>
    </dsp:sp>
    <dsp:sp modelId="{E9B38CD9-A0C1-48CE-9272-530FAC6FC90B}">
      <dsp:nvSpPr>
        <dsp:cNvPr id="0" name=""/>
        <dsp:cNvSpPr/>
      </dsp:nvSpPr>
      <dsp:spPr>
        <a:xfrm>
          <a:off x="7958781" y="1597173"/>
          <a:ext cx="1008078" cy="580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DF5B0C-272E-4CAE-8A8C-F76F9CDA30CD}">
      <dsp:nvSpPr>
        <dsp:cNvPr id="0" name=""/>
        <dsp:cNvSpPr/>
      </dsp:nvSpPr>
      <dsp:spPr>
        <a:xfrm>
          <a:off x="7977533" y="1614987"/>
          <a:ext cx="1008078" cy="5804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шприци, інструментарій в клініці (вірус </a:t>
          </a:r>
          <a:r>
            <a:rPr lang="uk-UA" sz="800" b="0" i="0" u="none" kern="1200" dirty="0" err="1" smtClean="0">
              <a:latin typeface="Arial" pitchFamily="34" charset="0"/>
              <a:cs typeface="Arial" pitchFamily="34" charset="0"/>
            </a:rPr>
            <a:t>СНІДу</a:t>
          </a: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, </a:t>
          </a:r>
          <a:r>
            <a:rPr lang="uk-UA" sz="800" b="0" i="0" u="none" kern="1200" dirty="0" err="1" smtClean="0">
              <a:latin typeface="Arial" pitchFamily="34" charset="0"/>
              <a:cs typeface="Arial" pitchFamily="34" charset="0"/>
            </a:rPr>
            <a:t>трихомонада</a:t>
          </a:r>
          <a:r>
            <a:rPr lang="uk-UA" sz="800" b="0" i="0" u="none" kern="1200" dirty="0" smtClean="0">
              <a:latin typeface="Arial" pitchFamily="34" charset="0"/>
              <a:cs typeface="Arial" pitchFamily="34" charset="0"/>
            </a:rPr>
            <a:t>).</a:t>
          </a:r>
          <a:endParaRPr lang="ru-RU" sz="8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7977533" y="1614987"/>
        <a:ext cx="1008078" cy="58044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4065E7-8AD7-4ACB-A898-36D3AE9F419E}">
      <dsp:nvSpPr>
        <dsp:cNvPr id="0" name=""/>
        <dsp:cNvSpPr/>
      </dsp:nvSpPr>
      <dsp:spPr>
        <a:xfrm>
          <a:off x="6337078" y="3434180"/>
          <a:ext cx="1888520" cy="1399251"/>
        </a:xfrm>
        <a:custGeom>
          <a:avLst/>
          <a:gdLst/>
          <a:ahLst/>
          <a:cxnLst/>
          <a:rect l="0" t="0" r="0" b="0"/>
          <a:pathLst>
            <a:path>
              <a:moveTo>
                <a:pt x="1888520" y="0"/>
              </a:moveTo>
              <a:lnTo>
                <a:pt x="1888520" y="1304698"/>
              </a:lnTo>
              <a:lnTo>
                <a:pt x="0" y="1304698"/>
              </a:lnTo>
              <a:lnTo>
                <a:pt x="0" y="13992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51EB56-9C4C-48A4-9B85-1A75E83F6DB6}">
      <dsp:nvSpPr>
        <dsp:cNvPr id="0" name=""/>
        <dsp:cNvSpPr/>
      </dsp:nvSpPr>
      <dsp:spPr>
        <a:xfrm>
          <a:off x="8091561" y="3434180"/>
          <a:ext cx="91440" cy="1327245"/>
        </a:xfrm>
        <a:custGeom>
          <a:avLst/>
          <a:gdLst/>
          <a:ahLst/>
          <a:cxnLst/>
          <a:rect l="0" t="0" r="0" b="0"/>
          <a:pathLst>
            <a:path>
              <a:moveTo>
                <a:pt x="134037" y="0"/>
              </a:moveTo>
              <a:lnTo>
                <a:pt x="134037" y="1232692"/>
              </a:lnTo>
              <a:lnTo>
                <a:pt x="45720" y="1232692"/>
              </a:lnTo>
              <a:lnTo>
                <a:pt x="45720" y="13272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FEB948-7D01-410E-8087-07BAAA34CD61}">
      <dsp:nvSpPr>
        <dsp:cNvPr id="0" name=""/>
        <dsp:cNvSpPr/>
      </dsp:nvSpPr>
      <dsp:spPr>
        <a:xfrm>
          <a:off x="4464871" y="3434180"/>
          <a:ext cx="3760727" cy="1399251"/>
        </a:xfrm>
        <a:custGeom>
          <a:avLst/>
          <a:gdLst/>
          <a:ahLst/>
          <a:cxnLst/>
          <a:rect l="0" t="0" r="0" b="0"/>
          <a:pathLst>
            <a:path>
              <a:moveTo>
                <a:pt x="3760727" y="0"/>
              </a:moveTo>
              <a:lnTo>
                <a:pt x="3760727" y="1304698"/>
              </a:lnTo>
              <a:lnTo>
                <a:pt x="0" y="1304698"/>
              </a:lnTo>
              <a:lnTo>
                <a:pt x="0" y="13992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28083-3179-4E75-8F9F-D3A0F96893E2}">
      <dsp:nvSpPr>
        <dsp:cNvPr id="0" name=""/>
        <dsp:cNvSpPr/>
      </dsp:nvSpPr>
      <dsp:spPr>
        <a:xfrm>
          <a:off x="4601544" y="2085294"/>
          <a:ext cx="3624055" cy="700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6211"/>
              </a:lnTo>
              <a:lnTo>
                <a:pt x="3624055" y="606211"/>
              </a:lnTo>
              <a:lnTo>
                <a:pt x="3624055" y="7007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288203-D019-4033-8FC8-8DC1213526D5}">
      <dsp:nvSpPr>
        <dsp:cNvPr id="0" name=""/>
        <dsp:cNvSpPr/>
      </dsp:nvSpPr>
      <dsp:spPr>
        <a:xfrm>
          <a:off x="1316715" y="3702321"/>
          <a:ext cx="4053074" cy="483035"/>
        </a:xfrm>
        <a:custGeom>
          <a:avLst/>
          <a:gdLst/>
          <a:ahLst/>
          <a:cxnLst/>
          <a:rect l="0" t="0" r="0" b="0"/>
          <a:pathLst>
            <a:path>
              <a:moveTo>
                <a:pt x="4053074" y="0"/>
              </a:moveTo>
              <a:lnTo>
                <a:pt x="4053074" y="388482"/>
              </a:lnTo>
              <a:lnTo>
                <a:pt x="0" y="388482"/>
              </a:lnTo>
              <a:lnTo>
                <a:pt x="0" y="4830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E1E8E3-0DCD-4856-B435-74D442CAF067}">
      <dsp:nvSpPr>
        <dsp:cNvPr id="0" name=""/>
        <dsp:cNvSpPr/>
      </dsp:nvSpPr>
      <dsp:spPr>
        <a:xfrm>
          <a:off x="4601544" y="2085294"/>
          <a:ext cx="768245" cy="9150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0526"/>
              </a:lnTo>
              <a:lnTo>
                <a:pt x="768245" y="820526"/>
              </a:lnTo>
              <a:lnTo>
                <a:pt x="768245" y="9150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D9A92-2CBE-42F0-9BC1-112AC7F9C122}">
      <dsp:nvSpPr>
        <dsp:cNvPr id="0" name=""/>
        <dsp:cNvSpPr/>
      </dsp:nvSpPr>
      <dsp:spPr>
        <a:xfrm>
          <a:off x="1709366" y="1794731"/>
          <a:ext cx="1104736" cy="551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7079"/>
              </a:lnTo>
              <a:lnTo>
                <a:pt x="1104736" y="457079"/>
              </a:lnTo>
              <a:lnTo>
                <a:pt x="1104736" y="5516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6E0C51-DFEB-4B2E-AA2F-6693A85067D6}">
      <dsp:nvSpPr>
        <dsp:cNvPr id="0" name=""/>
        <dsp:cNvSpPr/>
      </dsp:nvSpPr>
      <dsp:spPr>
        <a:xfrm>
          <a:off x="859759" y="1794731"/>
          <a:ext cx="849606" cy="590428"/>
        </a:xfrm>
        <a:custGeom>
          <a:avLst/>
          <a:gdLst/>
          <a:ahLst/>
          <a:cxnLst/>
          <a:rect l="0" t="0" r="0" b="0"/>
          <a:pathLst>
            <a:path>
              <a:moveTo>
                <a:pt x="849606" y="0"/>
              </a:moveTo>
              <a:lnTo>
                <a:pt x="849606" y="495875"/>
              </a:lnTo>
              <a:lnTo>
                <a:pt x="0" y="495875"/>
              </a:lnTo>
              <a:lnTo>
                <a:pt x="0" y="5904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8C1A00-886A-45F8-89F8-9F2D1C123E75}">
      <dsp:nvSpPr>
        <dsp:cNvPr id="0" name=""/>
        <dsp:cNvSpPr/>
      </dsp:nvSpPr>
      <dsp:spPr>
        <a:xfrm>
          <a:off x="1709366" y="906203"/>
          <a:ext cx="2892178" cy="1179091"/>
        </a:xfrm>
        <a:custGeom>
          <a:avLst/>
          <a:gdLst/>
          <a:ahLst/>
          <a:cxnLst/>
          <a:rect l="0" t="0" r="0" b="0"/>
          <a:pathLst>
            <a:path>
              <a:moveTo>
                <a:pt x="2892178" y="1179091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F38F01-E415-4381-920B-963F374EF61F}">
      <dsp:nvSpPr>
        <dsp:cNvPr id="0" name=""/>
        <dsp:cNvSpPr/>
      </dsp:nvSpPr>
      <dsp:spPr>
        <a:xfrm>
          <a:off x="4555824" y="990205"/>
          <a:ext cx="91440" cy="356878"/>
        </a:xfrm>
        <a:custGeom>
          <a:avLst/>
          <a:gdLst/>
          <a:ahLst/>
          <a:cxnLst/>
          <a:rect l="0" t="0" r="0" b="0"/>
          <a:pathLst>
            <a:path>
              <a:moveTo>
                <a:pt x="55232" y="0"/>
              </a:moveTo>
              <a:lnTo>
                <a:pt x="55232" y="262325"/>
              </a:lnTo>
              <a:lnTo>
                <a:pt x="45720" y="262325"/>
              </a:lnTo>
              <a:lnTo>
                <a:pt x="45720" y="356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1DC6D-2993-4767-B2AD-19E4A8A93A02}">
      <dsp:nvSpPr>
        <dsp:cNvPr id="0" name=""/>
        <dsp:cNvSpPr/>
      </dsp:nvSpPr>
      <dsp:spPr>
        <a:xfrm>
          <a:off x="3931795" y="91851"/>
          <a:ext cx="1358523" cy="898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4098F-16A3-488A-9CFB-0875FC08491F}">
      <dsp:nvSpPr>
        <dsp:cNvPr id="0" name=""/>
        <dsp:cNvSpPr/>
      </dsp:nvSpPr>
      <dsp:spPr>
        <a:xfrm>
          <a:off x="4045202" y="199588"/>
          <a:ext cx="1358523" cy="898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u="sng" kern="1200" noProof="0" smtClean="0">
              <a:latin typeface="Arial" pitchFamily="34" charset="0"/>
              <a:cs typeface="Arial" pitchFamily="34" charset="0"/>
            </a:rPr>
            <a:t>ПАРАЗИТ</a:t>
          </a:r>
          <a:endParaRPr lang="uk-UA" sz="1400" i="1" u="sng" kern="1200" noProof="0">
            <a:latin typeface="Arial" pitchFamily="34" charset="0"/>
            <a:cs typeface="Arial" pitchFamily="34" charset="0"/>
          </a:endParaRPr>
        </a:p>
      </dsp:txBody>
      <dsp:txXfrm>
        <a:off x="4045202" y="199588"/>
        <a:ext cx="1358523" cy="898354"/>
      </dsp:txXfrm>
    </dsp:sp>
    <dsp:sp modelId="{32ACBAE2-3E7F-4C8A-99FD-3E105176C61C}">
      <dsp:nvSpPr>
        <dsp:cNvPr id="0" name=""/>
        <dsp:cNvSpPr/>
      </dsp:nvSpPr>
      <dsp:spPr>
        <a:xfrm>
          <a:off x="3810520" y="1347084"/>
          <a:ext cx="1582048" cy="7382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E27A4-E70E-4FF9-B691-941033534C7A}">
      <dsp:nvSpPr>
        <dsp:cNvPr id="0" name=""/>
        <dsp:cNvSpPr/>
      </dsp:nvSpPr>
      <dsp:spPr>
        <a:xfrm>
          <a:off x="3923927" y="1454820"/>
          <a:ext cx="1582048" cy="7382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u="sng" kern="1200" noProof="0" smtClean="0">
              <a:latin typeface="Arial" pitchFamily="34" charset="0"/>
              <a:cs typeface="Arial" pitchFamily="34" charset="0"/>
            </a:rPr>
            <a:t>ХАРАКТЕР ВИКЛИКАНИХ ЗАХВОРЮВАНЬ</a:t>
          </a:r>
          <a:endParaRPr lang="uk-UA" sz="1200" u="sng" kern="1200" noProof="0">
            <a:latin typeface="Arial" pitchFamily="34" charset="0"/>
            <a:cs typeface="Arial" pitchFamily="34" charset="0"/>
          </a:endParaRPr>
        </a:p>
      </dsp:txBody>
      <dsp:txXfrm>
        <a:off x="3923927" y="1454820"/>
        <a:ext cx="1582048" cy="738210"/>
      </dsp:txXfrm>
    </dsp:sp>
    <dsp:sp modelId="{36CB6516-0226-4980-8876-67DCB6AF54D9}">
      <dsp:nvSpPr>
        <dsp:cNvPr id="0" name=""/>
        <dsp:cNvSpPr/>
      </dsp:nvSpPr>
      <dsp:spPr>
        <a:xfrm>
          <a:off x="930201" y="906203"/>
          <a:ext cx="1558328" cy="888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DF3004-6211-49EB-8AC4-C2331A2CF92D}">
      <dsp:nvSpPr>
        <dsp:cNvPr id="0" name=""/>
        <dsp:cNvSpPr/>
      </dsp:nvSpPr>
      <dsp:spPr>
        <a:xfrm>
          <a:off x="1043608" y="1013939"/>
          <a:ext cx="1558328" cy="888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kern="1200" noProof="0" smtClean="0">
              <a:latin typeface="Arial" pitchFamily="34" charset="0"/>
              <a:cs typeface="Arial" pitchFamily="34" charset="0"/>
            </a:rPr>
            <a:t>За епідеміологічним принципом </a:t>
          </a:r>
          <a:endParaRPr lang="uk-UA" sz="1100" b="1" i="0" kern="1200" noProof="0">
            <a:latin typeface="Arial" pitchFamily="34" charset="0"/>
            <a:cs typeface="Arial" pitchFamily="34" charset="0"/>
          </a:endParaRPr>
        </a:p>
      </dsp:txBody>
      <dsp:txXfrm>
        <a:off x="1043608" y="1013939"/>
        <a:ext cx="1558328" cy="888528"/>
      </dsp:txXfrm>
    </dsp:sp>
    <dsp:sp modelId="{439992DD-0327-43DB-AE22-B5033E69E18B}">
      <dsp:nvSpPr>
        <dsp:cNvPr id="0" name=""/>
        <dsp:cNvSpPr/>
      </dsp:nvSpPr>
      <dsp:spPr>
        <a:xfrm>
          <a:off x="66102" y="2385160"/>
          <a:ext cx="1587315" cy="10750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1329E-C02D-4F04-9904-7161FC078F06}">
      <dsp:nvSpPr>
        <dsp:cNvPr id="0" name=""/>
        <dsp:cNvSpPr/>
      </dsp:nvSpPr>
      <dsp:spPr>
        <a:xfrm>
          <a:off x="179509" y="2492897"/>
          <a:ext cx="1587315" cy="10750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dirty="0" smtClean="0">
              <a:latin typeface="Arial" pitchFamily="34" charset="0"/>
              <a:cs typeface="Arial" pitchFamily="34" charset="0"/>
            </a:rPr>
            <a:t>інвазійні (найпростіші, гельмінти</a:t>
          </a:r>
          <a:r>
            <a:rPr lang="uk-UA" sz="1050" kern="1200" noProof="0" dirty="0" smtClean="0">
              <a:latin typeface="Arial" pitchFamily="34" charset="0"/>
              <a:cs typeface="Arial" pitchFamily="34" charset="0"/>
            </a:rPr>
            <a:t>)</a:t>
          </a:r>
          <a:endParaRPr lang="uk-UA" sz="1050" kern="1200" noProof="0" dirty="0">
            <a:latin typeface="Arial" pitchFamily="34" charset="0"/>
            <a:cs typeface="Arial" pitchFamily="34" charset="0"/>
          </a:endParaRPr>
        </a:p>
      </dsp:txBody>
      <dsp:txXfrm>
        <a:off x="179509" y="2492897"/>
        <a:ext cx="1587315" cy="1075077"/>
      </dsp:txXfrm>
    </dsp:sp>
    <dsp:sp modelId="{318F7575-894E-4F73-A572-C620B7A9F863}">
      <dsp:nvSpPr>
        <dsp:cNvPr id="0" name=""/>
        <dsp:cNvSpPr/>
      </dsp:nvSpPr>
      <dsp:spPr>
        <a:xfrm>
          <a:off x="2082332" y="2346364"/>
          <a:ext cx="1463539" cy="11566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68CCC0-4EC8-4D74-A30A-6BCBDABCD00C}">
      <dsp:nvSpPr>
        <dsp:cNvPr id="0" name=""/>
        <dsp:cNvSpPr/>
      </dsp:nvSpPr>
      <dsp:spPr>
        <a:xfrm>
          <a:off x="2195739" y="2454100"/>
          <a:ext cx="1463539" cy="11566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smtClean="0">
              <a:latin typeface="Arial" pitchFamily="34" charset="0"/>
              <a:cs typeface="Arial" pitchFamily="34" charset="0"/>
            </a:rPr>
            <a:t>інфекційні</a:t>
          </a:r>
          <a:r>
            <a:rPr lang="uk-UA" sz="1050" i="1" kern="1200" noProof="0" smtClean="0">
              <a:latin typeface="Arial" pitchFamily="34" charset="0"/>
              <a:cs typeface="Arial" pitchFamily="34" charset="0"/>
            </a:rPr>
            <a:t>  </a:t>
          </a:r>
          <a:r>
            <a:rPr lang="uk-UA" sz="1050" kern="1200" noProof="0" smtClean="0">
              <a:latin typeface="Arial" pitchFamily="34" charset="0"/>
              <a:cs typeface="Arial" pitchFamily="34" charset="0"/>
            </a:rPr>
            <a:t>(віруси, мікоплазми, хламідії, рикетсії, бактерії, спірохети)</a:t>
          </a:r>
          <a:endParaRPr lang="uk-UA" sz="1050" kern="1200" noProof="0">
            <a:latin typeface="Arial" pitchFamily="34" charset="0"/>
            <a:cs typeface="Arial" pitchFamily="34" charset="0"/>
          </a:endParaRPr>
        </a:p>
      </dsp:txBody>
      <dsp:txXfrm>
        <a:off x="2195739" y="2454100"/>
        <a:ext cx="1463539" cy="1156656"/>
      </dsp:txXfrm>
    </dsp:sp>
    <dsp:sp modelId="{A91F3508-CEDE-4F65-86AB-2616EAAC56D7}">
      <dsp:nvSpPr>
        <dsp:cNvPr id="0" name=""/>
        <dsp:cNvSpPr/>
      </dsp:nvSpPr>
      <dsp:spPr>
        <a:xfrm>
          <a:off x="4643434" y="3000373"/>
          <a:ext cx="1452710" cy="7019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3585F-943F-49ED-909A-8346E0E8B5BD}">
      <dsp:nvSpPr>
        <dsp:cNvPr id="0" name=""/>
        <dsp:cNvSpPr/>
      </dsp:nvSpPr>
      <dsp:spPr>
        <a:xfrm>
          <a:off x="4756841" y="3108110"/>
          <a:ext cx="1452710" cy="701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kern="1200" noProof="0" smtClean="0">
              <a:latin typeface="Arial" pitchFamily="34" charset="0"/>
              <a:cs typeface="Arial" pitchFamily="34" charset="0"/>
            </a:rPr>
            <a:t>За способом передачі збудника </a:t>
          </a:r>
          <a:endParaRPr lang="uk-UA" sz="1100" b="1" i="0" kern="1200" noProof="0">
            <a:latin typeface="Arial" pitchFamily="34" charset="0"/>
            <a:cs typeface="Arial" pitchFamily="34" charset="0"/>
          </a:endParaRPr>
        </a:p>
      </dsp:txBody>
      <dsp:txXfrm>
        <a:off x="4756841" y="3108110"/>
        <a:ext cx="1452710" cy="701947"/>
      </dsp:txXfrm>
    </dsp:sp>
    <dsp:sp modelId="{8E39FDAB-C3E2-4985-A1C6-21587A35524C}">
      <dsp:nvSpPr>
        <dsp:cNvPr id="0" name=""/>
        <dsp:cNvSpPr/>
      </dsp:nvSpPr>
      <dsp:spPr>
        <a:xfrm>
          <a:off x="426145" y="4185356"/>
          <a:ext cx="1781139" cy="13669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CC0580-215A-4BE7-A141-E46049B5D082}">
      <dsp:nvSpPr>
        <dsp:cNvPr id="0" name=""/>
        <dsp:cNvSpPr/>
      </dsp:nvSpPr>
      <dsp:spPr>
        <a:xfrm>
          <a:off x="539552" y="4293092"/>
          <a:ext cx="1781139" cy="13669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smtClean="0">
              <a:latin typeface="Arial" pitchFamily="34" charset="0"/>
              <a:cs typeface="Arial" pitchFamily="34" charset="0"/>
            </a:rPr>
            <a:t>Трансмісивні: 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smtClean="0">
              <a:latin typeface="Arial" pitchFamily="34" charset="0"/>
              <a:cs typeface="Arial" pitchFamily="34" charset="0"/>
            </a:rPr>
            <a:t>а)облігатно-трансмісивні 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smtClean="0">
              <a:latin typeface="Arial" pitchFamily="34" charset="0"/>
              <a:cs typeface="Arial" pitchFamily="34" charset="0"/>
            </a:rPr>
            <a:t> (малярія, тайговий енцефаліт);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smtClean="0">
              <a:latin typeface="Arial" pitchFamily="34" charset="0"/>
              <a:cs typeface="Arial" pitchFamily="34" charset="0"/>
            </a:rPr>
            <a:t>б)факультативно- трансмісивні 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smtClean="0">
              <a:latin typeface="Arial" pitchFamily="34" charset="0"/>
              <a:cs typeface="Arial" pitchFamily="34" charset="0"/>
            </a:rPr>
            <a:t>(туляремія, сибірка)</a:t>
          </a:r>
          <a:endParaRPr lang="uk-UA" sz="1050" kern="1200" noProof="0">
            <a:latin typeface="Arial" pitchFamily="34" charset="0"/>
            <a:cs typeface="Arial" pitchFamily="34" charset="0"/>
          </a:endParaRPr>
        </a:p>
      </dsp:txBody>
      <dsp:txXfrm>
        <a:off x="539552" y="4293092"/>
        <a:ext cx="1781139" cy="1366907"/>
      </dsp:txXfrm>
    </dsp:sp>
    <dsp:sp modelId="{22709950-8B06-480D-8359-FA33EF835FBF}">
      <dsp:nvSpPr>
        <dsp:cNvPr id="0" name=""/>
        <dsp:cNvSpPr/>
      </dsp:nvSpPr>
      <dsp:spPr>
        <a:xfrm>
          <a:off x="7715268" y="2786059"/>
          <a:ext cx="1020663" cy="648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E83E7A-4E2D-44BA-ACE5-FE422285F745}">
      <dsp:nvSpPr>
        <dsp:cNvPr id="0" name=""/>
        <dsp:cNvSpPr/>
      </dsp:nvSpPr>
      <dsp:spPr>
        <a:xfrm>
          <a:off x="7828675" y="2893795"/>
          <a:ext cx="1020663" cy="648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0" kern="1200" noProof="0" dirty="0" smtClean="0">
              <a:latin typeface="Arial" pitchFamily="34" charset="0"/>
              <a:cs typeface="Arial" pitchFamily="34" charset="0"/>
            </a:rPr>
            <a:t>За джерелом збудника</a:t>
          </a:r>
          <a:endParaRPr lang="uk-UA" sz="1100" b="1" i="0" kern="1200" noProof="0" dirty="0">
            <a:latin typeface="Arial" pitchFamily="34" charset="0"/>
            <a:cs typeface="Arial" pitchFamily="34" charset="0"/>
          </a:endParaRPr>
        </a:p>
      </dsp:txBody>
      <dsp:txXfrm>
        <a:off x="7828675" y="2893795"/>
        <a:ext cx="1020663" cy="648121"/>
      </dsp:txXfrm>
    </dsp:sp>
    <dsp:sp modelId="{C410076A-B59A-4981-AA1E-8BD03E52CEF2}">
      <dsp:nvSpPr>
        <dsp:cNvPr id="0" name=""/>
        <dsp:cNvSpPr/>
      </dsp:nvSpPr>
      <dsp:spPr>
        <a:xfrm>
          <a:off x="3954540" y="4833432"/>
          <a:ext cx="1020663" cy="648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21B1EE-0C6E-41AA-B47B-870735D88260}">
      <dsp:nvSpPr>
        <dsp:cNvPr id="0" name=""/>
        <dsp:cNvSpPr/>
      </dsp:nvSpPr>
      <dsp:spPr>
        <a:xfrm>
          <a:off x="4067947" y="4941168"/>
          <a:ext cx="1020663" cy="648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smtClean="0">
              <a:latin typeface="Arial" pitchFamily="34" charset="0"/>
              <a:cs typeface="Arial" pitchFamily="34" charset="0"/>
            </a:rPr>
            <a:t>антропонози </a:t>
          </a:r>
          <a:endParaRPr lang="uk-UA" sz="1050" kern="1200" noProof="0">
            <a:latin typeface="Arial" pitchFamily="34" charset="0"/>
            <a:cs typeface="Arial" pitchFamily="34" charset="0"/>
          </a:endParaRPr>
        </a:p>
      </dsp:txBody>
      <dsp:txXfrm>
        <a:off x="4067947" y="4941168"/>
        <a:ext cx="1020663" cy="648121"/>
      </dsp:txXfrm>
    </dsp:sp>
    <dsp:sp modelId="{53CCBA22-1254-4049-A2CA-10ED953AFAB5}">
      <dsp:nvSpPr>
        <dsp:cNvPr id="0" name=""/>
        <dsp:cNvSpPr/>
      </dsp:nvSpPr>
      <dsp:spPr>
        <a:xfrm>
          <a:off x="7626950" y="4761425"/>
          <a:ext cx="1020663" cy="648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D9E00-A133-448B-8DBD-79D877B70295}">
      <dsp:nvSpPr>
        <dsp:cNvPr id="0" name=""/>
        <dsp:cNvSpPr/>
      </dsp:nvSpPr>
      <dsp:spPr>
        <a:xfrm>
          <a:off x="7740357" y="4869162"/>
          <a:ext cx="1020663" cy="648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smtClean="0">
              <a:latin typeface="Arial" pitchFamily="34" charset="0"/>
              <a:cs typeface="Arial" pitchFamily="34" charset="0"/>
            </a:rPr>
            <a:t>зоонози</a:t>
          </a:r>
          <a:endParaRPr lang="uk-UA" sz="1050" kern="1200" noProof="0">
            <a:latin typeface="Arial" pitchFamily="34" charset="0"/>
            <a:cs typeface="Arial" pitchFamily="34" charset="0"/>
          </a:endParaRPr>
        </a:p>
      </dsp:txBody>
      <dsp:txXfrm>
        <a:off x="7740357" y="4869162"/>
        <a:ext cx="1020663" cy="648121"/>
      </dsp:txXfrm>
    </dsp:sp>
    <dsp:sp modelId="{5678614A-79E2-4603-BCC8-A9A1206FF268}">
      <dsp:nvSpPr>
        <dsp:cNvPr id="0" name=""/>
        <dsp:cNvSpPr/>
      </dsp:nvSpPr>
      <dsp:spPr>
        <a:xfrm>
          <a:off x="5826747" y="4833432"/>
          <a:ext cx="1020663" cy="648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580221-1435-4720-B54B-E3F06FE871A6}">
      <dsp:nvSpPr>
        <dsp:cNvPr id="0" name=""/>
        <dsp:cNvSpPr/>
      </dsp:nvSpPr>
      <dsp:spPr>
        <a:xfrm>
          <a:off x="5940154" y="4941168"/>
          <a:ext cx="1020663" cy="648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50" kern="1200" noProof="0" dirty="0" smtClean="0">
              <a:latin typeface="Arial" pitchFamily="34" charset="0"/>
              <a:cs typeface="Arial" pitchFamily="34" charset="0"/>
            </a:rPr>
            <a:t>природно - осередкові</a:t>
          </a:r>
          <a:endParaRPr lang="uk-UA" sz="1050" kern="1200" noProof="0" dirty="0">
            <a:latin typeface="Arial" pitchFamily="34" charset="0"/>
            <a:cs typeface="Arial" pitchFamily="34" charset="0"/>
          </a:endParaRPr>
        </a:p>
      </dsp:txBody>
      <dsp:txXfrm>
        <a:off x="5940154" y="4941168"/>
        <a:ext cx="1020663" cy="64812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69967F-3BEA-44C0-8AA2-DE4B3514DA43}">
      <dsp:nvSpPr>
        <dsp:cNvPr id="0" name=""/>
        <dsp:cNvSpPr/>
      </dsp:nvSpPr>
      <dsp:spPr>
        <a:xfrm>
          <a:off x="4115548" y="223"/>
          <a:ext cx="1526918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u="sng" kern="1200" noProof="0" dirty="0" smtClean="0">
              <a:latin typeface="Arial" pitchFamily="34" charset="0"/>
              <a:cs typeface="Arial" pitchFamily="34" charset="0"/>
            </a:rPr>
            <a:t>Царство:</a:t>
          </a:r>
          <a:r>
            <a:rPr lang="uk-UA" sz="1400" b="1" kern="1200" noProof="0" dirty="0" smtClean="0">
              <a:latin typeface="Arial" pitchFamily="34" charset="0"/>
              <a:cs typeface="Arial" pitchFamily="34" charset="0"/>
            </a:rPr>
            <a:t> Тварини (</a:t>
          </a:r>
          <a:r>
            <a:rPr lang="uk-UA" sz="1400" b="1" kern="1200" noProof="0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400" kern="1200" noProof="0" dirty="0" smtClean="0">
              <a:latin typeface="Arial" pitchFamily="34" charset="0"/>
              <a:cs typeface="Arial" pitchFamily="34" charset="0"/>
            </a:rPr>
            <a:t>)</a:t>
          </a:r>
          <a:endParaRPr lang="uk-UA" sz="1400" kern="1200" noProof="0" dirty="0">
            <a:latin typeface="Arial" pitchFamily="34" charset="0"/>
            <a:cs typeface="Arial" pitchFamily="34" charset="0"/>
          </a:endParaRPr>
        </a:p>
      </dsp:txBody>
      <dsp:txXfrm>
        <a:off x="4115548" y="223"/>
        <a:ext cx="1526918" cy="864096"/>
      </dsp:txXfrm>
    </dsp:sp>
    <dsp:sp modelId="{4D85FA24-83E9-44F7-91BB-000083279E94}">
      <dsp:nvSpPr>
        <dsp:cNvPr id="0" name=""/>
        <dsp:cNvSpPr/>
      </dsp:nvSpPr>
      <dsp:spPr>
        <a:xfrm>
          <a:off x="4833287" y="864319"/>
          <a:ext cx="91440" cy="1079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79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ECA44A-C1DC-4F3E-91E9-7BB9F598DE5E}">
      <dsp:nvSpPr>
        <dsp:cNvPr id="0" name=""/>
        <dsp:cNvSpPr/>
      </dsp:nvSpPr>
      <dsp:spPr>
        <a:xfrm>
          <a:off x="4162361" y="972219"/>
          <a:ext cx="1433292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u="sng" kern="1200" noProof="0" dirty="0" err="1" smtClean="0">
              <a:latin typeface="Arial" pitchFamily="34" charset="0"/>
              <a:cs typeface="Arial" pitchFamily="34" charset="0"/>
            </a:rPr>
            <a:t>Підцарство</a:t>
          </a:r>
          <a:r>
            <a:rPr lang="uk-UA" sz="1400" b="1" kern="1200" noProof="0" dirty="0" smtClean="0">
              <a:latin typeface="Arial" pitchFamily="34" charset="0"/>
              <a:cs typeface="Arial" pitchFamily="34" charset="0"/>
            </a:rPr>
            <a:t> : Найпростіші (</a:t>
          </a:r>
          <a:r>
            <a:rPr lang="en-US" sz="1400" b="1" kern="1200" noProof="0" dirty="0" smtClean="0">
              <a:latin typeface="Arial" pitchFamily="34" charset="0"/>
              <a:cs typeface="Arial" pitchFamily="34" charset="0"/>
            </a:rPr>
            <a:t>Protozoa)</a:t>
          </a:r>
          <a:endParaRPr lang="en-US" sz="1400" kern="1200" noProof="0" dirty="0">
            <a:latin typeface="Arial" pitchFamily="34" charset="0"/>
            <a:cs typeface="Arial" pitchFamily="34" charset="0"/>
          </a:endParaRPr>
        </a:p>
      </dsp:txBody>
      <dsp:txXfrm>
        <a:off x="4162361" y="972219"/>
        <a:ext cx="1433292" cy="864096"/>
      </dsp:txXfrm>
    </dsp:sp>
    <dsp:sp modelId="{2EB76307-F96D-414E-B01E-C32E105D17BA}">
      <dsp:nvSpPr>
        <dsp:cNvPr id="0" name=""/>
        <dsp:cNvSpPr/>
      </dsp:nvSpPr>
      <dsp:spPr>
        <a:xfrm>
          <a:off x="3122210" y="1836315"/>
          <a:ext cx="1756797" cy="107900"/>
        </a:xfrm>
        <a:custGeom>
          <a:avLst/>
          <a:gdLst/>
          <a:ahLst/>
          <a:cxnLst/>
          <a:rect l="0" t="0" r="0" b="0"/>
          <a:pathLst>
            <a:path>
              <a:moveTo>
                <a:pt x="1756797" y="0"/>
              </a:moveTo>
              <a:lnTo>
                <a:pt x="1756797" y="53950"/>
              </a:lnTo>
              <a:lnTo>
                <a:pt x="0" y="53950"/>
              </a:lnTo>
              <a:lnTo>
                <a:pt x="0" y="1079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4BE5D7-B9EB-4064-BD7A-20AD0547DF71}">
      <dsp:nvSpPr>
        <dsp:cNvPr id="0" name=""/>
        <dsp:cNvSpPr/>
      </dsp:nvSpPr>
      <dsp:spPr>
        <a:xfrm>
          <a:off x="1927568" y="1944215"/>
          <a:ext cx="2389282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noProof="0" dirty="0" err="1" smtClean="0">
              <a:latin typeface="Arial" pitchFamily="34" charset="0"/>
              <a:cs typeface="Arial" pitchFamily="34" charset="0"/>
            </a:rPr>
            <a:t>Саркомастігофора</a:t>
          </a:r>
          <a:r>
            <a:rPr lang="uk-UA" sz="1400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400" i="1" kern="1200" noProof="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1400" i="1" kern="1200" noProof="0" dirty="0" err="1" smtClean="0">
              <a:latin typeface="Arial" pitchFamily="34" charset="0"/>
              <a:cs typeface="Arial" pitchFamily="34" charset="0"/>
            </a:rPr>
            <a:t>Sarkomastigophora</a:t>
          </a:r>
          <a:r>
            <a:rPr lang="uk-UA" sz="1400" i="1" kern="1200" noProof="0" dirty="0" smtClean="0">
              <a:latin typeface="Arial" pitchFamily="34" charset="0"/>
              <a:cs typeface="Arial" pitchFamily="34" charset="0"/>
            </a:rPr>
            <a:t>)</a:t>
          </a:r>
          <a:endParaRPr lang="uk-UA" sz="1400" kern="1200" noProof="0" dirty="0">
            <a:latin typeface="Arial" pitchFamily="34" charset="0"/>
            <a:cs typeface="Arial" pitchFamily="34" charset="0"/>
          </a:endParaRPr>
        </a:p>
      </dsp:txBody>
      <dsp:txXfrm>
        <a:off x="1927568" y="1944215"/>
        <a:ext cx="2389282" cy="864096"/>
      </dsp:txXfrm>
    </dsp:sp>
    <dsp:sp modelId="{3B372AF1-F704-4F83-9189-B7D719201059}">
      <dsp:nvSpPr>
        <dsp:cNvPr id="0" name=""/>
        <dsp:cNvSpPr/>
      </dsp:nvSpPr>
      <dsp:spPr>
        <a:xfrm>
          <a:off x="2239979" y="2808312"/>
          <a:ext cx="882230" cy="107900"/>
        </a:xfrm>
        <a:custGeom>
          <a:avLst/>
          <a:gdLst/>
          <a:ahLst/>
          <a:cxnLst/>
          <a:rect l="0" t="0" r="0" b="0"/>
          <a:pathLst>
            <a:path>
              <a:moveTo>
                <a:pt x="882230" y="0"/>
              </a:moveTo>
              <a:lnTo>
                <a:pt x="882230" y="53950"/>
              </a:lnTo>
              <a:lnTo>
                <a:pt x="0" y="53950"/>
              </a:lnTo>
              <a:lnTo>
                <a:pt x="0" y="1079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2C840D-1B61-4757-B053-016E853D1F7D}">
      <dsp:nvSpPr>
        <dsp:cNvPr id="0" name=""/>
        <dsp:cNvSpPr/>
      </dsp:nvSpPr>
      <dsp:spPr>
        <a:xfrm>
          <a:off x="1523333" y="2916212"/>
          <a:ext cx="1433292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err="1" smtClean="0">
              <a:latin typeface="Arial" pitchFamily="34" charset="0"/>
              <a:cs typeface="Arial" pitchFamily="34" charset="0"/>
            </a:rPr>
            <a:t>Мастігофора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Mastigophora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1523333" y="2916212"/>
        <a:ext cx="1433292" cy="864096"/>
      </dsp:txXfrm>
    </dsp:sp>
    <dsp:sp modelId="{B440AF02-9FBC-44F8-9D68-A60CA54E8137}">
      <dsp:nvSpPr>
        <dsp:cNvPr id="0" name=""/>
        <dsp:cNvSpPr/>
      </dsp:nvSpPr>
      <dsp:spPr>
        <a:xfrm>
          <a:off x="2002500" y="3780308"/>
          <a:ext cx="237479" cy="95583"/>
        </a:xfrm>
        <a:custGeom>
          <a:avLst/>
          <a:gdLst/>
          <a:ahLst/>
          <a:cxnLst/>
          <a:rect l="0" t="0" r="0" b="0"/>
          <a:pathLst>
            <a:path>
              <a:moveTo>
                <a:pt x="237479" y="0"/>
              </a:moveTo>
              <a:lnTo>
                <a:pt x="237479" y="47791"/>
              </a:lnTo>
              <a:lnTo>
                <a:pt x="0" y="47791"/>
              </a:lnTo>
              <a:lnTo>
                <a:pt x="0" y="955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828D6-96CB-4470-870F-3B46E8A6B8C0}">
      <dsp:nvSpPr>
        <dsp:cNvPr id="0" name=""/>
        <dsp:cNvSpPr/>
      </dsp:nvSpPr>
      <dsp:spPr>
        <a:xfrm>
          <a:off x="1076073" y="3875891"/>
          <a:ext cx="1852853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Джгутикові (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Zoomastigophora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1076073" y="3875891"/>
        <a:ext cx="1852853" cy="864096"/>
      </dsp:txXfrm>
    </dsp:sp>
    <dsp:sp modelId="{907B6D07-CC09-46C8-87E2-56EC1339248B}">
      <dsp:nvSpPr>
        <dsp:cNvPr id="0" name=""/>
        <dsp:cNvSpPr/>
      </dsp:nvSpPr>
      <dsp:spPr>
        <a:xfrm>
          <a:off x="3122210" y="2808312"/>
          <a:ext cx="882230" cy="107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50"/>
              </a:lnTo>
              <a:lnTo>
                <a:pt x="882230" y="53950"/>
              </a:lnTo>
              <a:lnTo>
                <a:pt x="882230" y="1079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29523D-5722-438A-9996-FD6ECFC160E0}">
      <dsp:nvSpPr>
        <dsp:cNvPr id="0" name=""/>
        <dsp:cNvSpPr/>
      </dsp:nvSpPr>
      <dsp:spPr>
        <a:xfrm>
          <a:off x="3287794" y="2916212"/>
          <a:ext cx="1433292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err="1" smtClean="0">
              <a:latin typeface="Arial" pitchFamily="34" charset="0"/>
              <a:cs typeface="Arial" pitchFamily="34" charset="0"/>
            </a:rPr>
            <a:t>Саркодіна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Sarkodina</a:t>
          </a:r>
          <a:r>
            <a:rPr lang="uk-UA" sz="1400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3287794" y="2916212"/>
        <a:ext cx="1433292" cy="864096"/>
      </dsp:txXfrm>
    </dsp:sp>
    <dsp:sp modelId="{456A019B-B7DC-4CD9-B86B-A1422BA05087}">
      <dsp:nvSpPr>
        <dsp:cNvPr id="0" name=""/>
        <dsp:cNvSpPr/>
      </dsp:nvSpPr>
      <dsp:spPr>
        <a:xfrm>
          <a:off x="3958720" y="3780308"/>
          <a:ext cx="91440" cy="1079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79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ACFEE-4E30-4A30-BE0B-DA1A19368A25}">
      <dsp:nvSpPr>
        <dsp:cNvPr id="0" name=""/>
        <dsp:cNvSpPr/>
      </dsp:nvSpPr>
      <dsp:spPr>
        <a:xfrm>
          <a:off x="3287794" y="3888208"/>
          <a:ext cx="1433292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Саркодові (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Lobosea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3287794" y="3888208"/>
        <a:ext cx="1433292" cy="864096"/>
      </dsp:txXfrm>
    </dsp:sp>
    <dsp:sp modelId="{FED2966A-6253-4AC0-8FE7-CC2AD3C54DBB}">
      <dsp:nvSpPr>
        <dsp:cNvPr id="0" name=""/>
        <dsp:cNvSpPr/>
      </dsp:nvSpPr>
      <dsp:spPr>
        <a:xfrm>
          <a:off x="4879007" y="1836315"/>
          <a:ext cx="680112" cy="107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50"/>
              </a:lnTo>
              <a:lnTo>
                <a:pt x="680112" y="53950"/>
              </a:lnTo>
              <a:lnTo>
                <a:pt x="680112" y="1079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9C4AB5-8484-4024-A83B-5DAD5CF64B24}">
      <dsp:nvSpPr>
        <dsp:cNvPr id="0" name=""/>
        <dsp:cNvSpPr/>
      </dsp:nvSpPr>
      <dsp:spPr>
        <a:xfrm>
          <a:off x="4842474" y="1944215"/>
          <a:ext cx="1433292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noProof="0" dirty="0" err="1" smtClean="0">
              <a:latin typeface="Arial" pitchFamily="34" charset="0"/>
              <a:cs typeface="Arial" pitchFamily="34" charset="0"/>
            </a:rPr>
            <a:t>Апікомплекса</a:t>
          </a:r>
          <a:r>
            <a:rPr lang="uk-UA" sz="1400" b="1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400" i="1" kern="1200" noProof="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1400" i="1" kern="1200" noProof="0" dirty="0" err="1" smtClean="0">
              <a:latin typeface="Arial" pitchFamily="34" charset="0"/>
              <a:cs typeface="Arial" pitchFamily="34" charset="0"/>
            </a:rPr>
            <a:t>Apikomplexa</a:t>
          </a:r>
          <a:r>
            <a:rPr lang="uk-UA" sz="1400" i="1" kern="1200" noProof="0" dirty="0" smtClean="0">
              <a:latin typeface="Arial" pitchFamily="34" charset="0"/>
              <a:cs typeface="Arial" pitchFamily="34" charset="0"/>
            </a:rPr>
            <a:t>)</a:t>
          </a:r>
          <a:endParaRPr lang="uk-UA" sz="1400" kern="1200" noProof="0" dirty="0">
            <a:latin typeface="Arial" pitchFamily="34" charset="0"/>
            <a:cs typeface="Arial" pitchFamily="34" charset="0"/>
          </a:endParaRPr>
        </a:p>
      </dsp:txBody>
      <dsp:txXfrm>
        <a:off x="4842474" y="1944215"/>
        <a:ext cx="1433292" cy="864096"/>
      </dsp:txXfrm>
    </dsp:sp>
    <dsp:sp modelId="{F4FF7DB2-3E6B-43B9-9D90-9647D9533AD0}">
      <dsp:nvSpPr>
        <dsp:cNvPr id="0" name=""/>
        <dsp:cNvSpPr/>
      </dsp:nvSpPr>
      <dsp:spPr>
        <a:xfrm>
          <a:off x="5513400" y="2808312"/>
          <a:ext cx="91440" cy="10801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0059"/>
              </a:lnTo>
              <a:lnTo>
                <a:pt x="57033" y="540059"/>
              </a:lnTo>
              <a:lnTo>
                <a:pt x="57033" y="108011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073C8A-2E20-44D1-92AD-DAED766DB22F}">
      <dsp:nvSpPr>
        <dsp:cNvPr id="0" name=""/>
        <dsp:cNvSpPr/>
      </dsp:nvSpPr>
      <dsp:spPr>
        <a:xfrm>
          <a:off x="4853787" y="3888431"/>
          <a:ext cx="1433292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Споровики (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Sporozoa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4853787" y="3888431"/>
        <a:ext cx="1433292" cy="864096"/>
      </dsp:txXfrm>
    </dsp:sp>
    <dsp:sp modelId="{D8DF9BB7-0501-4B6F-A101-81A7CBBB80F2}">
      <dsp:nvSpPr>
        <dsp:cNvPr id="0" name=""/>
        <dsp:cNvSpPr/>
      </dsp:nvSpPr>
      <dsp:spPr>
        <a:xfrm>
          <a:off x="4879007" y="1836315"/>
          <a:ext cx="2234792" cy="107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50"/>
              </a:lnTo>
              <a:lnTo>
                <a:pt x="2234792" y="53950"/>
              </a:lnTo>
              <a:lnTo>
                <a:pt x="2234792" y="1079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DEDB21-F9A6-41BC-A19F-04D1B337F2F7}">
      <dsp:nvSpPr>
        <dsp:cNvPr id="0" name=""/>
        <dsp:cNvSpPr/>
      </dsp:nvSpPr>
      <dsp:spPr>
        <a:xfrm>
          <a:off x="6397154" y="1944215"/>
          <a:ext cx="1433292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noProof="0" dirty="0" smtClean="0">
              <a:latin typeface="Arial" pitchFamily="34" charset="0"/>
              <a:cs typeface="Arial" pitchFamily="34" charset="0"/>
            </a:rPr>
            <a:t>Війчасті </a:t>
          </a:r>
          <a:r>
            <a:rPr lang="uk-UA" sz="1400" i="1" kern="1200" noProof="0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400" i="1" kern="1200" noProof="0" dirty="0" err="1" smtClean="0">
              <a:latin typeface="Arial" pitchFamily="34" charset="0"/>
              <a:cs typeface="Arial" pitchFamily="34" charset="0"/>
            </a:rPr>
            <a:t>Ciliophora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6397154" y="1944215"/>
        <a:ext cx="1433292" cy="864096"/>
      </dsp:txXfrm>
    </dsp:sp>
    <dsp:sp modelId="{C90AB7BE-58FA-4971-8166-B80F6A7C260B}">
      <dsp:nvSpPr>
        <dsp:cNvPr id="0" name=""/>
        <dsp:cNvSpPr/>
      </dsp:nvSpPr>
      <dsp:spPr>
        <a:xfrm>
          <a:off x="7068080" y="2808312"/>
          <a:ext cx="91440" cy="10665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3293"/>
              </a:lnTo>
              <a:lnTo>
                <a:pt x="93368" y="533293"/>
              </a:lnTo>
              <a:lnTo>
                <a:pt x="93368" y="10665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17B76B-B5C7-4E6B-8892-AD32CB7AC2B2}">
      <dsp:nvSpPr>
        <dsp:cNvPr id="0" name=""/>
        <dsp:cNvSpPr/>
      </dsp:nvSpPr>
      <dsp:spPr>
        <a:xfrm>
          <a:off x="6444803" y="3874899"/>
          <a:ext cx="1433292" cy="864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Інфузорії (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Litostomatea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6444803" y="3874899"/>
        <a:ext cx="1433292" cy="86409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90AF63-D729-489F-AE0F-FD1C1429567D}">
      <dsp:nvSpPr>
        <dsp:cNvPr id="0" name=""/>
        <dsp:cNvSpPr/>
      </dsp:nvSpPr>
      <dsp:spPr>
        <a:xfrm>
          <a:off x="7995195" y="3942235"/>
          <a:ext cx="129709" cy="119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483"/>
              </a:lnTo>
              <a:lnTo>
                <a:pt x="129709" y="94483"/>
              </a:lnTo>
              <a:lnTo>
                <a:pt x="129709" y="1197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3D2734-ED1F-496D-86DC-3D4A2A41ACD4}">
      <dsp:nvSpPr>
        <dsp:cNvPr id="0" name=""/>
        <dsp:cNvSpPr/>
      </dsp:nvSpPr>
      <dsp:spPr>
        <a:xfrm>
          <a:off x="7607730" y="2117726"/>
          <a:ext cx="387464" cy="1087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1738"/>
              </a:lnTo>
              <a:lnTo>
                <a:pt x="387464" y="1061738"/>
              </a:lnTo>
              <a:lnTo>
                <a:pt x="387464" y="10870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0BEACC-373F-48C4-80B5-DD84B0F444F1}">
      <dsp:nvSpPr>
        <dsp:cNvPr id="0" name=""/>
        <dsp:cNvSpPr/>
      </dsp:nvSpPr>
      <dsp:spPr>
        <a:xfrm>
          <a:off x="5969460" y="3415399"/>
          <a:ext cx="481364" cy="1432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7138"/>
              </a:lnTo>
              <a:lnTo>
                <a:pt x="481364" y="1407138"/>
              </a:lnTo>
              <a:lnTo>
                <a:pt x="481364" y="14324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3836C7-7694-47D5-B20F-BC156DDA7A64}">
      <dsp:nvSpPr>
        <dsp:cNvPr id="0" name=""/>
        <dsp:cNvSpPr/>
      </dsp:nvSpPr>
      <dsp:spPr>
        <a:xfrm>
          <a:off x="5969460" y="2117726"/>
          <a:ext cx="1638270" cy="872689"/>
        </a:xfrm>
        <a:custGeom>
          <a:avLst/>
          <a:gdLst/>
          <a:ahLst/>
          <a:cxnLst/>
          <a:rect l="0" t="0" r="0" b="0"/>
          <a:pathLst>
            <a:path>
              <a:moveTo>
                <a:pt x="1638270" y="0"/>
              </a:moveTo>
              <a:lnTo>
                <a:pt x="1638270" y="847422"/>
              </a:lnTo>
              <a:lnTo>
                <a:pt x="0" y="847422"/>
              </a:lnTo>
              <a:lnTo>
                <a:pt x="0" y="8726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B7F9AB-F7A5-4A45-8AD3-F05DF89ED2B6}">
      <dsp:nvSpPr>
        <dsp:cNvPr id="0" name=""/>
        <dsp:cNvSpPr/>
      </dsp:nvSpPr>
      <dsp:spPr>
        <a:xfrm>
          <a:off x="4224360" y="3358205"/>
          <a:ext cx="504765" cy="918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2827"/>
              </a:lnTo>
              <a:lnTo>
                <a:pt x="504765" y="892827"/>
              </a:lnTo>
              <a:lnTo>
                <a:pt x="504765" y="91809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18E935-5359-47AD-B690-1431BAD4D01B}">
      <dsp:nvSpPr>
        <dsp:cNvPr id="0" name=""/>
        <dsp:cNvSpPr/>
      </dsp:nvSpPr>
      <dsp:spPr>
        <a:xfrm>
          <a:off x="4224360" y="2117726"/>
          <a:ext cx="3383370" cy="658376"/>
        </a:xfrm>
        <a:custGeom>
          <a:avLst/>
          <a:gdLst/>
          <a:ahLst/>
          <a:cxnLst/>
          <a:rect l="0" t="0" r="0" b="0"/>
          <a:pathLst>
            <a:path>
              <a:moveTo>
                <a:pt x="3383370" y="0"/>
              </a:moveTo>
              <a:lnTo>
                <a:pt x="3383370" y="633109"/>
              </a:lnTo>
              <a:lnTo>
                <a:pt x="0" y="633109"/>
              </a:lnTo>
              <a:lnTo>
                <a:pt x="0" y="6583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F4AE33-B3B7-4C55-9AF4-0E31F1C82690}">
      <dsp:nvSpPr>
        <dsp:cNvPr id="0" name=""/>
        <dsp:cNvSpPr/>
      </dsp:nvSpPr>
      <dsp:spPr>
        <a:xfrm>
          <a:off x="1438556" y="3100893"/>
          <a:ext cx="1357468" cy="675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0073"/>
              </a:lnTo>
              <a:lnTo>
                <a:pt x="1357468" y="650073"/>
              </a:lnTo>
              <a:lnTo>
                <a:pt x="1357468" y="6753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CB0E0D-79BA-4D04-876D-63CCBA0FDF80}">
      <dsp:nvSpPr>
        <dsp:cNvPr id="0" name=""/>
        <dsp:cNvSpPr/>
      </dsp:nvSpPr>
      <dsp:spPr>
        <a:xfrm>
          <a:off x="1438556" y="2117726"/>
          <a:ext cx="6169174" cy="515500"/>
        </a:xfrm>
        <a:custGeom>
          <a:avLst/>
          <a:gdLst/>
          <a:ahLst/>
          <a:cxnLst/>
          <a:rect l="0" t="0" r="0" b="0"/>
          <a:pathLst>
            <a:path>
              <a:moveTo>
                <a:pt x="6169174" y="0"/>
              </a:moveTo>
              <a:lnTo>
                <a:pt x="6169174" y="490233"/>
              </a:lnTo>
              <a:lnTo>
                <a:pt x="0" y="490233"/>
              </a:lnTo>
              <a:lnTo>
                <a:pt x="0" y="5155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F06FEA-53BB-4518-B977-F4046550C818}">
      <dsp:nvSpPr>
        <dsp:cNvPr id="0" name=""/>
        <dsp:cNvSpPr/>
      </dsp:nvSpPr>
      <dsp:spPr>
        <a:xfrm>
          <a:off x="5935673" y="1544557"/>
          <a:ext cx="1672056" cy="551718"/>
        </a:xfrm>
        <a:custGeom>
          <a:avLst/>
          <a:gdLst/>
          <a:ahLst/>
          <a:cxnLst/>
          <a:rect l="0" t="0" r="0" b="0"/>
          <a:pathLst>
            <a:path>
              <a:moveTo>
                <a:pt x="0" y="551718"/>
              </a:moveTo>
              <a:lnTo>
                <a:pt x="1672056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DE2A3B-14BF-4D9B-9EE9-3B2DECE28054}">
      <dsp:nvSpPr>
        <dsp:cNvPr id="0" name=""/>
        <dsp:cNvSpPr/>
      </dsp:nvSpPr>
      <dsp:spPr>
        <a:xfrm>
          <a:off x="4402456" y="1472550"/>
          <a:ext cx="1533217" cy="660974"/>
        </a:xfrm>
        <a:custGeom>
          <a:avLst/>
          <a:gdLst/>
          <a:ahLst/>
          <a:cxnLst/>
          <a:rect l="0" t="0" r="0" b="0"/>
          <a:pathLst>
            <a:path>
              <a:moveTo>
                <a:pt x="0" y="660974"/>
              </a:moveTo>
              <a:lnTo>
                <a:pt x="1533217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7348AB-D1DA-4EFB-A3EF-D6F37FDFB024}">
      <dsp:nvSpPr>
        <dsp:cNvPr id="0" name=""/>
        <dsp:cNvSpPr/>
      </dsp:nvSpPr>
      <dsp:spPr>
        <a:xfrm>
          <a:off x="2545461" y="1472550"/>
          <a:ext cx="1856994" cy="586523"/>
        </a:xfrm>
        <a:custGeom>
          <a:avLst/>
          <a:gdLst/>
          <a:ahLst/>
          <a:cxnLst/>
          <a:rect l="0" t="0" r="0" b="0"/>
          <a:pathLst>
            <a:path>
              <a:moveTo>
                <a:pt x="0" y="586523"/>
              </a:moveTo>
              <a:lnTo>
                <a:pt x="1856994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BD72AC-A5D7-4381-8AA6-B21DD61561DE}">
      <dsp:nvSpPr>
        <dsp:cNvPr id="0" name=""/>
        <dsp:cNvSpPr/>
      </dsp:nvSpPr>
      <dsp:spPr>
        <a:xfrm>
          <a:off x="923802" y="1471688"/>
          <a:ext cx="1621658" cy="544917"/>
        </a:xfrm>
        <a:custGeom>
          <a:avLst/>
          <a:gdLst/>
          <a:ahLst/>
          <a:cxnLst/>
          <a:rect l="0" t="0" r="0" b="0"/>
          <a:pathLst>
            <a:path>
              <a:moveTo>
                <a:pt x="0" y="544917"/>
              </a:moveTo>
              <a:lnTo>
                <a:pt x="162165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04B06-6701-44C8-84D5-A047111223B2}">
      <dsp:nvSpPr>
        <dsp:cNvPr id="0" name=""/>
        <dsp:cNvSpPr/>
      </dsp:nvSpPr>
      <dsp:spPr>
        <a:xfrm>
          <a:off x="183978" y="1490219"/>
          <a:ext cx="1479647" cy="526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EE7C7C-8DF7-484C-9EF8-AB527E5EE030}">
      <dsp:nvSpPr>
        <dsp:cNvPr id="0" name=""/>
        <dsp:cNvSpPr/>
      </dsp:nvSpPr>
      <dsp:spPr>
        <a:xfrm>
          <a:off x="214283" y="1519009"/>
          <a:ext cx="1479647" cy="526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i="1" u="sng" kern="1200" dirty="0" smtClean="0">
              <a:latin typeface="Arial" pitchFamily="34" charset="0"/>
              <a:cs typeface="Arial" pitchFamily="34" charset="0"/>
            </a:rPr>
            <a:t>Царство: </a:t>
          </a:r>
          <a:r>
            <a:rPr lang="uk-UA" sz="1100" b="1" i="1" u="sng" kern="1200" dirty="0" smtClean="0">
              <a:latin typeface="Arial" pitchFamily="34" charset="0"/>
              <a:cs typeface="Arial" pitchFamily="34" charset="0"/>
            </a:rPr>
            <a:t>Тварини (</a:t>
          </a:r>
          <a:r>
            <a:rPr lang="en-US" sz="1100" b="1" i="1" u="sng" kern="1200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100" b="1" i="1" u="sng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100" b="1" i="1" u="sng" kern="1200" dirty="0">
            <a:latin typeface="Arial" pitchFamily="34" charset="0"/>
            <a:cs typeface="Arial" pitchFamily="34" charset="0"/>
          </a:endParaRPr>
        </a:p>
      </dsp:txBody>
      <dsp:txXfrm>
        <a:off x="214283" y="1519009"/>
        <a:ext cx="1479647" cy="526386"/>
      </dsp:txXfrm>
    </dsp:sp>
    <dsp:sp modelId="{0753FD23-27C0-4436-ABAB-18889E727CF7}">
      <dsp:nvSpPr>
        <dsp:cNvPr id="0" name=""/>
        <dsp:cNvSpPr/>
      </dsp:nvSpPr>
      <dsp:spPr>
        <a:xfrm>
          <a:off x="1802728" y="1471688"/>
          <a:ext cx="1485465" cy="5873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F8D2B-01F3-4B40-A86B-41E8E472C448}">
      <dsp:nvSpPr>
        <dsp:cNvPr id="0" name=""/>
        <dsp:cNvSpPr/>
      </dsp:nvSpPr>
      <dsp:spPr>
        <a:xfrm>
          <a:off x="1833033" y="1500478"/>
          <a:ext cx="1485465" cy="5873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i="1" u="sng" kern="1200" dirty="0" err="1" smtClean="0">
              <a:latin typeface="Arial" pitchFamily="34" charset="0"/>
              <a:cs typeface="Arial" pitchFamily="34" charset="0"/>
            </a:rPr>
            <a:t>Підцарство</a:t>
          </a:r>
          <a:r>
            <a:rPr lang="uk-UA" sz="1100" b="1" i="1" u="sng" kern="1200" dirty="0" smtClean="0">
              <a:latin typeface="Arial" pitchFamily="34" charset="0"/>
              <a:cs typeface="Arial" pitchFamily="34" charset="0"/>
            </a:rPr>
            <a:t>: Найпростіші (</a:t>
          </a:r>
          <a:r>
            <a:rPr lang="en-US" sz="1100" b="1" i="1" u="sng" kern="1200" dirty="0" smtClean="0">
              <a:latin typeface="Arial" pitchFamily="34" charset="0"/>
              <a:cs typeface="Arial" pitchFamily="34" charset="0"/>
            </a:rPr>
            <a:t>Protozoa</a:t>
          </a:r>
          <a:r>
            <a:rPr lang="uk-UA" sz="1100" b="1" i="1" u="sng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100" i="1" u="sng" kern="1200" dirty="0">
            <a:latin typeface="Arial" pitchFamily="34" charset="0"/>
            <a:cs typeface="Arial" pitchFamily="34" charset="0"/>
          </a:endParaRPr>
        </a:p>
      </dsp:txBody>
      <dsp:txXfrm>
        <a:off x="1833033" y="1500478"/>
        <a:ext cx="1485465" cy="587385"/>
      </dsp:txXfrm>
    </dsp:sp>
    <dsp:sp modelId="{7B935575-F2F4-467A-9B51-2B066BF53C6C}">
      <dsp:nvSpPr>
        <dsp:cNvPr id="0" name=""/>
        <dsp:cNvSpPr/>
      </dsp:nvSpPr>
      <dsp:spPr>
        <a:xfrm>
          <a:off x="3606162" y="1472550"/>
          <a:ext cx="1592586" cy="660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152ECA-DCC2-46FC-9C78-78B393143450}">
      <dsp:nvSpPr>
        <dsp:cNvPr id="0" name=""/>
        <dsp:cNvSpPr/>
      </dsp:nvSpPr>
      <dsp:spPr>
        <a:xfrm>
          <a:off x="3636467" y="1501339"/>
          <a:ext cx="1592586" cy="660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kern="1200" dirty="0" smtClean="0">
              <a:latin typeface="Arial" pitchFamily="34" charset="0"/>
              <a:cs typeface="Arial" pitchFamily="34" charset="0"/>
            </a:rPr>
            <a:t>Тип: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kern="1200" dirty="0" err="1" smtClean="0">
              <a:latin typeface="Arial" pitchFamily="34" charset="0"/>
              <a:cs typeface="Arial" pitchFamily="34" charset="0"/>
            </a:rPr>
            <a:t>Саркомастігофора</a:t>
          </a:r>
          <a:r>
            <a:rPr lang="uk-UA" sz="10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b="0" kern="1200" dirty="0" smtClean="0">
              <a:latin typeface="Arial" pitchFamily="34" charset="0"/>
              <a:cs typeface="Arial" pitchFamily="34" charset="0"/>
            </a:rPr>
            <a:t>  (</a:t>
          </a:r>
          <a:r>
            <a:rPr lang="en-US" sz="1000" b="0" i="1" kern="1200" dirty="0" err="1" smtClean="0">
              <a:latin typeface="Arial" pitchFamily="34" charset="0"/>
              <a:cs typeface="Arial" pitchFamily="34" charset="0"/>
            </a:rPr>
            <a:t>Sarkomastigophora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)                            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3636467" y="1501339"/>
        <a:ext cx="1592586" cy="660975"/>
      </dsp:txXfrm>
    </dsp:sp>
    <dsp:sp modelId="{2D0CC285-BBDD-4767-85D7-154CE8552760}">
      <dsp:nvSpPr>
        <dsp:cNvPr id="0" name=""/>
        <dsp:cNvSpPr/>
      </dsp:nvSpPr>
      <dsp:spPr>
        <a:xfrm>
          <a:off x="5334353" y="1472550"/>
          <a:ext cx="1202641" cy="6237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9AB0E3-F25B-488B-A23B-39FEB684D2B1}">
      <dsp:nvSpPr>
        <dsp:cNvPr id="0" name=""/>
        <dsp:cNvSpPr/>
      </dsp:nvSpPr>
      <dsp:spPr>
        <a:xfrm>
          <a:off x="5364658" y="1501340"/>
          <a:ext cx="1202641" cy="6237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kern="1200" dirty="0" smtClean="0">
              <a:latin typeface="Arial" pitchFamily="34" charset="0"/>
              <a:cs typeface="Arial" pitchFamily="34" charset="0"/>
            </a:rPr>
            <a:t>Підтип:</a:t>
          </a:r>
          <a:endParaRPr lang="uk-UA" sz="1000" b="1" i="0" kern="1200" dirty="0" smtClean="0">
            <a:latin typeface="Arial" pitchFamily="34" charset="0"/>
            <a:cs typeface="Arial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i="0" kern="1200" dirty="0" err="1" smtClean="0">
              <a:latin typeface="Arial" pitchFamily="34" charset="0"/>
              <a:cs typeface="Arial" pitchFamily="34" charset="0"/>
            </a:rPr>
            <a:t>Мастігофора</a:t>
          </a:r>
          <a:r>
            <a:rPr lang="uk-UA" sz="1000" b="1" i="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Mastigophora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)   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5364658" y="1501340"/>
        <a:ext cx="1202641" cy="623724"/>
      </dsp:txXfrm>
    </dsp:sp>
    <dsp:sp modelId="{7DDE7DDB-510F-4CC8-B664-509051458D50}">
      <dsp:nvSpPr>
        <dsp:cNvPr id="0" name=""/>
        <dsp:cNvSpPr/>
      </dsp:nvSpPr>
      <dsp:spPr>
        <a:xfrm>
          <a:off x="6990536" y="1544557"/>
          <a:ext cx="1234389" cy="5731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7DE12-2A29-4FB2-B431-4A229072E698}">
      <dsp:nvSpPr>
        <dsp:cNvPr id="0" name=""/>
        <dsp:cNvSpPr/>
      </dsp:nvSpPr>
      <dsp:spPr>
        <a:xfrm>
          <a:off x="7020841" y="1573347"/>
          <a:ext cx="1234389" cy="5731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kern="1200" dirty="0" smtClean="0">
              <a:latin typeface="Arial" pitchFamily="34" charset="0"/>
              <a:cs typeface="Arial" pitchFamily="34" charset="0"/>
            </a:rPr>
            <a:t>Клас:</a:t>
          </a:r>
          <a:endParaRPr lang="uk-UA" sz="1000" b="1" i="0" kern="1200" dirty="0" smtClean="0">
            <a:latin typeface="Arial" pitchFamily="34" charset="0"/>
            <a:cs typeface="Arial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i="0" kern="1200" dirty="0" smtClean="0">
              <a:latin typeface="Arial" pitchFamily="34" charset="0"/>
              <a:cs typeface="Arial" pitchFamily="34" charset="0"/>
            </a:rPr>
            <a:t>Джгутикові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Zoomastigophora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)          </a:t>
          </a:r>
          <a:r>
            <a:rPr lang="uk-UA" sz="1000" kern="1200" dirty="0" smtClean="0">
              <a:latin typeface="Arial" pitchFamily="34" charset="0"/>
              <a:cs typeface="Arial" pitchFamily="34" charset="0"/>
            </a:rPr>
            <a:t>   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7020841" y="1573347"/>
        <a:ext cx="1234389" cy="573169"/>
      </dsp:txXfrm>
    </dsp:sp>
    <dsp:sp modelId="{19A44F41-9D78-4D56-9693-2D92A94C940C}">
      <dsp:nvSpPr>
        <dsp:cNvPr id="0" name=""/>
        <dsp:cNvSpPr/>
      </dsp:nvSpPr>
      <dsp:spPr>
        <a:xfrm>
          <a:off x="898357" y="2633226"/>
          <a:ext cx="1080396" cy="4676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D54EB2-D021-449D-B682-2191932EDD93}">
      <dsp:nvSpPr>
        <dsp:cNvPr id="0" name=""/>
        <dsp:cNvSpPr/>
      </dsp:nvSpPr>
      <dsp:spPr>
        <a:xfrm>
          <a:off x="928663" y="2662016"/>
          <a:ext cx="1080396" cy="4676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i="0" kern="1200" dirty="0" smtClean="0">
              <a:latin typeface="Arial" pitchFamily="34" charset="0"/>
              <a:cs typeface="Arial" pitchFamily="34" charset="0"/>
            </a:rPr>
            <a:t>Лейшманії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LEISHMANIA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928663" y="2662016"/>
        <a:ext cx="1080396" cy="467666"/>
      </dsp:txXfrm>
    </dsp:sp>
    <dsp:sp modelId="{E5C18FC1-0CF1-443C-8A8B-BB3D365F97EF}">
      <dsp:nvSpPr>
        <dsp:cNvPr id="0" name=""/>
        <dsp:cNvSpPr/>
      </dsp:nvSpPr>
      <dsp:spPr>
        <a:xfrm>
          <a:off x="2112802" y="3776233"/>
          <a:ext cx="1366444" cy="18550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ED65A-9DBD-445C-B4DB-410ECC88158C}">
      <dsp:nvSpPr>
        <dsp:cNvPr id="0" name=""/>
        <dsp:cNvSpPr/>
      </dsp:nvSpPr>
      <dsp:spPr>
        <a:xfrm>
          <a:off x="2143107" y="3805023"/>
          <a:ext cx="1366444" cy="1855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tropica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(minor </a:t>
          </a:r>
          <a:r>
            <a:rPr lang="uk-UA" sz="1000" i="1" kern="1200" noProof="0" dirty="0" smtClean="0">
              <a:latin typeface="Arial" pitchFamily="34" charset="0"/>
              <a:cs typeface="Arial" pitchFamily="34" charset="0"/>
            </a:rPr>
            <a:t>т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a 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major)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donovani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infantum</a:t>
          </a:r>
          <a:endParaRPr lang="en-US" sz="1000" i="1" kern="1200" noProof="0" dirty="0" smtClean="0">
            <a:latin typeface="Arial" pitchFamily="34" charset="0"/>
            <a:cs typeface="Arial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braziliens</a:t>
          </a:r>
          <a:endParaRPr lang="en-US" sz="1000" i="1" kern="1200" noProof="0" dirty="0" smtClean="0">
            <a:latin typeface="Arial" pitchFamily="34" charset="0"/>
            <a:cs typeface="Arial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Leishmania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noProof="0" dirty="0" err="1" smtClean="0">
              <a:latin typeface="Arial" pitchFamily="34" charset="0"/>
              <a:cs typeface="Arial" pitchFamily="34" charset="0"/>
            </a:rPr>
            <a:t>mexicana</a:t>
          </a:r>
          <a:r>
            <a:rPr lang="en-US" sz="1000" i="1" kern="1200" noProof="0" dirty="0" smtClean="0">
              <a:latin typeface="Arial" pitchFamily="34" charset="0"/>
              <a:cs typeface="Arial" pitchFamily="34" charset="0"/>
            </a:rPr>
            <a:t> </a:t>
          </a:r>
          <a:endParaRPr lang="en-US" sz="1000" kern="1200" noProof="0" dirty="0">
            <a:latin typeface="Arial" pitchFamily="34" charset="0"/>
            <a:cs typeface="Arial" pitchFamily="34" charset="0"/>
          </a:endParaRPr>
        </a:p>
      </dsp:txBody>
      <dsp:txXfrm>
        <a:off x="2143107" y="3805023"/>
        <a:ext cx="1366444" cy="1855023"/>
      </dsp:txXfrm>
    </dsp:sp>
    <dsp:sp modelId="{A7823268-FD53-4BD9-BD23-86905047EFE7}">
      <dsp:nvSpPr>
        <dsp:cNvPr id="0" name=""/>
        <dsp:cNvSpPr/>
      </dsp:nvSpPr>
      <dsp:spPr>
        <a:xfrm>
          <a:off x="3541564" y="2776102"/>
          <a:ext cx="1365590" cy="5821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DF829-6838-4E6A-9329-2F35CE5F7C7E}">
      <dsp:nvSpPr>
        <dsp:cNvPr id="0" name=""/>
        <dsp:cNvSpPr/>
      </dsp:nvSpPr>
      <dsp:spPr>
        <a:xfrm>
          <a:off x="3571869" y="2804892"/>
          <a:ext cx="1365590" cy="582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i="0" kern="1200" dirty="0" smtClean="0">
              <a:latin typeface="Arial" pitchFamily="34" charset="0"/>
              <a:cs typeface="Arial" pitchFamily="34" charset="0"/>
            </a:rPr>
            <a:t>Трипаносоми 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TRYPANOSOMA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3571869" y="2804892"/>
        <a:ext cx="1365590" cy="582102"/>
      </dsp:txXfrm>
    </dsp:sp>
    <dsp:sp modelId="{6A9FBACA-C6B7-45EA-A363-6113E26617E9}">
      <dsp:nvSpPr>
        <dsp:cNvPr id="0" name=""/>
        <dsp:cNvSpPr/>
      </dsp:nvSpPr>
      <dsp:spPr>
        <a:xfrm>
          <a:off x="4184505" y="4276299"/>
          <a:ext cx="1089241" cy="1307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58FE65-A3C8-4B3B-9E13-9E7DE079285D}">
      <dsp:nvSpPr>
        <dsp:cNvPr id="0" name=""/>
        <dsp:cNvSpPr/>
      </dsp:nvSpPr>
      <dsp:spPr>
        <a:xfrm>
          <a:off x="4214810" y="4305089"/>
          <a:ext cx="1089241" cy="1307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Trypanosoma</a:t>
          </a:r>
          <a:r>
            <a:rPr lang="en-GB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kern="1200" dirty="0" err="1" smtClean="0">
              <a:latin typeface="Arial" pitchFamily="34" charset="0"/>
              <a:cs typeface="Arial" pitchFamily="34" charset="0"/>
            </a:rPr>
            <a:t>gambiense</a:t>
          </a:r>
          <a:r>
            <a:rPr lang="en-GB" sz="10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Trypanosoma</a:t>
          </a:r>
          <a:r>
            <a:rPr lang="en-GB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kern="1200" dirty="0" err="1" smtClean="0">
              <a:latin typeface="Arial" pitchFamily="34" charset="0"/>
              <a:cs typeface="Arial" pitchFamily="34" charset="0"/>
            </a:rPr>
            <a:t>rhodesiense</a:t>
          </a:r>
          <a:r>
            <a:rPr lang="en-GB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Trypanosoma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cruzi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 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4214810" y="4305089"/>
        <a:ext cx="1089241" cy="1307653"/>
      </dsp:txXfrm>
    </dsp:sp>
    <dsp:sp modelId="{28B5BC00-944D-402E-9D77-27D2B37013C8}">
      <dsp:nvSpPr>
        <dsp:cNvPr id="0" name=""/>
        <dsp:cNvSpPr/>
      </dsp:nvSpPr>
      <dsp:spPr>
        <a:xfrm>
          <a:off x="5541826" y="2990416"/>
          <a:ext cx="855266" cy="424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66975-17A2-40A0-B39B-46D2CDA2C59C}">
      <dsp:nvSpPr>
        <dsp:cNvPr id="0" name=""/>
        <dsp:cNvSpPr/>
      </dsp:nvSpPr>
      <dsp:spPr>
        <a:xfrm>
          <a:off x="5572131" y="3019206"/>
          <a:ext cx="855266" cy="424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i="0" kern="1200" dirty="0" smtClean="0">
              <a:latin typeface="Arial" pitchFamily="34" charset="0"/>
              <a:cs typeface="Arial" pitchFamily="34" charset="0"/>
            </a:rPr>
            <a:t>Лямблії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LAMBLIA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5572131" y="3019206"/>
        <a:ext cx="855266" cy="424982"/>
      </dsp:txXfrm>
    </dsp:sp>
    <dsp:sp modelId="{6664CE37-38BE-4E86-894A-F911555125DB}">
      <dsp:nvSpPr>
        <dsp:cNvPr id="0" name=""/>
        <dsp:cNvSpPr/>
      </dsp:nvSpPr>
      <dsp:spPr>
        <a:xfrm>
          <a:off x="5970454" y="4847804"/>
          <a:ext cx="960740" cy="6687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C68297-51B5-4146-867E-8C46E912EE4E}">
      <dsp:nvSpPr>
        <dsp:cNvPr id="0" name=""/>
        <dsp:cNvSpPr/>
      </dsp:nvSpPr>
      <dsp:spPr>
        <a:xfrm>
          <a:off x="6000759" y="4876594"/>
          <a:ext cx="960740" cy="6687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Lamblia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intestinalis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6000759" y="4876594"/>
        <a:ext cx="960740" cy="668701"/>
      </dsp:txXfrm>
    </dsp:sp>
    <dsp:sp modelId="{B34755BB-0895-4634-9AB2-56AD1917ADEF}">
      <dsp:nvSpPr>
        <dsp:cNvPr id="0" name=""/>
        <dsp:cNvSpPr/>
      </dsp:nvSpPr>
      <dsp:spPr>
        <a:xfrm>
          <a:off x="7399216" y="3204731"/>
          <a:ext cx="1191957" cy="7375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08874F-748C-470D-9887-163C9537E552}">
      <dsp:nvSpPr>
        <dsp:cNvPr id="0" name=""/>
        <dsp:cNvSpPr/>
      </dsp:nvSpPr>
      <dsp:spPr>
        <a:xfrm>
          <a:off x="7429521" y="3233521"/>
          <a:ext cx="1191957" cy="737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i="0" kern="1200" dirty="0" err="1" smtClean="0">
              <a:latin typeface="Arial" pitchFamily="34" charset="0"/>
              <a:cs typeface="Arial" pitchFamily="34" charset="0"/>
            </a:rPr>
            <a:t>Трихомонади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TRICHOMONA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7429521" y="3233521"/>
        <a:ext cx="1191957" cy="737504"/>
      </dsp:txXfrm>
    </dsp:sp>
    <dsp:sp modelId="{482B2B15-DE63-4EC2-A0E9-D84183EDB78D}">
      <dsp:nvSpPr>
        <dsp:cNvPr id="0" name=""/>
        <dsp:cNvSpPr/>
      </dsp:nvSpPr>
      <dsp:spPr>
        <a:xfrm>
          <a:off x="7399216" y="4061986"/>
          <a:ext cx="1451377" cy="15272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2AC658-6ED3-4BAA-9E6B-00E42906D495}">
      <dsp:nvSpPr>
        <dsp:cNvPr id="0" name=""/>
        <dsp:cNvSpPr/>
      </dsp:nvSpPr>
      <dsp:spPr>
        <a:xfrm>
          <a:off x="7429521" y="4090776"/>
          <a:ext cx="1451377" cy="15272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Trichomonas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kern="1200" dirty="0" err="1" smtClean="0">
              <a:latin typeface="Arial" pitchFamily="34" charset="0"/>
              <a:cs typeface="Arial" pitchFamily="34" charset="0"/>
            </a:rPr>
            <a:t>hominis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Trichomonas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kern="1200" dirty="0" err="1" smtClean="0">
              <a:latin typeface="Arial" pitchFamily="34" charset="0"/>
              <a:cs typeface="Arial" pitchFamily="34" charset="0"/>
            </a:rPr>
            <a:t>vaginalis</a:t>
          </a:r>
          <a:r>
            <a:rPr lang="uk-UA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000" i="1" kern="1200" dirty="0" err="1" smtClean="0">
              <a:latin typeface="Arial" pitchFamily="34" charset="0"/>
              <a:cs typeface="Arial" pitchFamily="34" charset="0"/>
            </a:rPr>
            <a:t>Trichomonas</a:t>
          </a:r>
          <a:r>
            <a:rPr lang="en-US" sz="10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000" i="1" kern="1200" dirty="0" err="1" smtClean="0">
              <a:latin typeface="Arial" pitchFamily="34" charset="0"/>
              <a:cs typeface="Arial" pitchFamily="34" charset="0"/>
            </a:rPr>
            <a:t>tenax</a:t>
          </a:r>
          <a:r>
            <a:rPr lang="en-GB" sz="1000" i="1" kern="1200" dirty="0" smtClean="0">
              <a:latin typeface="Arial" pitchFamily="34" charset="0"/>
              <a:cs typeface="Arial" pitchFamily="34" charset="0"/>
            </a:rPr>
            <a:t> </a:t>
          </a:r>
          <a:endParaRPr lang="ru-RU" sz="1000" kern="1200" dirty="0">
            <a:latin typeface="Arial" pitchFamily="34" charset="0"/>
            <a:cs typeface="Arial" pitchFamily="34" charset="0"/>
          </a:endParaRPr>
        </a:p>
      </dsp:txBody>
      <dsp:txXfrm>
        <a:off x="7429521" y="4090776"/>
        <a:ext cx="1451377" cy="152722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94900C-CBE7-42DA-87D0-1B9DB99EA4AF}">
      <dsp:nvSpPr>
        <dsp:cNvPr id="0" name=""/>
        <dsp:cNvSpPr/>
      </dsp:nvSpPr>
      <dsp:spPr>
        <a:xfrm>
          <a:off x="7628334" y="3623115"/>
          <a:ext cx="163756" cy="551632"/>
        </a:xfrm>
        <a:custGeom>
          <a:avLst/>
          <a:gdLst/>
          <a:ahLst/>
          <a:cxnLst/>
          <a:rect l="0" t="0" r="0" b="0"/>
          <a:pathLst>
            <a:path>
              <a:moveTo>
                <a:pt x="163756" y="0"/>
              </a:moveTo>
              <a:lnTo>
                <a:pt x="163756" y="515895"/>
              </a:lnTo>
              <a:lnTo>
                <a:pt x="0" y="515895"/>
              </a:lnTo>
              <a:lnTo>
                <a:pt x="0" y="5516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0959E-34E6-45C6-B478-EE637D8C91C2}">
      <dsp:nvSpPr>
        <dsp:cNvPr id="0" name=""/>
        <dsp:cNvSpPr/>
      </dsp:nvSpPr>
      <dsp:spPr>
        <a:xfrm>
          <a:off x="4633538" y="2317292"/>
          <a:ext cx="3158552" cy="725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9706"/>
              </a:lnTo>
              <a:lnTo>
                <a:pt x="3158552" y="689706"/>
              </a:lnTo>
              <a:lnTo>
                <a:pt x="3158552" y="7254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DC28B3-9E88-4F1F-8CA1-96A260E1BCD4}">
      <dsp:nvSpPr>
        <dsp:cNvPr id="0" name=""/>
        <dsp:cNvSpPr/>
      </dsp:nvSpPr>
      <dsp:spPr>
        <a:xfrm>
          <a:off x="1945124" y="3517145"/>
          <a:ext cx="128740" cy="570266"/>
        </a:xfrm>
        <a:custGeom>
          <a:avLst/>
          <a:gdLst/>
          <a:ahLst/>
          <a:cxnLst/>
          <a:rect l="0" t="0" r="0" b="0"/>
          <a:pathLst>
            <a:path>
              <a:moveTo>
                <a:pt x="128740" y="0"/>
              </a:moveTo>
              <a:lnTo>
                <a:pt x="128740" y="534529"/>
              </a:lnTo>
              <a:lnTo>
                <a:pt x="0" y="534529"/>
              </a:lnTo>
              <a:lnTo>
                <a:pt x="0" y="5702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9B7D2F-9A9E-4434-B96E-2B2FEE1F53CA}">
      <dsp:nvSpPr>
        <dsp:cNvPr id="0" name=""/>
        <dsp:cNvSpPr/>
      </dsp:nvSpPr>
      <dsp:spPr>
        <a:xfrm>
          <a:off x="2073865" y="2317292"/>
          <a:ext cx="2559673" cy="396264"/>
        </a:xfrm>
        <a:custGeom>
          <a:avLst/>
          <a:gdLst/>
          <a:ahLst/>
          <a:cxnLst/>
          <a:rect l="0" t="0" r="0" b="0"/>
          <a:pathLst>
            <a:path>
              <a:moveTo>
                <a:pt x="2559673" y="0"/>
              </a:moveTo>
              <a:lnTo>
                <a:pt x="2559673" y="360527"/>
              </a:lnTo>
              <a:lnTo>
                <a:pt x="0" y="360527"/>
              </a:lnTo>
              <a:lnTo>
                <a:pt x="0" y="3962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044FA4-C27C-4272-BF0D-1819BA11004E}">
      <dsp:nvSpPr>
        <dsp:cNvPr id="0" name=""/>
        <dsp:cNvSpPr/>
      </dsp:nvSpPr>
      <dsp:spPr>
        <a:xfrm>
          <a:off x="4633538" y="891097"/>
          <a:ext cx="2008997" cy="291563"/>
        </a:xfrm>
        <a:custGeom>
          <a:avLst/>
          <a:gdLst/>
          <a:ahLst/>
          <a:cxnLst/>
          <a:rect l="0" t="0" r="0" b="0"/>
          <a:pathLst>
            <a:path>
              <a:moveTo>
                <a:pt x="2008997" y="0"/>
              </a:moveTo>
              <a:lnTo>
                <a:pt x="2008997" y="255827"/>
              </a:lnTo>
              <a:lnTo>
                <a:pt x="0" y="255827"/>
              </a:lnTo>
              <a:lnTo>
                <a:pt x="0" y="2915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C9B76-F857-4C85-AE11-C71F26FA3084}">
      <dsp:nvSpPr>
        <dsp:cNvPr id="0" name=""/>
        <dsp:cNvSpPr/>
      </dsp:nvSpPr>
      <dsp:spPr>
        <a:xfrm>
          <a:off x="4348317" y="326547"/>
          <a:ext cx="2294218" cy="597686"/>
        </a:xfrm>
        <a:custGeom>
          <a:avLst/>
          <a:gdLst/>
          <a:ahLst/>
          <a:cxnLst/>
          <a:rect l="0" t="0" r="0" b="0"/>
          <a:pathLst>
            <a:path>
              <a:moveTo>
                <a:pt x="0" y="597686"/>
              </a:moveTo>
              <a:lnTo>
                <a:pt x="2294218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9E8F4-8E44-45E4-AE91-D63901CD0C8E}">
      <dsp:nvSpPr>
        <dsp:cNvPr id="0" name=""/>
        <dsp:cNvSpPr/>
      </dsp:nvSpPr>
      <dsp:spPr>
        <a:xfrm>
          <a:off x="2175571" y="268304"/>
          <a:ext cx="2172745" cy="687319"/>
        </a:xfrm>
        <a:custGeom>
          <a:avLst/>
          <a:gdLst/>
          <a:ahLst/>
          <a:cxnLst/>
          <a:rect l="0" t="0" r="0" b="0"/>
          <a:pathLst>
            <a:path>
              <a:moveTo>
                <a:pt x="0" y="687319"/>
              </a:moveTo>
              <a:lnTo>
                <a:pt x="217274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A5FE37-4218-4F11-B3F3-9BBF73903D75}">
      <dsp:nvSpPr>
        <dsp:cNvPr id="0" name=""/>
        <dsp:cNvSpPr/>
      </dsp:nvSpPr>
      <dsp:spPr>
        <a:xfrm>
          <a:off x="1265999" y="93578"/>
          <a:ext cx="1819144" cy="8620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E70CD7-56B2-4EC6-8DE4-BAAFDAC9700E}">
      <dsp:nvSpPr>
        <dsp:cNvPr id="0" name=""/>
        <dsp:cNvSpPr/>
      </dsp:nvSpPr>
      <dsp:spPr>
        <a:xfrm>
          <a:off x="1308862" y="134298"/>
          <a:ext cx="1819144" cy="8620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latin typeface="Arial" pitchFamily="34" charset="0"/>
              <a:cs typeface="Arial" pitchFamily="34" charset="0"/>
            </a:rPr>
            <a:t>Царство: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0" kern="1200" dirty="0" smtClean="0">
              <a:latin typeface="Arial" pitchFamily="34" charset="0"/>
              <a:cs typeface="Arial" pitchFamily="34" charset="0"/>
            </a:rPr>
            <a:t>Тварини (</a:t>
          </a:r>
          <a:r>
            <a:rPr lang="en-US" sz="1600" b="0" kern="1200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600" b="0" kern="1200" dirty="0" smtClean="0">
              <a:latin typeface="Arial" pitchFamily="34" charset="0"/>
              <a:cs typeface="Arial" pitchFamily="34" charset="0"/>
            </a:rPr>
            <a:t>)</a:t>
          </a:r>
        </a:p>
      </dsp:txBody>
      <dsp:txXfrm>
        <a:off x="1308862" y="134298"/>
        <a:ext cx="1819144" cy="862045"/>
      </dsp:txXfrm>
    </dsp:sp>
    <dsp:sp modelId="{CFC8F11A-2375-4483-A619-36AAB2AC0831}">
      <dsp:nvSpPr>
        <dsp:cNvPr id="0" name=""/>
        <dsp:cNvSpPr/>
      </dsp:nvSpPr>
      <dsp:spPr>
        <a:xfrm>
          <a:off x="3537458" y="268304"/>
          <a:ext cx="1621718" cy="6559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ED316E-A3E8-43D7-9393-0AD95768E273}">
      <dsp:nvSpPr>
        <dsp:cNvPr id="0" name=""/>
        <dsp:cNvSpPr/>
      </dsp:nvSpPr>
      <dsp:spPr>
        <a:xfrm>
          <a:off x="3580320" y="309024"/>
          <a:ext cx="1621718" cy="6559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err="1" smtClean="0">
              <a:latin typeface="Arial" pitchFamily="34" charset="0"/>
              <a:cs typeface="Arial" pitchFamily="34" charset="0"/>
            </a:rPr>
            <a:t>Підцарство</a:t>
          </a: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: </a:t>
          </a:r>
          <a:r>
            <a:rPr lang="uk-UA" sz="1400" b="0" kern="1200" dirty="0" smtClean="0">
              <a:latin typeface="Arial" pitchFamily="34" charset="0"/>
              <a:cs typeface="Arial" pitchFamily="34" charset="0"/>
            </a:rPr>
            <a:t>Найпростіші (</a:t>
          </a:r>
          <a:r>
            <a:rPr lang="en-US" sz="1400" b="0" kern="1200" dirty="0" smtClean="0">
              <a:latin typeface="Arial" pitchFamily="34" charset="0"/>
              <a:cs typeface="Arial" pitchFamily="34" charset="0"/>
            </a:rPr>
            <a:t>Protozoa</a:t>
          </a:r>
          <a:r>
            <a:rPr lang="uk-UA" sz="1400" b="0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b="0" kern="1200" dirty="0">
            <a:latin typeface="Arial" pitchFamily="34" charset="0"/>
            <a:cs typeface="Arial" pitchFamily="34" charset="0"/>
          </a:endParaRPr>
        </a:p>
      </dsp:txBody>
      <dsp:txXfrm>
        <a:off x="3580320" y="309024"/>
        <a:ext cx="1621718" cy="655929"/>
      </dsp:txXfrm>
    </dsp:sp>
    <dsp:sp modelId="{43B3F7CF-82C1-45BA-B7F5-C0865742F8E4}">
      <dsp:nvSpPr>
        <dsp:cNvPr id="0" name=""/>
        <dsp:cNvSpPr/>
      </dsp:nvSpPr>
      <dsp:spPr>
        <a:xfrm>
          <a:off x="5750670" y="326547"/>
          <a:ext cx="1783731" cy="5645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B79131-CA38-4CE2-8CFF-86394A9E52FA}">
      <dsp:nvSpPr>
        <dsp:cNvPr id="0" name=""/>
        <dsp:cNvSpPr/>
      </dsp:nvSpPr>
      <dsp:spPr>
        <a:xfrm>
          <a:off x="5793532" y="367266"/>
          <a:ext cx="1783731" cy="564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Тип: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err="1" smtClean="0">
              <a:latin typeface="Arial" pitchFamily="34" charset="0"/>
              <a:cs typeface="Arial" pitchFamily="34" charset="0"/>
            </a:rPr>
            <a:t>Апікомплексні</a:t>
          </a:r>
          <a:r>
            <a:rPr lang="uk-UA" sz="1400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uk-UA" sz="1400" kern="1200" dirty="0" err="1" smtClean="0">
              <a:latin typeface="Arial" pitchFamily="34" charset="0"/>
              <a:cs typeface="Arial" pitchFamily="34" charset="0"/>
            </a:rPr>
            <a:t>Apicomplexa</a:t>
          </a:r>
          <a:r>
            <a:rPr lang="uk-UA" sz="1400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5793532" y="367266"/>
        <a:ext cx="1783731" cy="564550"/>
      </dsp:txXfrm>
    </dsp:sp>
    <dsp:sp modelId="{4BF52E43-C2A5-4BF9-A765-0CE0B5A59319}">
      <dsp:nvSpPr>
        <dsp:cNvPr id="0" name=""/>
        <dsp:cNvSpPr/>
      </dsp:nvSpPr>
      <dsp:spPr>
        <a:xfrm>
          <a:off x="4046259" y="1182661"/>
          <a:ext cx="1174558" cy="1134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A9432-413A-4B7A-8B8F-4C48743EE0E2}">
      <dsp:nvSpPr>
        <dsp:cNvPr id="0" name=""/>
        <dsp:cNvSpPr/>
      </dsp:nvSpPr>
      <dsp:spPr>
        <a:xfrm>
          <a:off x="4089122" y="1223380"/>
          <a:ext cx="1174558" cy="11346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Arial" pitchFamily="34" charset="0"/>
              <a:cs typeface="Arial" pitchFamily="34" charset="0"/>
            </a:rPr>
            <a:t>Клас: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Споровики</a:t>
          </a:r>
          <a:r>
            <a:rPr lang="uk-UA" sz="1400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uk-UA" sz="1400" kern="1200" dirty="0" err="1" smtClean="0">
              <a:latin typeface="Arial" pitchFamily="34" charset="0"/>
              <a:cs typeface="Arial" pitchFamily="34" charset="0"/>
            </a:rPr>
            <a:t>Sporozoa</a:t>
          </a:r>
          <a:r>
            <a:rPr lang="uk-UA" sz="1400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4089122" y="1223380"/>
        <a:ext cx="1174558" cy="1134631"/>
      </dsp:txXfrm>
    </dsp:sp>
    <dsp:sp modelId="{BE847F3B-1D7E-428B-9C2F-5AACDA2283CC}">
      <dsp:nvSpPr>
        <dsp:cNvPr id="0" name=""/>
        <dsp:cNvSpPr/>
      </dsp:nvSpPr>
      <dsp:spPr>
        <a:xfrm>
          <a:off x="1190227" y="2713557"/>
          <a:ext cx="1767274" cy="803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A61DAA-C82D-4A9F-AB45-B7E0BD9C8937}">
      <dsp:nvSpPr>
        <dsp:cNvPr id="0" name=""/>
        <dsp:cNvSpPr/>
      </dsp:nvSpPr>
      <dsp:spPr>
        <a:xfrm>
          <a:off x="1233090" y="2754276"/>
          <a:ext cx="1767274" cy="8035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Arial" pitchFamily="34" charset="0"/>
              <a:cs typeface="Arial" pitchFamily="34" charset="0"/>
            </a:rPr>
            <a:t>Ряд: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Кров’яні  споровики </a:t>
          </a:r>
        </a:p>
      </dsp:txBody>
      <dsp:txXfrm>
        <a:off x="1233090" y="2754276"/>
        <a:ext cx="1767274" cy="803588"/>
      </dsp:txXfrm>
    </dsp:sp>
    <dsp:sp modelId="{66E504B0-B5B2-4351-A29F-A6176E3BC756}">
      <dsp:nvSpPr>
        <dsp:cNvPr id="0" name=""/>
        <dsp:cNvSpPr/>
      </dsp:nvSpPr>
      <dsp:spPr>
        <a:xfrm>
          <a:off x="289804" y="4087412"/>
          <a:ext cx="3310640" cy="1175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CF78CE-5556-4127-81B7-D7205CE66274}">
      <dsp:nvSpPr>
        <dsp:cNvPr id="0" name=""/>
        <dsp:cNvSpPr/>
      </dsp:nvSpPr>
      <dsp:spPr>
        <a:xfrm>
          <a:off x="332666" y="4128131"/>
          <a:ext cx="3310640" cy="11755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>
              <a:latin typeface="Arial" pitchFamily="34" charset="0"/>
              <a:cs typeface="Arial" pitchFamily="34" charset="0"/>
            </a:rPr>
            <a:t>Plasmodium 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vivax</a:t>
          </a:r>
          <a:r>
            <a:rPr lang="en-US" sz="1400" i="1" kern="1200" dirty="0" smtClean="0">
              <a:latin typeface="Arial" pitchFamily="34" charset="0"/>
              <a:cs typeface="Arial" pitchFamily="34" charset="0"/>
            </a:rPr>
            <a:t> </a:t>
          </a:r>
          <a:endParaRPr lang="uk-UA" sz="1400" i="1" kern="1200" dirty="0" smtClean="0">
            <a:latin typeface="Arial" pitchFamily="34" charset="0"/>
            <a:cs typeface="Arial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400" i="1" kern="1200" dirty="0" smtClean="0">
              <a:latin typeface="Arial" pitchFamily="34" charset="0"/>
              <a:cs typeface="Arial" pitchFamily="34" charset="0"/>
            </a:rPr>
            <a:t>Plasmodium 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malariae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>
              <a:latin typeface="Arial" pitchFamily="34" charset="0"/>
              <a:cs typeface="Arial" pitchFamily="34" charset="0"/>
            </a:rPr>
            <a:t>Plasmodium 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falciparum</a:t>
          </a:r>
          <a:r>
            <a:rPr lang="uk-UA" sz="1400" i="1" kern="1200" dirty="0" smtClean="0">
              <a:latin typeface="Arial" pitchFamily="34" charset="0"/>
              <a:cs typeface="Arial" pitchFamily="34" charset="0"/>
            </a:rPr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>
              <a:latin typeface="Arial" pitchFamily="34" charset="0"/>
              <a:cs typeface="Arial" pitchFamily="34" charset="0"/>
            </a:rPr>
            <a:t>Plasmodium 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ovale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332666" y="4128131"/>
        <a:ext cx="3310640" cy="1175517"/>
      </dsp:txXfrm>
    </dsp:sp>
    <dsp:sp modelId="{326F6792-E86F-474D-911B-B2FC9BC3A51E}">
      <dsp:nvSpPr>
        <dsp:cNvPr id="0" name=""/>
        <dsp:cNvSpPr/>
      </dsp:nvSpPr>
      <dsp:spPr>
        <a:xfrm>
          <a:off x="7330325" y="3042735"/>
          <a:ext cx="923530" cy="58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351FAC-D5D8-4D8F-AB2C-FA9C639E539C}">
      <dsp:nvSpPr>
        <dsp:cNvPr id="0" name=""/>
        <dsp:cNvSpPr/>
      </dsp:nvSpPr>
      <dsp:spPr>
        <a:xfrm>
          <a:off x="7373188" y="3083455"/>
          <a:ext cx="923530" cy="5803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Arial" pitchFamily="34" charset="0"/>
              <a:cs typeface="Arial" pitchFamily="34" charset="0"/>
            </a:rPr>
            <a:t>Ряд: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err="1" smtClean="0">
              <a:latin typeface="Arial" pitchFamily="34" charset="0"/>
              <a:cs typeface="Arial" pitchFamily="34" charset="0"/>
            </a:rPr>
            <a:t>Кокцидії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7373188" y="3083455"/>
        <a:ext cx="923530" cy="580379"/>
      </dsp:txXfrm>
    </dsp:sp>
    <dsp:sp modelId="{E2EA99DC-9052-49E2-89FA-6ED70369283D}">
      <dsp:nvSpPr>
        <dsp:cNvPr id="0" name=""/>
        <dsp:cNvSpPr/>
      </dsp:nvSpPr>
      <dsp:spPr>
        <a:xfrm>
          <a:off x="6855517" y="4174747"/>
          <a:ext cx="1545634" cy="4820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126AC-104E-4990-BB30-F9F0317A8050}">
      <dsp:nvSpPr>
        <dsp:cNvPr id="0" name=""/>
        <dsp:cNvSpPr/>
      </dsp:nvSpPr>
      <dsp:spPr>
        <a:xfrm>
          <a:off x="6898379" y="4215466"/>
          <a:ext cx="1545634" cy="482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Toxoplasma</a:t>
          </a:r>
          <a:r>
            <a:rPr lang="en-US" sz="1400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400" i="1" kern="1200" dirty="0" err="1" smtClean="0">
              <a:latin typeface="Arial" pitchFamily="34" charset="0"/>
              <a:cs typeface="Arial" pitchFamily="34" charset="0"/>
            </a:rPr>
            <a:t>gondii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6898379" y="4215466"/>
        <a:ext cx="1545634" cy="48204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CEE3B8-2539-4811-8207-8165C2EA9585}">
      <dsp:nvSpPr>
        <dsp:cNvPr id="0" name=""/>
        <dsp:cNvSpPr/>
      </dsp:nvSpPr>
      <dsp:spPr>
        <a:xfrm>
          <a:off x="0" y="1368152"/>
          <a:ext cx="1116829" cy="7807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Царство: Тварини (</a:t>
          </a:r>
          <a:r>
            <a:rPr lang="en-US" sz="1400" b="1" kern="1200" dirty="0" err="1" smtClean="0">
              <a:latin typeface="Arial" pitchFamily="34" charset="0"/>
              <a:cs typeface="Arial" pitchFamily="34" charset="0"/>
            </a:rPr>
            <a:t>Animalia</a:t>
          </a:r>
          <a:r>
            <a:rPr lang="uk-UA" sz="1400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0" y="1368152"/>
        <a:ext cx="1116829" cy="780794"/>
      </dsp:txXfrm>
    </dsp:sp>
    <dsp:sp modelId="{DCACEB47-2560-45C4-B526-64C8E72831A0}">
      <dsp:nvSpPr>
        <dsp:cNvPr id="0" name=""/>
        <dsp:cNvSpPr/>
      </dsp:nvSpPr>
      <dsp:spPr>
        <a:xfrm rot="2945169">
          <a:off x="853722" y="2275682"/>
          <a:ext cx="598004" cy="337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2945169">
        <a:off x="853722" y="2275682"/>
        <a:ext cx="598004" cy="337242"/>
      </dsp:txXfrm>
    </dsp:sp>
    <dsp:sp modelId="{0FD4678F-D003-4027-AA03-8058A6DCA994}">
      <dsp:nvSpPr>
        <dsp:cNvPr id="0" name=""/>
        <dsp:cNvSpPr/>
      </dsp:nvSpPr>
      <dsp:spPr>
        <a:xfrm>
          <a:off x="1107040" y="2722455"/>
          <a:ext cx="1250165" cy="7807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err="1" smtClean="0">
              <a:latin typeface="Arial" pitchFamily="34" charset="0"/>
              <a:cs typeface="Arial" pitchFamily="34" charset="0"/>
            </a:rPr>
            <a:t>Підцарство</a:t>
          </a: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: Найпростіші (</a:t>
          </a:r>
          <a:r>
            <a:rPr lang="en-US" sz="1400" b="1" kern="1200" dirty="0" smtClean="0">
              <a:latin typeface="Arial" pitchFamily="34" charset="0"/>
              <a:cs typeface="Arial" pitchFamily="34" charset="0"/>
            </a:rPr>
            <a:t>Protozoa</a:t>
          </a: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1107040" y="2722455"/>
        <a:ext cx="1250165" cy="780794"/>
      </dsp:txXfrm>
    </dsp:sp>
    <dsp:sp modelId="{0B747D82-7445-4BC1-8012-D23A507ACB12}">
      <dsp:nvSpPr>
        <dsp:cNvPr id="0" name=""/>
        <dsp:cNvSpPr/>
      </dsp:nvSpPr>
      <dsp:spPr>
        <a:xfrm rot="19116547">
          <a:off x="2119306" y="2382215"/>
          <a:ext cx="697653" cy="163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9116547">
        <a:off x="2119306" y="2382215"/>
        <a:ext cx="697653" cy="163930"/>
      </dsp:txXfrm>
    </dsp:sp>
    <dsp:sp modelId="{FDF2A44F-827D-452F-BB19-85773403D8D7}">
      <dsp:nvSpPr>
        <dsp:cNvPr id="0" name=""/>
        <dsp:cNvSpPr/>
      </dsp:nvSpPr>
      <dsp:spPr>
        <a:xfrm>
          <a:off x="2411760" y="1440157"/>
          <a:ext cx="1550624" cy="7807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Тип:</a:t>
          </a:r>
          <a:r>
            <a:rPr lang="uk-UA" sz="1400" b="1" kern="1200" dirty="0" err="1" smtClean="0">
              <a:latin typeface="Arial" pitchFamily="34" charset="0"/>
              <a:cs typeface="Arial" pitchFamily="34" charset="0"/>
            </a:rPr>
            <a:t>Війконосні</a:t>
          </a: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400" b="1" kern="1200" dirty="0" err="1" smtClean="0">
              <a:latin typeface="Arial" pitchFamily="34" charset="0"/>
              <a:cs typeface="Arial" pitchFamily="34" charset="0"/>
            </a:rPr>
            <a:t>Ciliophora</a:t>
          </a: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2411760" y="1440157"/>
        <a:ext cx="1550624" cy="780794"/>
      </dsp:txXfrm>
    </dsp:sp>
    <dsp:sp modelId="{D3B359D5-39F5-4050-B642-61BF1ABDE82C}">
      <dsp:nvSpPr>
        <dsp:cNvPr id="0" name=""/>
        <dsp:cNvSpPr/>
      </dsp:nvSpPr>
      <dsp:spPr>
        <a:xfrm rot="2216565">
          <a:off x="3751073" y="2421345"/>
          <a:ext cx="633979" cy="143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2216565">
        <a:off x="3751073" y="2421345"/>
        <a:ext cx="633979" cy="143406"/>
      </dsp:txXfrm>
    </dsp:sp>
    <dsp:sp modelId="{130C9E9B-1FFE-4EE7-BFE5-AECE4AE925BA}">
      <dsp:nvSpPr>
        <dsp:cNvPr id="0" name=""/>
        <dsp:cNvSpPr/>
      </dsp:nvSpPr>
      <dsp:spPr>
        <a:xfrm>
          <a:off x="4097615" y="2749295"/>
          <a:ext cx="1612052" cy="7441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Клас </a:t>
          </a:r>
          <a:r>
            <a:rPr lang="uk-UA" sz="1400" b="1" kern="1200" dirty="0" err="1" smtClean="0">
              <a:latin typeface="Arial" pitchFamily="34" charset="0"/>
              <a:cs typeface="Arial" pitchFamily="34" charset="0"/>
            </a:rPr>
            <a:t>Щілинноротих</a:t>
          </a: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ru-RU" sz="1400" b="1" kern="1200" dirty="0" err="1" smtClean="0">
              <a:latin typeface="Arial" pitchFamily="34" charset="0"/>
              <a:cs typeface="Arial" pitchFamily="34" charset="0"/>
            </a:rPr>
            <a:t>Rimostomatea</a:t>
          </a: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4097615" y="2749295"/>
        <a:ext cx="1612052" cy="744198"/>
      </dsp:txXfrm>
    </dsp:sp>
    <dsp:sp modelId="{A75A3692-A231-4587-9B9A-5FAF96CE7045}">
      <dsp:nvSpPr>
        <dsp:cNvPr id="0" name=""/>
        <dsp:cNvSpPr/>
      </dsp:nvSpPr>
      <dsp:spPr>
        <a:xfrm rot="19299485">
          <a:off x="5405604" y="2406280"/>
          <a:ext cx="637742" cy="1317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9299485">
        <a:off x="5405604" y="2406280"/>
        <a:ext cx="637742" cy="131766"/>
      </dsp:txXfrm>
    </dsp:sp>
    <dsp:sp modelId="{A9D45B10-CBA7-4363-986E-C313FB323EFC}">
      <dsp:nvSpPr>
        <dsp:cNvPr id="0" name=""/>
        <dsp:cNvSpPr/>
      </dsp:nvSpPr>
      <dsp:spPr>
        <a:xfrm>
          <a:off x="5580112" y="1376131"/>
          <a:ext cx="2004429" cy="8350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Ряд </a:t>
          </a:r>
          <a:r>
            <a:rPr lang="uk-UA" sz="1200" b="1" kern="1200" dirty="0" err="1" smtClean="0">
              <a:latin typeface="Arial" pitchFamily="34" charset="0"/>
              <a:cs typeface="Arial" pitchFamily="34" charset="0"/>
            </a:rPr>
            <a:t>Спіральновійконосні</a:t>
          </a:r>
          <a:r>
            <a:rPr lang="uk-UA" sz="1200" b="1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en-US" sz="1200" b="1" kern="1200" dirty="0" err="1" smtClean="0">
              <a:latin typeface="Arial" pitchFamily="34" charset="0"/>
              <a:cs typeface="Arial" pitchFamily="34" charset="0"/>
            </a:rPr>
            <a:t>Spirotricha</a:t>
          </a:r>
          <a:r>
            <a:rPr lang="uk-UA" sz="1200" b="1" kern="1200" dirty="0" smtClean="0">
              <a:latin typeface="Arial" pitchFamily="34" charset="0"/>
              <a:cs typeface="Arial" pitchFamily="34" charset="0"/>
            </a:rPr>
            <a:t>)</a:t>
          </a:r>
          <a:endParaRPr lang="ru-RU" sz="1200" kern="1200" dirty="0">
            <a:latin typeface="Arial" pitchFamily="34" charset="0"/>
            <a:cs typeface="Arial" pitchFamily="34" charset="0"/>
          </a:endParaRPr>
        </a:p>
      </dsp:txBody>
      <dsp:txXfrm>
        <a:off x="5580112" y="1376131"/>
        <a:ext cx="2004429" cy="835044"/>
      </dsp:txXfrm>
    </dsp:sp>
    <dsp:sp modelId="{6FCAE403-0850-4855-8A90-C0C8DFE2FB4B}">
      <dsp:nvSpPr>
        <dsp:cNvPr id="0" name=""/>
        <dsp:cNvSpPr/>
      </dsp:nvSpPr>
      <dsp:spPr>
        <a:xfrm rot="2119171">
          <a:off x="7475345" y="2301131"/>
          <a:ext cx="652981" cy="2920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2119171">
        <a:off x="7475345" y="2301131"/>
        <a:ext cx="652981" cy="292062"/>
      </dsp:txXfrm>
    </dsp:sp>
    <dsp:sp modelId="{1E462BC0-7C8B-45D1-9536-E6C5A5E094C2}">
      <dsp:nvSpPr>
        <dsp:cNvPr id="0" name=""/>
        <dsp:cNvSpPr/>
      </dsp:nvSpPr>
      <dsp:spPr>
        <a:xfrm>
          <a:off x="7747213" y="2720464"/>
          <a:ext cx="1388261" cy="7807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Представник </a:t>
          </a:r>
          <a:r>
            <a:rPr lang="en-US" sz="1400" b="1" kern="1200" dirty="0" err="1" smtClean="0">
              <a:latin typeface="Arial" pitchFamily="34" charset="0"/>
              <a:cs typeface="Arial" pitchFamily="34" charset="0"/>
            </a:rPr>
            <a:t>Balantidium</a:t>
          </a:r>
          <a:r>
            <a:rPr lang="en-US" sz="1400" b="1" kern="1200" dirty="0" smtClean="0">
              <a:latin typeface="Arial" pitchFamily="34" charset="0"/>
              <a:cs typeface="Arial" pitchFamily="34" charset="0"/>
            </a:rPr>
            <a:t> coli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7747213" y="2720464"/>
        <a:ext cx="1388261" cy="780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1C6474-8088-41BA-B529-C03F63EA16CB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EDCA0-FF93-42CD-B0C4-6CC55A64A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688632"/>
          </a:xfrm>
        </p:spPr>
        <p:txBody>
          <a:bodyPr>
            <a:normAutofit fontScale="90000"/>
          </a:bodyPr>
          <a:lstStyle/>
          <a:p>
            <a:pPr indent="450215"/>
            <a:r>
              <a:rPr lang="uk-UA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МЕДИЧНА ПАРАЗИТОЛОГІЯ:</a:t>
            </a:r>
            <a:r>
              <a:rPr lang="ru-RU" sz="3600" dirty="0" smtClean="0">
                <a:latin typeface="Times New Roman"/>
                <a:ea typeface="Times New Roman"/>
              </a:rPr>
              <a:t/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uk-UA" sz="36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КЛАСИФІКАЦІЯ ПАРАЗИТІВ – </a:t>
            </a:r>
            <a:r>
              <a:rPr lang="ru-RU" sz="3600" dirty="0" smtClean="0">
                <a:latin typeface="Times New Roman"/>
                <a:ea typeface="Times New Roman"/>
              </a:rPr>
              <a:t/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uk-UA" sz="36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ЗБУДНИКІВ ІНВАЗІЙНИХ ТА ПЕРЕНОСНИКІВ ЗБУДНИКІВ ІНФЕКЦІЙНИХ ХВОРОБ ЛЮДИНИ </a:t>
            </a:r>
            <a:r>
              <a:rPr lang="ru-RU" sz="3600" dirty="0" smtClean="0">
                <a:latin typeface="Times New Roman"/>
                <a:ea typeface="Times New Roman"/>
              </a:rPr>
              <a:t/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uk-UA" sz="3600" b="1" i="1" dirty="0" smtClean="0">
                <a:latin typeface="Times New Roman"/>
                <a:ea typeface="Times New Roman"/>
              </a:rPr>
              <a:t>(за: </a:t>
            </a:r>
            <a:r>
              <a:rPr lang="ru-RU" sz="3600" b="1" i="1" dirty="0" smtClean="0">
                <a:latin typeface="Times New Roman"/>
                <a:ea typeface="Times New Roman"/>
              </a:rPr>
              <a:t>Р. П. </a:t>
            </a:r>
            <a:r>
              <a:rPr lang="ru-RU" sz="3600" b="1" i="1" dirty="0" err="1" smtClean="0">
                <a:latin typeface="Times New Roman"/>
                <a:ea typeface="Times New Roman"/>
              </a:rPr>
              <a:t>Піскун</a:t>
            </a:r>
            <a:r>
              <a:rPr lang="ru-RU" sz="3600" b="1" i="1" dirty="0" smtClean="0">
                <a:latin typeface="Times New Roman"/>
                <a:ea typeface="Times New Roman"/>
              </a:rPr>
              <a:t>, Т. Л. </a:t>
            </a:r>
            <a:r>
              <a:rPr lang="ru-RU" sz="3600" b="1" i="1" dirty="0" err="1" smtClean="0">
                <a:latin typeface="Times New Roman"/>
                <a:ea typeface="Times New Roman"/>
              </a:rPr>
              <a:t>Полеся</a:t>
            </a:r>
            <a:r>
              <a:rPr lang="ru-RU" sz="3600" b="1" i="1" dirty="0" smtClean="0">
                <a:latin typeface="Times New Roman"/>
                <a:ea typeface="Times New Roman"/>
              </a:rPr>
              <a:t>, Н.Г. </a:t>
            </a:r>
            <a:r>
              <a:rPr lang="ru-RU" sz="3600" b="1" i="1" dirty="0" err="1" smtClean="0">
                <a:latin typeface="Times New Roman"/>
                <a:ea typeface="Times New Roman"/>
              </a:rPr>
              <a:t>Коломієць</a:t>
            </a:r>
            <a:r>
              <a:rPr lang="uk-UA" sz="3600" b="1" i="1" dirty="0" smtClean="0">
                <a:latin typeface="Times New Roman"/>
                <a:ea typeface="Times New Roman"/>
              </a:rPr>
              <a:t>, 2009; </a:t>
            </a:r>
            <a:br>
              <a:rPr lang="uk-UA" sz="3600" b="1" i="1" dirty="0" smtClean="0">
                <a:latin typeface="Times New Roman"/>
                <a:ea typeface="Times New Roman"/>
              </a:rPr>
            </a:br>
            <a:r>
              <a:rPr lang="uk-UA" sz="3600" b="1" i="1" dirty="0" smtClean="0">
                <a:latin typeface="Times New Roman"/>
                <a:ea typeface="Times New Roman"/>
              </a:rPr>
              <a:t>з доповненням </a:t>
            </a:r>
            <a:r>
              <a:rPr lang="uk-UA" sz="3600" b="1" i="1" dirty="0" err="1" smtClean="0">
                <a:latin typeface="Times New Roman"/>
                <a:ea typeface="Times New Roman"/>
              </a:rPr>
              <a:t>Павліченко</a:t>
            </a:r>
            <a:r>
              <a:rPr lang="uk-UA" sz="3600" b="1" i="1" dirty="0" smtClean="0">
                <a:latin typeface="Times New Roman"/>
                <a:ea typeface="Times New Roman"/>
              </a:rPr>
              <a:t> В.І., Приходько М.О.)</a:t>
            </a:r>
            <a:r>
              <a:rPr lang="ru-RU" sz="3600" dirty="0" smtClean="0">
                <a:latin typeface="Times New Roman"/>
                <a:ea typeface="Times New Roman"/>
              </a:rPr>
              <a:t/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/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en-US" dirty="0" smtClean="0">
                <a:latin typeface="Times New Roman"/>
                <a:ea typeface="Times New Roman"/>
              </a:rPr>
              <a:t>medbio@zsmu.zp.ua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100" b="1" i="1" dirty="0" smtClean="0"/>
              <a:t>Класифікація паразитів людини  -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uk-UA" sz="3100" b="1" i="1" dirty="0" smtClean="0"/>
              <a:t>представників типу </a:t>
            </a:r>
            <a:r>
              <a:rPr lang="uk-UA" sz="3100" b="1" i="1" dirty="0" err="1" smtClean="0"/>
              <a:t>Апікомплексні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100" b="1" i="1" dirty="0" smtClean="0"/>
              <a:t>Класифікація паразитів людини  -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uk-UA" sz="3100" b="1" i="1" dirty="0" smtClean="0"/>
              <a:t>представників типу </a:t>
            </a:r>
            <a:r>
              <a:rPr lang="uk-UA" sz="3100" b="1" dirty="0" err="1" smtClean="0"/>
              <a:t>Війконосні</a:t>
            </a:r>
            <a:r>
              <a:rPr lang="uk-UA" sz="3100" b="1" dirty="0" smtClean="0"/>
              <a:t> (</a:t>
            </a:r>
            <a:r>
              <a:rPr lang="en-US" sz="3100" b="1" dirty="0" err="1" smtClean="0"/>
              <a:t>Ciliophora</a:t>
            </a:r>
            <a:r>
              <a:rPr lang="uk-UA" sz="3100" b="1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4" name="Group 44"/>
          <p:cNvGrpSpPr>
            <a:grpSpLocks/>
          </p:cNvGrpSpPr>
          <p:nvPr/>
        </p:nvGrpSpPr>
        <p:grpSpPr bwMode="auto">
          <a:xfrm>
            <a:off x="179512" y="142852"/>
            <a:ext cx="8750206" cy="6572296"/>
            <a:chOff x="2301" y="2299"/>
            <a:chExt cx="8523" cy="11160"/>
          </a:xfrm>
        </p:grpSpPr>
        <p:sp>
          <p:nvSpPr>
            <p:cNvPr id="20525" name="Line 45"/>
            <p:cNvSpPr>
              <a:spLocks noChangeShapeType="1"/>
            </p:cNvSpPr>
            <p:nvPr/>
          </p:nvSpPr>
          <p:spPr bwMode="auto">
            <a:xfrm>
              <a:off x="6741" y="2839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26" name="Line 46"/>
            <p:cNvSpPr>
              <a:spLocks noChangeShapeType="1"/>
            </p:cNvSpPr>
            <p:nvPr/>
          </p:nvSpPr>
          <p:spPr bwMode="auto">
            <a:xfrm>
              <a:off x="6741" y="3739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27" name="Line 47"/>
            <p:cNvSpPr>
              <a:spLocks noChangeShapeType="1"/>
            </p:cNvSpPr>
            <p:nvPr/>
          </p:nvSpPr>
          <p:spPr bwMode="auto">
            <a:xfrm>
              <a:off x="6741" y="4639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28" name="Line 48"/>
            <p:cNvSpPr>
              <a:spLocks noChangeShapeType="1"/>
            </p:cNvSpPr>
            <p:nvPr/>
          </p:nvSpPr>
          <p:spPr bwMode="auto">
            <a:xfrm>
              <a:off x="6621" y="5719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29" name="Line 49"/>
            <p:cNvSpPr>
              <a:spLocks noChangeShapeType="1"/>
            </p:cNvSpPr>
            <p:nvPr/>
          </p:nvSpPr>
          <p:spPr bwMode="auto">
            <a:xfrm>
              <a:off x="6621" y="6619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0" name="Line 50"/>
            <p:cNvSpPr>
              <a:spLocks noChangeShapeType="1"/>
            </p:cNvSpPr>
            <p:nvPr/>
          </p:nvSpPr>
          <p:spPr bwMode="auto">
            <a:xfrm>
              <a:off x="6621" y="7519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1" name="Line 51"/>
            <p:cNvSpPr>
              <a:spLocks noChangeShapeType="1"/>
            </p:cNvSpPr>
            <p:nvPr/>
          </p:nvSpPr>
          <p:spPr bwMode="auto">
            <a:xfrm>
              <a:off x="6621" y="8239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2" name="Line 52"/>
            <p:cNvSpPr>
              <a:spLocks noChangeShapeType="1"/>
            </p:cNvSpPr>
            <p:nvPr/>
          </p:nvSpPr>
          <p:spPr bwMode="auto">
            <a:xfrm>
              <a:off x="6621" y="9139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3" name="Line 53"/>
            <p:cNvSpPr>
              <a:spLocks noChangeShapeType="1"/>
            </p:cNvSpPr>
            <p:nvPr/>
          </p:nvSpPr>
          <p:spPr bwMode="auto">
            <a:xfrm>
              <a:off x="6621" y="9859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4" name="Line 54"/>
            <p:cNvSpPr>
              <a:spLocks noChangeShapeType="1"/>
            </p:cNvSpPr>
            <p:nvPr/>
          </p:nvSpPr>
          <p:spPr bwMode="auto">
            <a:xfrm>
              <a:off x="6621" y="10399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5" name="Line 55"/>
            <p:cNvSpPr>
              <a:spLocks noChangeShapeType="1"/>
            </p:cNvSpPr>
            <p:nvPr/>
          </p:nvSpPr>
          <p:spPr bwMode="auto">
            <a:xfrm>
              <a:off x="6621" y="11119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6" name="Line 56"/>
            <p:cNvSpPr>
              <a:spLocks noChangeShapeType="1"/>
            </p:cNvSpPr>
            <p:nvPr/>
          </p:nvSpPr>
          <p:spPr bwMode="auto">
            <a:xfrm>
              <a:off x="6621" y="11621"/>
              <a:ext cx="0" cy="3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7" name="Line 57"/>
            <p:cNvSpPr>
              <a:spLocks noChangeShapeType="1"/>
            </p:cNvSpPr>
            <p:nvPr/>
          </p:nvSpPr>
          <p:spPr bwMode="auto">
            <a:xfrm>
              <a:off x="6621" y="12379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8" name="Line 58"/>
            <p:cNvSpPr>
              <a:spLocks noChangeShapeType="1"/>
            </p:cNvSpPr>
            <p:nvPr/>
          </p:nvSpPr>
          <p:spPr bwMode="auto">
            <a:xfrm>
              <a:off x="4581" y="3521"/>
              <a:ext cx="0" cy="9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39" name="Line 59"/>
            <p:cNvSpPr>
              <a:spLocks noChangeShapeType="1"/>
            </p:cNvSpPr>
            <p:nvPr/>
          </p:nvSpPr>
          <p:spPr bwMode="auto">
            <a:xfrm>
              <a:off x="4581" y="13241"/>
              <a:ext cx="4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40" name="Line 60"/>
            <p:cNvSpPr>
              <a:spLocks noChangeShapeType="1"/>
            </p:cNvSpPr>
            <p:nvPr/>
          </p:nvSpPr>
          <p:spPr bwMode="auto">
            <a:xfrm>
              <a:off x="4581" y="3521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41" name="AutoShape 61"/>
            <p:cNvSpPr>
              <a:spLocks/>
            </p:cNvSpPr>
            <p:nvPr/>
          </p:nvSpPr>
          <p:spPr bwMode="auto">
            <a:xfrm>
              <a:off x="7941" y="4241"/>
              <a:ext cx="480" cy="1478"/>
            </a:xfrm>
            <a:prstGeom prst="rightBrace">
              <a:avLst>
                <a:gd name="adj1" fmla="val 2566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42" name="AutoShape 62"/>
            <p:cNvSpPr>
              <a:spLocks/>
            </p:cNvSpPr>
            <p:nvPr/>
          </p:nvSpPr>
          <p:spPr bwMode="auto">
            <a:xfrm>
              <a:off x="8301" y="6079"/>
              <a:ext cx="240" cy="3742"/>
            </a:xfrm>
            <a:prstGeom prst="rightBrace">
              <a:avLst>
                <a:gd name="adj1" fmla="val 129931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43" name="AutoShape 63"/>
            <p:cNvSpPr>
              <a:spLocks/>
            </p:cNvSpPr>
            <p:nvPr/>
          </p:nvSpPr>
          <p:spPr bwMode="auto">
            <a:xfrm>
              <a:off x="8661" y="10001"/>
              <a:ext cx="240" cy="1800"/>
            </a:xfrm>
            <a:prstGeom prst="rightBrace">
              <a:avLst>
                <a:gd name="adj1" fmla="val 625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44" name="AutoShape 64"/>
            <p:cNvSpPr>
              <a:spLocks/>
            </p:cNvSpPr>
            <p:nvPr/>
          </p:nvSpPr>
          <p:spPr bwMode="auto">
            <a:xfrm>
              <a:off x="8301" y="11981"/>
              <a:ext cx="360" cy="1440"/>
            </a:xfrm>
            <a:prstGeom prst="rightBrace">
              <a:avLst>
                <a:gd name="adj1" fmla="val 3333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45" name="AutoShape 65"/>
            <p:cNvSpPr>
              <a:spLocks/>
            </p:cNvSpPr>
            <p:nvPr/>
          </p:nvSpPr>
          <p:spPr bwMode="auto">
            <a:xfrm>
              <a:off x="3741" y="4241"/>
              <a:ext cx="600" cy="6120"/>
            </a:xfrm>
            <a:prstGeom prst="leftBrace">
              <a:avLst>
                <a:gd name="adj1" fmla="val 850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46" name="AutoShape 66"/>
            <p:cNvSpPr>
              <a:spLocks/>
            </p:cNvSpPr>
            <p:nvPr/>
          </p:nvSpPr>
          <p:spPr bwMode="auto">
            <a:xfrm>
              <a:off x="3741" y="10721"/>
              <a:ext cx="480" cy="2520"/>
            </a:xfrm>
            <a:prstGeom prst="leftBrace">
              <a:avLst>
                <a:gd name="adj1" fmla="val 4375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200"/>
            </a:p>
          </p:txBody>
        </p:sp>
        <p:sp>
          <p:nvSpPr>
            <p:cNvPr id="20547" name="Rectangle 67"/>
            <p:cNvSpPr>
              <a:spLocks noChangeArrowheads="1"/>
            </p:cNvSpPr>
            <p:nvPr/>
          </p:nvSpPr>
          <p:spPr bwMode="auto">
            <a:xfrm>
              <a:off x="4581" y="2299"/>
              <a:ext cx="4440" cy="5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endParaRPr lang="ru-RU" sz="120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48" name="Rectangle 68"/>
            <p:cNvSpPr>
              <a:spLocks noChangeArrowheads="1"/>
            </p:cNvSpPr>
            <p:nvPr/>
          </p:nvSpPr>
          <p:spPr bwMode="auto">
            <a:xfrm>
              <a:off x="6021" y="3202"/>
              <a:ext cx="1680" cy="5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Спорозоїти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</a:pP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49" name="Rectangle 69"/>
            <p:cNvSpPr>
              <a:spLocks noChangeArrowheads="1"/>
            </p:cNvSpPr>
            <p:nvPr/>
          </p:nvSpPr>
          <p:spPr bwMode="auto">
            <a:xfrm>
              <a:off x="5541" y="4279"/>
              <a:ext cx="252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>
                  <a:latin typeface="Calibri" pitchFamily="34" charset="0"/>
                  <a:cs typeface="Arial" pitchFamily="34" charset="0"/>
                </a:rPr>
                <a:t>Тканинні </a:t>
              </a: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шизонти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</a:pP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0" name="Rectangle 70"/>
            <p:cNvSpPr>
              <a:spLocks noChangeArrowheads="1"/>
            </p:cNvSpPr>
            <p:nvPr/>
          </p:nvSpPr>
          <p:spPr bwMode="auto">
            <a:xfrm>
              <a:off x="5181" y="5179"/>
              <a:ext cx="2760" cy="5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>
                  <a:latin typeface="Calibri" pitchFamily="34" charset="0"/>
                  <a:cs typeface="Arial" pitchFamily="34" charset="0"/>
                </a:rPr>
                <a:t>Тканинні </a:t>
              </a: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мерозоїти</a:t>
              </a:r>
              <a:r>
                <a:rPr lang="uk-UA" sz="1200" dirty="0">
                  <a:latin typeface="Calibri" pitchFamily="34" charset="0"/>
                  <a:cs typeface="Arial" pitchFamily="34" charset="0"/>
                </a:rPr>
                <a:t> 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1" name="Rectangle 71"/>
            <p:cNvSpPr>
              <a:spLocks noChangeArrowheads="1"/>
            </p:cNvSpPr>
            <p:nvPr/>
          </p:nvSpPr>
          <p:spPr bwMode="auto">
            <a:xfrm>
              <a:off x="4821" y="6079"/>
              <a:ext cx="3360" cy="5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>
                  <a:latin typeface="Calibri" pitchFamily="34" charset="0"/>
                  <a:cs typeface="Arial" pitchFamily="34" charset="0"/>
                </a:rPr>
                <a:t>Кільцеподібні </a:t>
              </a: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трофозоїти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2" name="Rectangle 72"/>
            <p:cNvSpPr>
              <a:spLocks noChangeArrowheads="1"/>
            </p:cNvSpPr>
            <p:nvPr/>
          </p:nvSpPr>
          <p:spPr bwMode="auto">
            <a:xfrm>
              <a:off x="4941" y="7159"/>
              <a:ext cx="324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>
                  <a:latin typeface="Calibri" pitchFamily="34" charset="0"/>
                  <a:cs typeface="Arial" pitchFamily="34" charset="0"/>
                </a:rPr>
                <a:t>Амебоподібні </a:t>
              </a: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трофозоїти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3" name="Rectangle 73"/>
            <p:cNvSpPr>
              <a:spLocks noChangeArrowheads="1"/>
            </p:cNvSpPr>
            <p:nvPr/>
          </p:nvSpPr>
          <p:spPr bwMode="auto">
            <a:xfrm>
              <a:off x="4941" y="7879"/>
              <a:ext cx="336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smtClean="0">
                  <a:latin typeface="Calibri" pitchFamily="34" charset="0"/>
                  <a:cs typeface="Arial" pitchFamily="34" charset="0"/>
                </a:rPr>
                <a:t>Зрілі (округлі) </a:t>
              </a:r>
              <a:r>
                <a:rPr lang="uk-UA" sz="1200" dirty="0" err="1" smtClean="0">
                  <a:latin typeface="Calibri" pitchFamily="34" charset="0"/>
                  <a:cs typeface="Arial" pitchFamily="34" charset="0"/>
                </a:rPr>
                <a:t>трофозоїти</a:t>
              </a:r>
              <a:r>
                <a:rPr lang="uk-UA" sz="1200" dirty="0" smtClean="0">
                  <a:latin typeface="Calibri" pitchFamily="34" charset="0"/>
                  <a:cs typeface="Arial" pitchFamily="34" charset="0"/>
                </a:rPr>
                <a:t> </a:t>
              </a:r>
              <a:endParaRPr lang="ru-RU" sz="1200" dirty="0" smtClean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4" name="Rectangle 74"/>
            <p:cNvSpPr>
              <a:spLocks noChangeArrowheads="1"/>
            </p:cNvSpPr>
            <p:nvPr/>
          </p:nvSpPr>
          <p:spPr bwMode="auto">
            <a:xfrm>
              <a:off x="5781" y="8779"/>
              <a:ext cx="144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>
                  <a:latin typeface="Calibri" pitchFamily="34" charset="0"/>
                  <a:cs typeface="Arial" pitchFamily="34" charset="0"/>
                </a:rPr>
                <a:t>Морули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5" name="Rectangle 75"/>
            <p:cNvSpPr>
              <a:spLocks noChangeArrowheads="1"/>
            </p:cNvSpPr>
            <p:nvPr/>
          </p:nvSpPr>
          <p:spPr bwMode="auto">
            <a:xfrm>
              <a:off x="5541" y="9499"/>
              <a:ext cx="264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>
                  <a:latin typeface="Calibri" pitchFamily="34" charset="0"/>
                  <a:cs typeface="Arial" pitchFamily="34" charset="0"/>
                </a:rPr>
                <a:t>Кров’яні </a:t>
              </a: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мерозоїти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</a:pP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6" name="Rectangle 76"/>
            <p:cNvSpPr>
              <a:spLocks noChangeArrowheads="1"/>
            </p:cNvSpPr>
            <p:nvPr/>
          </p:nvSpPr>
          <p:spPr bwMode="auto">
            <a:xfrm>
              <a:off x="5181" y="10036"/>
              <a:ext cx="348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Мікро-</a:t>
              </a:r>
              <a:r>
                <a:rPr lang="uk-UA" sz="1200" dirty="0">
                  <a:latin typeface="Calibri" pitchFamily="34" charset="0"/>
                  <a:cs typeface="Arial" pitchFamily="34" charset="0"/>
                </a:rPr>
                <a:t> і </a:t>
              </a: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макрогаметоцити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7" name="Rectangle 77"/>
            <p:cNvSpPr>
              <a:spLocks noChangeArrowheads="1"/>
            </p:cNvSpPr>
            <p:nvPr/>
          </p:nvSpPr>
          <p:spPr bwMode="auto">
            <a:xfrm>
              <a:off x="5181" y="10759"/>
              <a:ext cx="300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Мікро-</a:t>
              </a:r>
              <a:r>
                <a:rPr lang="uk-UA" sz="1200" dirty="0">
                  <a:latin typeface="Calibri" pitchFamily="34" charset="0"/>
                  <a:cs typeface="Arial" pitchFamily="34" charset="0"/>
                </a:rPr>
                <a:t> і </a:t>
              </a: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макрогамети</a:t>
              </a:r>
              <a:r>
                <a:rPr lang="uk-UA" sz="1200" dirty="0">
                  <a:latin typeface="Calibri" pitchFamily="34" charset="0"/>
                  <a:cs typeface="Arial" pitchFamily="34" charset="0"/>
                </a:rPr>
                <a:t> 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8" name="Rectangle 78"/>
            <p:cNvSpPr>
              <a:spLocks noChangeArrowheads="1"/>
            </p:cNvSpPr>
            <p:nvPr/>
          </p:nvSpPr>
          <p:spPr bwMode="auto">
            <a:xfrm>
              <a:off x="5301" y="11296"/>
              <a:ext cx="240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>
                  <a:latin typeface="Calibri" pitchFamily="34" charset="0"/>
                  <a:cs typeface="Arial" pitchFamily="34" charset="0"/>
                </a:rPr>
                <a:t> </a:t>
              </a: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Оокінети</a:t>
              </a:r>
              <a:r>
                <a:rPr lang="uk-UA" sz="1200" dirty="0">
                  <a:latin typeface="Calibri" pitchFamily="34" charset="0"/>
                  <a:cs typeface="Arial" pitchFamily="34" charset="0"/>
                </a:rPr>
                <a:t> (зиготи)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59" name="Rectangle 79"/>
            <p:cNvSpPr>
              <a:spLocks noChangeArrowheads="1"/>
            </p:cNvSpPr>
            <p:nvPr/>
          </p:nvSpPr>
          <p:spPr bwMode="auto">
            <a:xfrm>
              <a:off x="5781" y="12019"/>
              <a:ext cx="132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Ооцисти</a:t>
              </a:r>
              <a:r>
                <a:rPr lang="uk-UA" sz="1200" dirty="0">
                  <a:latin typeface="Calibri" pitchFamily="34" charset="0"/>
                  <a:cs typeface="Arial" pitchFamily="34" charset="0"/>
                </a:rPr>
                <a:t> 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60" name="Rectangle 80"/>
            <p:cNvSpPr>
              <a:spLocks noChangeArrowheads="1"/>
            </p:cNvSpPr>
            <p:nvPr/>
          </p:nvSpPr>
          <p:spPr bwMode="auto">
            <a:xfrm>
              <a:off x="5781" y="12919"/>
              <a:ext cx="1560" cy="5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err="1">
                  <a:latin typeface="Calibri" pitchFamily="34" charset="0"/>
                  <a:cs typeface="Arial" pitchFamily="34" charset="0"/>
                </a:rPr>
                <a:t>Спорозоїти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61" name="Rectangle 81"/>
            <p:cNvSpPr>
              <a:spLocks noChangeArrowheads="1"/>
            </p:cNvSpPr>
            <p:nvPr/>
          </p:nvSpPr>
          <p:spPr bwMode="auto">
            <a:xfrm>
              <a:off x="9021" y="12559"/>
              <a:ext cx="1560" cy="5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err="1" smtClean="0">
                  <a:latin typeface="Calibri" pitchFamily="34" charset="0"/>
                  <a:cs typeface="Arial" pitchFamily="34" charset="0"/>
                </a:rPr>
                <a:t>Спорогонія</a:t>
              </a:r>
              <a:r>
                <a:rPr lang="uk-UA" sz="1200" dirty="0" smtClean="0">
                  <a:latin typeface="Calibri" pitchFamily="34" charset="0"/>
                  <a:cs typeface="Arial" pitchFamily="34" charset="0"/>
                </a:rPr>
                <a:t> 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62" name="Rectangle 82"/>
            <p:cNvSpPr>
              <a:spLocks noChangeArrowheads="1"/>
            </p:cNvSpPr>
            <p:nvPr/>
          </p:nvSpPr>
          <p:spPr bwMode="auto">
            <a:xfrm>
              <a:off x="9021" y="10759"/>
              <a:ext cx="1800" cy="3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err="1" smtClean="0">
                  <a:latin typeface="Calibri" pitchFamily="34" charset="0"/>
                  <a:cs typeface="Arial" pitchFamily="34" charset="0"/>
                </a:rPr>
                <a:t>Гаметогонія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63" name="Rectangle 83"/>
            <p:cNvSpPr>
              <a:spLocks noChangeArrowheads="1"/>
            </p:cNvSpPr>
            <p:nvPr/>
          </p:nvSpPr>
          <p:spPr bwMode="auto">
            <a:xfrm>
              <a:off x="2541" y="11296"/>
              <a:ext cx="1080" cy="12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smtClean="0">
                  <a:latin typeface="Calibri" pitchFamily="34" charset="0"/>
                  <a:cs typeface="Arial" pitchFamily="34" charset="0"/>
                </a:rPr>
                <a:t>В тілі комара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64" name="Rectangle 84"/>
            <p:cNvSpPr>
              <a:spLocks noChangeArrowheads="1"/>
            </p:cNvSpPr>
            <p:nvPr/>
          </p:nvSpPr>
          <p:spPr bwMode="auto">
            <a:xfrm>
              <a:off x="8664" y="7699"/>
              <a:ext cx="2160" cy="9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err="1" smtClean="0">
                  <a:latin typeface="Calibri" pitchFamily="34" charset="0"/>
                  <a:cs typeface="Arial" pitchFamily="34" charset="0"/>
                </a:rPr>
                <a:t>Еритроцитарна</a:t>
              </a:r>
              <a:r>
                <a:rPr lang="uk-UA" sz="1200" dirty="0" smtClean="0">
                  <a:latin typeface="Calibri" pitchFamily="34" charset="0"/>
                  <a:cs typeface="Arial" pitchFamily="34" charset="0"/>
                </a:rPr>
                <a:t> шизогонія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65" name="Rectangle 85"/>
            <p:cNvSpPr>
              <a:spLocks noChangeArrowheads="1"/>
            </p:cNvSpPr>
            <p:nvPr/>
          </p:nvSpPr>
          <p:spPr bwMode="auto">
            <a:xfrm>
              <a:off x="2301" y="7159"/>
              <a:ext cx="1200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uk-UA" sz="1200" dirty="0" smtClean="0">
                  <a:latin typeface="Calibri" pitchFamily="34" charset="0"/>
                  <a:cs typeface="Arial" pitchFamily="34" charset="0"/>
                </a:rPr>
                <a:t>В тілі людини</a:t>
              </a:r>
              <a:endParaRPr lang="ru-RU" sz="1200" dirty="0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566" name="Text Box 86"/>
            <p:cNvSpPr txBox="1">
              <a:spLocks noChangeArrowheads="1"/>
            </p:cNvSpPr>
            <p:nvPr/>
          </p:nvSpPr>
          <p:spPr bwMode="auto">
            <a:xfrm>
              <a:off x="8661" y="4127"/>
              <a:ext cx="2160" cy="18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Тканинна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перед-</a:t>
              </a:r>
              <a:r>
                <a:rPr kumimoji="0" lang="uk-UA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(або </a:t>
              </a:r>
              <a:r>
                <a:rPr kumimoji="0" lang="uk-UA" sz="120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екзоеритроцитарна</a:t>
              </a:r>
              <a:r>
                <a:rPr kumimoji="0" lang="uk-UA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) шизогонія</a:t>
              </a:r>
              <a:endParaRPr kumimoji="0" lang="uk-UA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567" name="Rectangle 87"/>
          <p:cNvSpPr>
            <a:spLocks noChangeArrowheads="1"/>
          </p:cNvSpPr>
          <p:nvPr/>
        </p:nvSpPr>
        <p:spPr bwMode="auto">
          <a:xfrm>
            <a:off x="2745826" y="74711"/>
            <a:ext cx="36523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Цикл розвитку збудників малярії</a:t>
            </a:r>
            <a:endParaRPr kumimoji="0" lang="uk-UA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Тема</a:t>
            </a:r>
            <a:r>
              <a:rPr lang="uk-UA" sz="2700" b="1" dirty="0" smtClean="0"/>
              <a:t> № 25-26</a:t>
            </a:r>
            <a:r>
              <a:rPr lang="ru-RU" sz="2700" b="1" dirty="0" smtClean="0"/>
              <a:t>: </a:t>
            </a:r>
            <a:r>
              <a:rPr lang="ru-RU" sz="2700" b="1" u="sng" dirty="0" err="1" smtClean="0"/>
              <a:t>Медична</a:t>
            </a:r>
            <a:r>
              <a:rPr lang="ru-RU" sz="2700" b="1" u="sng" dirty="0" smtClean="0"/>
              <a:t> </a:t>
            </a:r>
            <a:r>
              <a:rPr lang="ru-RU" sz="2700" b="1" u="sng" dirty="0" err="1" smtClean="0"/>
              <a:t>гельмінтологія</a:t>
            </a:r>
            <a:r>
              <a:rPr lang="ru-RU" sz="2700" b="1" u="sng" dirty="0" smtClean="0"/>
              <a:t>. Тип </a:t>
            </a:r>
            <a:r>
              <a:rPr lang="ru-RU" sz="2700" b="1" u="sng" dirty="0" err="1" smtClean="0"/>
              <a:t>Плоскі</a:t>
            </a:r>
            <a:r>
              <a:rPr lang="ru-RU" sz="2700" b="1" u="sng" dirty="0" smtClean="0"/>
              <a:t> Черви (</a:t>
            </a:r>
            <a:r>
              <a:rPr lang="en-US" sz="2700" b="1" u="sng" dirty="0" err="1" smtClean="0"/>
              <a:t>Plathelminthes</a:t>
            </a:r>
            <a:r>
              <a:rPr lang="ru-RU" sz="2700" b="1" u="sng" dirty="0" smtClean="0"/>
              <a:t>). </a:t>
            </a:r>
            <a:r>
              <a:rPr lang="ru-RU" sz="2700" b="1" u="sng" dirty="0" err="1" smtClean="0"/>
              <a:t>Клас</a:t>
            </a:r>
            <a:r>
              <a:rPr lang="ru-RU" sz="2700" b="1" u="sng" dirty="0" smtClean="0"/>
              <a:t> </a:t>
            </a:r>
            <a:r>
              <a:rPr lang="ru-RU" sz="2700" b="1" u="sng" dirty="0" err="1" smtClean="0"/>
              <a:t>Сисуни</a:t>
            </a:r>
            <a:r>
              <a:rPr lang="ru-RU" sz="2700" b="1" u="sng" dirty="0" smtClean="0"/>
              <a:t> (</a:t>
            </a:r>
            <a:r>
              <a:rPr lang="en-US" sz="2700" b="1" u="sng" dirty="0" err="1" smtClean="0"/>
              <a:t>Trematodes</a:t>
            </a:r>
            <a:r>
              <a:rPr lang="ru-RU" sz="2700" b="1" u="sng" dirty="0" smtClean="0"/>
              <a:t>) – </a:t>
            </a:r>
            <a:r>
              <a:rPr lang="ru-RU" sz="2700" b="1" u="sng" dirty="0" err="1" smtClean="0"/>
              <a:t>збудники</a:t>
            </a:r>
            <a:r>
              <a:rPr lang="ru-RU" sz="2700" b="1" u="sng" dirty="0" smtClean="0"/>
              <a:t> </a:t>
            </a:r>
            <a:r>
              <a:rPr lang="ru-RU" sz="2700" b="1" u="sng" dirty="0" err="1" smtClean="0"/>
              <a:t>захворювань</a:t>
            </a:r>
            <a:r>
              <a:rPr lang="ru-RU" sz="2700" b="1" u="sng" dirty="0" smtClean="0"/>
              <a:t> </a:t>
            </a:r>
            <a:r>
              <a:rPr lang="ru-RU" sz="2700" b="1" u="sng" dirty="0" err="1" smtClean="0"/>
              <a:t>людини</a:t>
            </a:r>
            <a:r>
              <a:rPr lang="ru-RU" sz="2700" b="1" u="sng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sz="3300" b="1" i="1" u="sng" dirty="0" smtClean="0">
                <a:latin typeface="Arial" pitchFamily="34" charset="0"/>
                <a:cs typeface="Arial" pitchFamily="34" charset="0"/>
              </a:rPr>
              <a:t>Представники класу Сисуни: 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Печінковий сисун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Fasciola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hepatica); 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Ланцетоподібний сисун  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Dicrocoelium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lanceatum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); 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Легеневий сисун  (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Paragonimus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ringeri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); 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Котячий сисун (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Opisthorchis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felineus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); 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Китайський сисун (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Сlonorchis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sinensis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Кров'яні сисуни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Schistosoma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japonicum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Schistosoma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haematobium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Schistosoma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mansoni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8" name="Rectangle 44"/>
          <p:cNvSpPr>
            <a:spLocks noChangeArrowheads="1"/>
          </p:cNvSpPr>
          <p:nvPr/>
        </p:nvSpPr>
        <p:spPr bwMode="auto">
          <a:xfrm>
            <a:off x="0" y="97795"/>
            <a:ext cx="184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uk-UA" sz="1100"/>
          </a:p>
        </p:txBody>
      </p:sp>
      <p:grpSp>
        <p:nvGrpSpPr>
          <p:cNvPr id="21505" name="Group 1"/>
          <p:cNvGrpSpPr>
            <a:grpSpLocks noChangeAspect="1"/>
          </p:cNvGrpSpPr>
          <p:nvPr/>
        </p:nvGrpSpPr>
        <p:grpSpPr bwMode="auto">
          <a:xfrm>
            <a:off x="214282" y="214290"/>
            <a:ext cx="8750778" cy="6643710"/>
            <a:chOff x="1702" y="2841"/>
            <a:chExt cx="11296" cy="7108"/>
          </a:xfrm>
        </p:grpSpPr>
        <p:sp>
          <p:nvSpPr>
            <p:cNvPr id="21547" name="AutoShape 43"/>
            <p:cNvSpPr>
              <a:spLocks noChangeAspect="1" noChangeArrowheads="1" noTextEdit="1"/>
            </p:cNvSpPr>
            <p:nvPr/>
          </p:nvSpPr>
          <p:spPr bwMode="auto">
            <a:xfrm>
              <a:off x="1702" y="2841"/>
              <a:ext cx="11296" cy="710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46" name="Rectangle 42"/>
            <p:cNvSpPr>
              <a:spLocks noChangeArrowheads="1"/>
            </p:cNvSpPr>
            <p:nvPr/>
          </p:nvSpPr>
          <p:spPr bwMode="auto">
            <a:xfrm>
              <a:off x="5939" y="2841"/>
              <a:ext cx="3102" cy="67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1" i="1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Екологічні групи класу Сисуни</a:t>
              </a:r>
              <a:endParaRPr kumimoji="0" lang="uk-UA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5" name="Rectangle 41"/>
            <p:cNvSpPr>
              <a:spLocks noChangeArrowheads="1"/>
            </p:cNvSpPr>
            <p:nvPr/>
          </p:nvSpPr>
          <p:spPr bwMode="auto">
            <a:xfrm>
              <a:off x="6373" y="3719"/>
              <a:ext cx="2490" cy="49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1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Тип Плоскі черви</a:t>
              </a:r>
              <a:endParaRPr kumimoji="0" lang="uk-UA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4" name="Rectangle 40"/>
            <p:cNvSpPr>
              <a:spLocks noChangeArrowheads="1"/>
            </p:cNvSpPr>
            <p:nvPr/>
          </p:nvSpPr>
          <p:spPr bwMode="auto">
            <a:xfrm>
              <a:off x="6551" y="4421"/>
              <a:ext cx="1957" cy="48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Клас Сисуни</a:t>
              </a:r>
              <a:endParaRPr kumimoji="0" lang="uk-UA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3" name="Rectangle 39"/>
            <p:cNvSpPr>
              <a:spLocks noChangeArrowheads="1"/>
            </p:cNvSpPr>
            <p:nvPr/>
          </p:nvSpPr>
          <p:spPr bwMode="auto">
            <a:xfrm>
              <a:off x="1926" y="4421"/>
              <a:ext cx="2312" cy="140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Розвиваються з одним проміжним хазяїном і паразитують у жовчних протоках печінки</a:t>
              </a:r>
              <a:endPara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4386" y="5326"/>
              <a:ext cx="2165" cy="120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Розвиваються з одним проміжним хазяїном і паразитують у кровоносних судинах</a:t>
              </a:r>
              <a:endParaRPr kumimoji="0" lang="uk-UA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1" name="Rectangle 37"/>
            <p:cNvSpPr>
              <a:spLocks noChangeArrowheads="1"/>
            </p:cNvSpPr>
            <p:nvPr/>
          </p:nvSpPr>
          <p:spPr bwMode="auto">
            <a:xfrm>
              <a:off x="10316" y="4489"/>
              <a:ext cx="2119" cy="69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Розвиваються з двома проміжними хазяїнами </a:t>
              </a:r>
              <a:endParaRPr kumimoji="0" lang="uk-UA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0" name="Rectangle 36"/>
            <p:cNvSpPr>
              <a:spLocks noChangeArrowheads="1"/>
            </p:cNvSpPr>
            <p:nvPr/>
          </p:nvSpPr>
          <p:spPr bwMode="auto">
            <a:xfrm>
              <a:off x="2128" y="8949"/>
              <a:ext cx="1693" cy="55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Печінковий сисун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4528" y="8949"/>
              <a:ext cx="1411" cy="41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Шистосоми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8" name="Rectangle 34"/>
            <p:cNvSpPr>
              <a:spLocks noChangeArrowheads="1"/>
            </p:cNvSpPr>
            <p:nvPr/>
          </p:nvSpPr>
          <p:spPr bwMode="auto">
            <a:xfrm>
              <a:off x="7210" y="5475"/>
              <a:ext cx="1977" cy="96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Життєвий цикл пов’язаний з водним середовищем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7" name="Rectangle 33"/>
            <p:cNvSpPr>
              <a:spLocks noChangeArrowheads="1"/>
            </p:cNvSpPr>
            <p:nvPr/>
          </p:nvSpPr>
          <p:spPr bwMode="auto">
            <a:xfrm>
              <a:off x="10598" y="5563"/>
              <a:ext cx="2400" cy="114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Життєвий цикл  не пов’язаний з водним середовищем; локалізація – жовчні протоки печінки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/>
          </p:nvSpPr>
          <p:spPr bwMode="auto">
            <a:xfrm>
              <a:off x="5798" y="6719"/>
              <a:ext cx="1412" cy="95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Сисуни, що паразитують в 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кишечнику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5" name="Rectangle 31"/>
            <p:cNvSpPr>
              <a:spLocks noChangeArrowheads="1"/>
            </p:cNvSpPr>
            <p:nvPr/>
          </p:nvSpPr>
          <p:spPr bwMode="auto">
            <a:xfrm>
              <a:off x="7634" y="7556"/>
              <a:ext cx="1445" cy="83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Сисуни, що паразитують в легенях</a:t>
              </a:r>
              <a:endParaRPr kumimoji="0" lang="uk-UA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4" name="Rectangle 30"/>
            <p:cNvSpPr>
              <a:spLocks noChangeArrowheads="1"/>
            </p:cNvSpPr>
            <p:nvPr/>
          </p:nvSpPr>
          <p:spPr bwMode="auto">
            <a:xfrm>
              <a:off x="9264" y="6739"/>
              <a:ext cx="1694" cy="9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Сисуни, що паразитують в жовчних протоках печінки 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11163" y="8810"/>
              <a:ext cx="1835" cy="55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Ланцетоподібний сисун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2" name="Rectangle 28"/>
            <p:cNvSpPr>
              <a:spLocks noChangeArrowheads="1"/>
            </p:cNvSpPr>
            <p:nvPr/>
          </p:nvSpPr>
          <p:spPr bwMode="auto">
            <a:xfrm>
              <a:off x="6034" y="8671"/>
              <a:ext cx="1223" cy="83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Метагонім</a:t>
              </a:r>
              <a:endParaRPr kumimoji="0" lang="uk-UA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Нанофієт</a:t>
              </a:r>
              <a:endParaRPr kumimoji="0" lang="uk-UA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1" name="Rectangle 27"/>
            <p:cNvSpPr>
              <a:spLocks noChangeArrowheads="1"/>
            </p:cNvSpPr>
            <p:nvPr/>
          </p:nvSpPr>
          <p:spPr bwMode="auto">
            <a:xfrm>
              <a:off x="7351" y="8949"/>
              <a:ext cx="1694" cy="47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Легеневий сисун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9187" y="8671"/>
              <a:ext cx="1693" cy="83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Котячий сисун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Китайський</a:t>
              </a:r>
              <a:r>
                <a:rPr kumimoji="0" lang="uk-UA" sz="11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uk-UA" sz="110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сисун</a:t>
              </a:r>
              <a:endParaRPr kumimoji="0" lang="uk-UA" sz="11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 flipH="1">
              <a:off x="7493" y="4211"/>
              <a:ext cx="1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H="1">
              <a:off x="4104" y="4768"/>
              <a:ext cx="254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27" name="Line 23"/>
            <p:cNvSpPr>
              <a:spLocks noChangeShapeType="1"/>
            </p:cNvSpPr>
            <p:nvPr/>
          </p:nvSpPr>
          <p:spPr bwMode="auto">
            <a:xfrm flipH="1">
              <a:off x="5798" y="4908"/>
              <a:ext cx="1694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>
              <a:off x="8339" y="4768"/>
              <a:ext cx="197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 flipH="1">
              <a:off x="2976" y="5822"/>
              <a:ext cx="17" cy="31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24" name="Line 20"/>
            <p:cNvSpPr>
              <a:spLocks noChangeShapeType="1"/>
            </p:cNvSpPr>
            <p:nvPr/>
          </p:nvSpPr>
          <p:spPr bwMode="auto">
            <a:xfrm>
              <a:off x="4930" y="6510"/>
              <a:ext cx="22" cy="24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 flipH="1">
              <a:off x="9187" y="5186"/>
              <a:ext cx="1975" cy="6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>
              <a:off x="11163" y="5186"/>
              <a:ext cx="706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21" name="Line 17"/>
            <p:cNvSpPr>
              <a:spLocks noChangeShapeType="1"/>
            </p:cNvSpPr>
            <p:nvPr/>
          </p:nvSpPr>
          <p:spPr bwMode="auto">
            <a:xfrm flipH="1">
              <a:off x="7210" y="6441"/>
              <a:ext cx="988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>
              <a:off x="8198" y="6441"/>
              <a:ext cx="1130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>
              <a:off x="8198" y="6441"/>
              <a:ext cx="1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>
              <a:off x="6497" y="7656"/>
              <a:ext cx="8" cy="10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8198" y="8392"/>
              <a:ext cx="1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>
              <a:off x="10175" y="7695"/>
              <a:ext cx="1" cy="9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 flipH="1">
              <a:off x="11869" y="6580"/>
              <a:ext cx="2" cy="22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>
              <a:off x="9751" y="5186"/>
              <a:ext cx="0" cy="558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10739" y="5047"/>
              <a:ext cx="424" cy="418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2" name="Line 8"/>
            <p:cNvSpPr>
              <a:spLocks noChangeShapeType="1"/>
            </p:cNvSpPr>
            <p:nvPr/>
          </p:nvSpPr>
          <p:spPr bwMode="auto">
            <a:xfrm>
              <a:off x="12292" y="5883"/>
              <a:ext cx="0" cy="139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1" name="Line 7"/>
            <p:cNvSpPr>
              <a:spLocks noChangeShapeType="1"/>
            </p:cNvSpPr>
            <p:nvPr/>
          </p:nvSpPr>
          <p:spPr bwMode="auto">
            <a:xfrm>
              <a:off x="10033" y="6580"/>
              <a:ext cx="0" cy="279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10" name="Line 6"/>
            <p:cNvSpPr>
              <a:spLocks noChangeShapeType="1"/>
            </p:cNvSpPr>
            <p:nvPr/>
          </p:nvSpPr>
          <p:spPr bwMode="auto">
            <a:xfrm>
              <a:off x="11022" y="6441"/>
              <a:ext cx="1411" cy="418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09" name="Line 5"/>
            <p:cNvSpPr>
              <a:spLocks noChangeShapeType="1"/>
            </p:cNvSpPr>
            <p:nvPr/>
          </p:nvSpPr>
          <p:spPr bwMode="auto">
            <a:xfrm>
              <a:off x="11022" y="6580"/>
              <a:ext cx="706" cy="1394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08" name="Line 4"/>
            <p:cNvSpPr>
              <a:spLocks noChangeShapeType="1"/>
            </p:cNvSpPr>
            <p:nvPr/>
          </p:nvSpPr>
          <p:spPr bwMode="auto">
            <a:xfrm>
              <a:off x="9610" y="7695"/>
              <a:ext cx="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07" name="Line 3"/>
            <p:cNvSpPr>
              <a:spLocks noChangeShapeType="1"/>
            </p:cNvSpPr>
            <p:nvPr/>
          </p:nvSpPr>
          <p:spPr bwMode="auto">
            <a:xfrm>
              <a:off x="11163" y="8949"/>
              <a:ext cx="0" cy="279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  <p:sp>
          <p:nvSpPr>
            <p:cNvPr id="21506" name="Line 2"/>
            <p:cNvSpPr>
              <a:spLocks noChangeShapeType="1"/>
            </p:cNvSpPr>
            <p:nvPr/>
          </p:nvSpPr>
          <p:spPr bwMode="auto">
            <a:xfrm>
              <a:off x="12998" y="7834"/>
              <a:ext cx="0" cy="1255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100"/>
            </a:p>
          </p:txBody>
        </p:sp>
      </p:grp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40" name="Rectangle 68"/>
          <p:cNvSpPr>
            <a:spLocks noChangeArrowheads="1"/>
          </p:cNvSpPr>
          <p:nvPr/>
        </p:nvSpPr>
        <p:spPr bwMode="auto">
          <a:xfrm>
            <a:off x="0" y="-90346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uk-UA"/>
          </a:p>
        </p:txBody>
      </p:sp>
      <p:grpSp>
        <p:nvGrpSpPr>
          <p:cNvPr id="28673" name="Group 1"/>
          <p:cNvGrpSpPr>
            <a:grpSpLocks noChangeAspect="1"/>
          </p:cNvGrpSpPr>
          <p:nvPr/>
        </p:nvGrpSpPr>
        <p:grpSpPr bwMode="auto">
          <a:xfrm>
            <a:off x="0" y="457200"/>
            <a:ext cx="9401583" cy="5708104"/>
            <a:chOff x="4699" y="3141"/>
            <a:chExt cx="7200" cy="4406"/>
          </a:xfrm>
        </p:grpSpPr>
        <p:sp>
          <p:nvSpPr>
            <p:cNvPr id="28739" name="AutoShape 67"/>
            <p:cNvSpPr>
              <a:spLocks noChangeAspect="1" noChangeArrowheads="1" noTextEdit="1"/>
            </p:cNvSpPr>
            <p:nvPr/>
          </p:nvSpPr>
          <p:spPr bwMode="auto">
            <a:xfrm>
              <a:off x="4699" y="3141"/>
              <a:ext cx="7200" cy="440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38" name="Text Box 66"/>
            <p:cNvSpPr txBox="1">
              <a:spLocks noChangeArrowheads="1"/>
            </p:cNvSpPr>
            <p:nvPr/>
          </p:nvSpPr>
          <p:spPr bwMode="auto">
            <a:xfrm>
              <a:off x="7814" y="3212"/>
              <a:ext cx="943" cy="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Клас Сисуни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7" name="Rectangle 65"/>
            <p:cNvSpPr>
              <a:spLocks noChangeArrowheads="1"/>
            </p:cNvSpPr>
            <p:nvPr/>
          </p:nvSpPr>
          <p:spPr bwMode="auto">
            <a:xfrm>
              <a:off x="4699" y="3573"/>
              <a:ext cx="999" cy="25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Представники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6" name="Rectangle 64"/>
            <p:cNvSpPr>
              <a:spLocks noChangeArrowheads="1"/>
            </p:cNvSpPr>
            <p:nvPr/>
          </p:nvSpPr>
          <p:spPr bwMode="auto">
            <a:xfrm>
              <a:off x="6184" y="3573"/>
              <a:ext cx="1087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Печінковий сисун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5" name="Rectangle 63"/>
            <p:cNvSpPr>
              <a:spLocks noChangeArrowheads="1"/>
            </p:cNvSpPr>
            <p:nvPr/>
          </p:nvSpPr>
          <p:spPr bwMode="auto">
            <a:xfrm>
              <a:off x="7870" y="3573"/>
              <a:ext cx="1400" cy="30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Ланцетоподібний сисун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4" name="Rectangle 62"/>
            <p:cNvSpPr>
              <a:spLocks noChangeArrowheads="1"/>
            </p:cNvSpPr>
            <p:nvPr/>
          </p:nvSpPr>
          <p:spPr bwMode="auto">
            <a:xfrm>
              <a:off x="10099" y="3573"/>
              <a:ext cx="1057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Легеневий сисун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3" name="Rectangle 61"/>
            <p:cNvSpPr>
              <a:spLocks noChangeArrowheads="1"/>
            </p:cNvSpPr>
            <p:nvPr/>
          </p:nvSpPr>
          <p:spPr bwMode="auto">
            <a:xfrm>
              <a:off x="4699" y="3919"/>
              <a:ext cx="600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32" name="Rectangle 60"/>
            <p:cNvSpPr>
              <a:spLocks noChangeArrowheads="1"/>
            </p:cNvSpPr>
            <p:nvPr/>
          </p:nvSpPr>
          <p:spPr bwMode="auto">
            <a:xfrm>
              <a:off x="5899" y="4264"/>
              <a:ext cx="1143" cy="6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Пиття сирої води із стоячих водойм, вживання немитих овочів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1" name="Rectangle 59"/>
            <p:cNvSpPr>
              <a:spLocks noChangeArrowheads="1"/>
            </p:cNvSpPr>
            <p:nvPr/>
          </p:nvSpPr>
          <p:spPr bwMode="auto">
            <a:xfrm>
              <a:off x="10099" y="3919"/>
              <a:ext cx="945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Парагонімоз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0" name="Rectangle 58"/>
            <p:cNvSpPr>
              <a:spLocks noChangeArrowheads="1"/>
            </p:cNvSpPr>
            <p:nvPr/>
          </p:nvSpPr>
          <p:spPr bwMode="auto">
            <a:xfrm>
              <a:off x="8128" y="4264"/>
              <a:ext cx="800" cy="5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Випадкове проковтуван-ня мурахи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29" name="Rectangle 57"/>
            <p:cNvSpPr>
              <a:spLocks noChangeArrowheads="1"/>
            </p:cNvSpPr>
            <p:nvPr/>
          </p:nvSpPr>
          <p:spPr bwMode="auto">
            <a:xfrm>
              <a:off x="10185" y="7029"/>
              <a:ext cx="856" cy="3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Хижі ссавці, людина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28" name="Rectangle 56"/>
            <p:cNvSpPr>
              <a:spLocks noChangeArrowheads="1"/>
            </p:cNvSpPr>
            <p:nvPr/>
          </p:nvSpPr>
          <p:spPr bwMode="auto">
            <a:xfrm>
              <a:off x="10099" y="4264"/>
              <a:ext cx="1171" cy="6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Вживання сирих або погано проварених раків і крабів</a:t>
              </a:r>
              <a:endParaRPr kumimoji="0" 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27" name="Rectangle 55"/>
            <p:cNvSpPr>
              <a:spLocks noChangeArrowheads="1"/>
            </p:cNvSpPr>
            <p:nvPr/>
          </p:nvSpPr>
          <p:spPr bwMode="auto">
            <a:xfrm>
              <a:off x="8385" y="6683"/>
              <a:ext cx="684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мурахи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26" name="Rectangle 54"/>
            <p:cNvSpPr>
              <a:spLocks noChangeArrowheads="1"/>
            </p:cNvSpPr>
            <p:nvPr/>
          </p:nvSpPr>
          <p:spPr bwMode="auto">
            <a:xfrm>
              <a:off x="10185" y="6683"/>
              <a:ext cx="857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Раки, краби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25" name="Rectangle 53"/>
            <p:cNvSpPr>
              <a:spLocks noChangeArrowheads="1"/>
            </p:cNvSpPr>
            <p:nvPr/>
          </p:nvSpPr>
          <p:spPr bwMode="auto">
            <a:xfrm>
              <a:off x="10099" y="5646"/>
              <a:ext cx="1457" cy="3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харкотиння,</a:t>
              </a:r>
              <a:endParaRPr kumimoji="0" 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фекалій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24" name="Rectangle 52"/>
            <p:cNvSpPr>
              <a:spLocks noChangeArrowheads="1"/>
            </p:cNvSpPr>
            <p:nvPr/>
          </p:nvSpPr>
          <p:spPr bwMode="auto">
            <a:xfrm>
              <a:off x="5899" y="5646"/>
              <a:ext cx="1029" cy="3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 фекалій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23" name="Line 51"/>
            <p:cNvSpPr>
              <a:spLocks noChangeShapeType="1"/>
            </p:cNvSpPr>
            <p:nvPr/>
          </p:nvSpPr>
          <p:spPr bwMode="auto">
            <a:xfrm>
              <a:off x="9842" y="4523"/>
              <a:ext cx="25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22" name="Line 50"/>
            <p:cNvSpPr>
              <a:spLocks noChangeShapeType="1"/>
            </p:cNvSpPr>
            <p:nvPr/>
          </p:nvSpPr>
          <p:spPr bwMode="auto">
            <a:xfrm flipH="1">
              <a:off x="10470" y="3832"/>
              <a:ext cx="1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21" name="Line 49"/>
            <p:cNvSpPr>
              <a:spLocks noChangeShapeType="1"/>
            </p:cNvSpPr>
            <p:nvPr/>
          </p:nvSpPr>
          <p:spPr bwMode="auto">
            <a:xfrm flipV="1">
              <a:off x="7785" y="4005"/>
              <a:ext cx="34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20" name="Line 48"/>
            <p:cNvSpPr>
              <a:spLocks noChangeShapeType="1"/>
            </p:cNvSpPr>
            <p:nvPr/>
          </p:nvSpPr>
          <p:spPr bwMode="auto">
            <a:xfrm>
              <a:off x="11042" y="3659"/>
              <a:ext cx="51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9" name="Line 47"/>
            <p:cNvSpPr>
              <a:spLocks noChangeShapeType="1"/>
            </p:cNvSpPr>
            <p:nvPr/>
          </p:nvSpPr>
          <p:spPr bwMode="auto">
            <a:xfrm>
              <a:off x="11556" y="3659"/>
              <a:ext cx="1" cy="35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8" name="Line 46"/>
            <p:cNvSpPr>
              <a:spLocks noChangeShapeType="1"/>
            </p:cNvSpPr>
            <p:nvPr/>
          </p:nvSpPr>
          <p:spPr bwMode="auto">
            <a:xfrm flipH="1">
              <a:off x="11042" y="6251"/>
              <a:ext cx="51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7" name="Line 45"/>
            <p:cNvSpPr>
              <a:spLocks noChangeShapeType="1"/>
            </p:cNvSpPr>
            <p:nvPr/>
          </p:nvSpPr>
          <p:spPr bwMode="auto">
            <a:xfrm flipH="1">
              <a:off x="11042" y="6769"/>
              <a:ext cx="51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6" name="Line 44"/>
            <p:cNvSpPr>
              <a:spLocks noChangeShapeType="1"/>
            </p:cNvSpPr>
            <p:nvPr/>
          </p:nvSpPr>
          <p:spPr bwMode="auto">
            <a:xfrm flipH="1" flipV="1">
              <a:off x="11042" y="7201"/>
              <a:ext cx="51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5" name="Line 43"/>
            <p:cNvSpPr>
              <a:spLocks noChangeShapeType="1"/>
            </p:cNvSpPr>
            <p:nvPr/>
          </p:nvSpPr>
          <p:spPr bwMode="auto">
            <a:xfrm flipH="1" flipV="1">
              <a:off x="7270" y="3659"/>
              <a:ext cx="1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4" name="Line 42"/>
            <p:cNvSpPr>
              <a:spLocks noChangeShapeType="1"/>
            </p:cNvSpPr>
            <p:nvPr/>
          </p:nvSpPr>
          <p:spPr bwMode="auto">
            <a:xfrm>
              <a:off x="7442" y="3659"/>
              <a:ext cx="1" cy="36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3" name="Line 41"/>
            <p:cNvSpPr>
              <a:spLocks noChangeShapeType="1"/>
            </p:cNvSpPr>
            <p:nvPr/>
          </p:nvSpPr>
          <p:spPr bwMode="auto">
            <a:xfrm flipH="1">
              <a:off x="7099" y="7288"/>
              <a:ext cx="34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2" name="Line 40"/>
            <p:cNvSpPr>
              <a:spLocks noChangeShapeType="1"/>
            </p:cNvSpPr>
            <p:nvPr/>
          </p:nvSpPr>
          <p:spPr bwMode="auto">
            <a:xfrm flipH="1">
              <a:off x="5728" y="4005"/>
              <a:ext cx="1" cy="17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1" name="Line 39"/>
            <p:cNvSpPr>
              <a:spLocks noChangeShapeType="1"/>
            </p:cNvSpPr>
            <p:nvPr/>
          </p:nvSpPr>
          <p:spPr bwMode="auto">
            <a:xfrm>
              <a:off x="7785" y="5214"/>
              <a:ext cx="25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10" name="Line 38"/>
            <p:cNvSpPr>
              <a:spLocks noChangeShapeType="1"/>
            </p:cNvSpPr>
            <p:nvPr/>
          </p:nvSpPr>
          <p:spPr bwMode="auto">
            <a:xfrm flipH="1">
              <a:off x="9070" y="7201"/>
              <a:ext cx="25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9" name="Line 37"/>
            <p:cNvSpPr>
              <a:spLocks noChangeShapeType="1"/>
            </p:cNvSpPr>
            <p:nvPr/>
          </p:nvSpPr>
          <p:spPr bwMode="auto">
            <a:xfrm flipH="1">
              <a:off x="9070" y="6338"/>
              <a:ext cx="25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8" name="Line 36"/>
            <p:cNvSpPr>
              <a:spLocks noChangeShapeType="1"/>
            </p:cNvSpPr>
            <p:nvPr/>
          </p:nvSpPr>
          <p:spPr bwMode="auto">
            <a:xfrm flipV="1">
              <a:off x="7785" y="4437"/>
              <a:ext cx="3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7" name="Line 35"/>
            <p:cNvSpPr>
              <a:spLocks noChangeShapeType="1"/>
            </p:cNvSpPr>
            <p:nvPr/>
          </p:nvSpPr>
          <p:spPr bwMode="auto">
            <a:xfrm>
              <a:off x="7785" y="5733"/>
              <a:ext cx="25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6" name="Line 34"/>
            <p:cNvSpPr>
              <a:spLocks noChangeShapeType="1"/>
            </p:cNvSpPr>
            <p:nvPr/>
          </p:nvSpPr>
          <p:spPr bwMode="auto">
            <a:xfrm flipH="1">
              <a:off x="6928" y="3487"/>
              <a:ext cx="1085" cy="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5" name="Line 33"/>
            <p:cNvSpPr>
              <a:spLocks noChangeShapeType="1"/>
            </p:cNvSpPr>
            <p:nvPr/>
          </p:nvSpPr>
          <p:spPr bwMode="auto">
            <a:xfrm>
              <a:off x="8299" y="3487"/>
              <a:ext cx="1" cy="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4" name="Line 32"/>
            <p:cNvSpPr>
              <a:spLocks noChangeShapeType="1"/>
            </p:cNvSpPr>
            <p:nvPr/>
          </p:nvSpPr>
          <p:spPr bwMode="auto">
            <a:xfrm>
              <a:off x="8470" y="3487"/>
              <a:ext cx="1629" cy="1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3" name="Line 31"/>
            <p:cNvSpPr>
              <a:spLocks noChangeShapeType="1"/>
            </p:cNvSpPr>
            <p:nvPr/>
          </p:nvSpPr>
          <p:spPr bwMode="auto">
            <a:xfrm flipV="1">
              <a:off x="5728" y="4437"/>
              <a:ext cx="1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2" name="Line 30"/>
            <p:cNvSpPr>
              <a:spLocks noChangeShapeType="1"/>
            </p:cNvSpPr>
            <p:nvPr/>
          </p:nvSpPr>
          <p:spPr bwMode="auto">
            <a:xfrm>
              <a:off x="5728" y="5128"/>
              <a:ext cx="17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1" name="Line 29"/>
            <p:cNvSpPr>
              <a:spLocks noChangeShapeType="1"/>
            </p:cNvSpPr>
            <p:nvPr/>
          </p:nvSpPr>
          <p:spPr bwMode="auto">
            <a:xfrm flipH="1">
              <a:off x="7013" y="6338"/>
              <a:ext cx="4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700" name="Rectangle 28"/>
            <p:cNvSpPr>
              <a:spLocks noChangeArrowheads="1"/>
            </p:cNvSpPr>
            <p:nvPr/>
          </p:nvSpPr>
          <p:spPr bwMode="auto">
            <a:xfrm>
              <a:off x="6156" y="3919"/>
              <a:ext cx="784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Фасціольоз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9" name="Line 27"/>
            <p:cNvSpPr>
              <a:spLocks noChangeShapeType="1"/>
            </p:cNvSpPr>
            <p:nvPr/>
          </p:nvSpPr>
          <p:spPr bwMode="auto">
            <a:xfrm>
              <a:off x="5728" y="4005"/>
              <a:ext cx="42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98" name="Rectangle 26"/>
            <p:cNvSpPr>
              <a:spLocks noChangeArrowheads="1"/>
            </p:cNvSpPr>
            <p:nvPr/>
          </p:nvSpPr>
          <p:spPr bwMode="auto">
            <a:xfrm>
              <a:off x="4699" y="4301"/>
              <a:ext cx="943" cy="39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Шлях зараження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7" name="Rectangle 25"/>
            <p:cNvSpPr>
              <a:spLocks noChangeArrowheads="1"/>
            </p:cNvSpPr>
            <p:nvPr/>
          </p:nvSpPr>
          <p:spPr bwMode="auto">
            <a:xfrm>
              <a:off x="5899" y="5042"/>
              <a:ext cx="943" cy="4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Жовчні протоки печінки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6" name="Rectangle 24"/>
            <p:cNvSpPr>
              <a:spLocks noChangeArrowheads="1"/>
            </p:cNvSpPr>
            <p:nvPr/>
          </p:nvSpPr>
          <p:spPr bwMode="auto">
            <a:xfrm>
              <a:off x="4699" y="5683"/>
              <a:ext cx="914" cy="39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Лабораторна діагностика</a:t>
              </a:r>
              <a:endParaRPr kumimoji="0" 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6070" y="6165"/>
              <a:ext cx="943" cy="4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Молюск ставковик малий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4" name="Line 22"/>
            <p:cNvSpPr>
              <a:spLocks noChangeShapeType="1"/>
            </p:cNvSpPr>
            <p:nvPr/>
          </p:nvSpPr>
          <p:spPr bwMode="auto">
            <a:xfrm>
              <a:off x="5728" y="5733"/>
              <a:ext cx="17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93" name="Rectangle 21"/>
            <p:cNvSpPr>
              <a:spLocks noChangeArrowheads="1"/>
            </p:cNvSpPr>
            <p:nvPr/>
          </p:nvSpPr>
          <p:spPr bwMode="auto">
            <a:xfrm>
              <a:off x="6070" y="7065"/>
              <a:ext cx="1029" cy="48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Велика і мала рогата худоба, рідко людина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2" name="Line 20"/>
            <p:cNvSpPr>
              <a:spLocks noChangeShapeType="1"/>
            </p:cNvSpPr>
            <p:nvPr/>
          </p:nvSpPr>
          <p:spPr bwMode="auto">
            <a:xfrm flipH="1">
              <a:off x="6557" y="3832"/>
              <a:ext cx="28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91" name="Rectangle 19"/>
            <p:cNvSpPr>
              <a:spLocks noChangeArrowheads="1"/>
            </p:cNvSpPr>
            <p:nvPr/>
          </p:nvSpPr>
          <p:spPr bwMode="auto">
            <a:xfrm>
              <a:off x="4699" y="6720"/>
              <a:ext cx="1377" cy="22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Проміжний хазяїн - ІІ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0" name="Rectangle 18"/>
            <p:cNvSpPr>
              <a:spLocks noChangeArrowheads="1"/>
            </p:cNvSpPr>
            <p:nvPr/>
          </p:nvSpPr>
          <p:spPr bwMode="auto">
            <a:xfrm>
              <a:off x="8042" y="7029"/>
              <a:ext cx="1029" cy="5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Велика і мала рогата худоба, рідко людина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9" name="Rectangle 17"/>
            <p:cNvSpPr>
              <a:spLocks noChangeArrowheads="1"/>
            </p:cNvSpPr>
            <p:nvPr/>
          </p:nvSpPr>
          <p:spPr bwMode="auto">
            <a:xfrm>
              <a:off x="8128" y="6251"/>
              <a:ext cx="942" cy="3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Наземний молюск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8" name="Rectangle 16"/>
            <p:cNvSpPr>
              <a:spLocks noChangeArrowheads="1"/>
            </p:cNvSpPr>
            <p:nvPr/>
          </p:nvSpPr>
          <p:spPr bwMode="auto">
            <a:xfrm>
              <a:off x="8128" y="3919"/>
              <a:ext cx="844" cy="2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Дикроцеліоз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7" name="Rectangle 15"/>
            <p:cNvSpPr>
              <a:spLocks noChangeArrowheads="1"/>
            </p:cNvSpPr>
            <p:nvPr/>
          </p:nvSpPr>
          <p:spPr bwMode="auto">
            <a:xfrm>
              <a:off x="8042" y="5042"/>
              <a:ext cx="1058" cy="3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Жовчні протоки печінки</a:t>
              </a:r>
              <a:endParaRPr kumimoji="0" 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6" name="Rectangle 14"/>
            <p:cNvSpPr>
              <a:spLocks noChangeArrowheads="1"/>
            </p:cNvSpPr>
            <p:nvPr/>
          </p:nvSpPr>
          <p:spPr bwMode="auto">
            <a:xfrm>
              <a:off x="8042" y="5646"/>
              <a:ext cx="1028" cy="3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 фекалій</a:t>
              </a:r>
              <a:endParaRPr kumimoji="0" lang="uk-UA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5" name="Line 13"/>
            <p:cNvSpPr>
              <a:spLocks noChangeShapeType="1"/>
            </p:cNvSpPr>
            <p:nvPr/>
          </p:nvSpPr>
          <p:spPr bwMode="auto">
            <a:xfrm>
              <a:off x="7785" y="4005"/>
              <a:ext cx="0" cy="17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84" name="Line 12"/>
            <p:cNvSpPr>
              <a:spLocks noChangeShapeType="1"/>
            </p:cNvSpPr>
            <p:nvPr/>
          </p:nvSpPr>
          <p:spPr bwMode="auto">
            <a:xfrm>
              <a:off x="8299" y="3832"/>
              <a:ext cx="1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83" name="Line 11"/>
            <p:cNvSpPr>
              <a:spLocks noChangeShapeType="1"/>
            </p:cNvSpPr>
            <p:nvPr/>
          </p:nvSpPr>
          <p:spPr bwMode="auto">
            <a:xfrm flipH="1" flipV="1">
              <a:off x="9070" y="6769"/>
              <a:ext cx="25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82" name="Line 10"/>
            <p:cNvSpPr>
              <a:spLocks noChangeShapeType="1"/>
            </p:cNvSpPr>
            <p:nvPr/>
          </p:nvSpPr>
          <p:spPr bwMode="auto">
            <a:xfrm>
              <a:off x="9156" y="3659"/>
              <a:ext cx="17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81" name="Line 9"/>
            <p:cNvSpPr>
              <a:spLocks noChangeShapeType="1"/>
            </p:cNvSpPr>
            <p:nvPr/>
          </p:nvSpPr>
          <p:spPr bwMode="auto">
            <a:xfrm>
              <a:off x="9328" y="3659"/>
              <a:ext cx="1" cy="35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>
              <a:off x="10099" y="5042"/>
              <a:ext cx="1057" cy="5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Дрібні бронхи, мозок, печінка, селезінка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10099" y="6165"/>
              <a:ext cx="943" cy="3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Прісноводний молюск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8" name="Line 6"/>
            <p:cNvSpPr>
              <a:spLocks noChangeShapeType="1"/>
            </p:cNvSpPr>
            <p:nvPr/>
          </p:nvSpPr>
          <p:spPr bwMode="auto">
            <a:xfrm flipH="1">
              <a:off x="9842" y="4005"/>
              <a:ext cx="25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77" name="Line 5"/>
            <p:cNvSpPr>
              <a:spLocks noChangeShapeType="1"/>
            </p:cNvSpPr>
            <p:nvPr/>
          </p:nvSpPr>
          <p:spPr bwMode="auto">
            <a:xfrm>
              <a:off x="9842" y="4005"/>
              <a:ext cx="0" cy="17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76" name="Line 4"/>
            <p:cNvSpPr>
              <a:spLocks noChangeShapeType="1"/>
            </p:cNvSpPr>
            <p:nvPr/>
          </p:nvSpPr>
          <p:spPr bwMode="auto">
            <a:xfrm>
              <a:off x="9842" y="5733"/>
              <a:ext cx="25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75" name="Line 3"/>
            <p:cNvSpPr>
              <a:spLocks noChangeShapeType="1"/>
            </p:cNvSpPr>
            <p:nvPr/>
          </p:nvSpPr>
          <p:spPr bwMode="auto">
            <a:xfrm>
              <a:off x="9842" y="5214"/>
              <a:ext cx="25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28674" name="Text Box 2"/>
            <p:cNvSpPr txBox="1">
              <a:spLocks noChangeArrowheads="1"/>
            </p:cNvSpPr>
            <p:nvPr/>
          </p:nvSpPr>
          <p:spPr bwMode="auto">
            <a:xfrm>
              <a:off x="4733" y="3919"/>
              <a:ext cx="686" cy="24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Хвороби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0" y="4429132"/>
            <a:ext cx="164304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1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Проміжний хазяїн - </a:t>
            </a:r>
            <a:r>
              <a:rPr lang="en-US" sz="11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endParaRPr lang="ru-RU" sz="1100" b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0" y="5715016"/>
            <a:ext cx="155731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1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Остаточний хазяїн</a:t>
            </a:r>
            <a:endParaRPr lang="ru-RU" sz="1100" b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78" name="Rectangle 82"/>
          <p:cNvSpPr>
            <a:spLocks noChangeArrowheads="1"/>
          </p:cNvSpPr>
          <p:nvPr/>
        </p:nvSpPr>
        <p:spPr bwMode="auto">
          <a:xfrm>
            <a:off x="4479634" y="-130805"/>
            <a:ext cx="18473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105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9697" name="Group 1"/>
          <p:cNvGrpSpPr>
            <a:grpSpLocks noChangeAspect="1"/>
          </p:cNvGrpSpPr>
          <p:nvPr/>
        </p:nvGrpSpPr>
        <p:grpSpPr bwMode="auto">
          <a:xfrm>
            <a:off x="49321" y="0"/>
            <a:ext cx="9094679" cy="6858000"/>
            <a:chOff x="4699" y="3141"/>
            <a:chExt cx="7030" cy="4579"/>
          </a:xfrm>
        </p:grpSpPr>
        <p:sp>
          <p:nvSpPr>
            <p:cNvPr id="29777" name="AutoShape 81"/>
            <p:cNvSpPr>
              <a:spLocks noChangeAspect="1" noChangeArrowheads="1" noTextEdit="1"/>
            </p:cNvSpPr>
            <p:nvPr/>
          </p:nvSpPr>
          <p:spPr bwMode="auto">
            <a:xfrm>
              <a:off x="4699" y="3141"/>
              <a:ext cx="7030" cy="4579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76" name="Text Box 80"/>
            <p:cNvSpPr txBox="1">
              <a:spLocks noChangeArrowheads="1"/>
            </p:cNvSpPr>
            <p:nvPr/>
          </p:nvSpPr>
          <p:spPr bwMode="auto">
            <a:xfrm>
              <a:off x="7956" y="3141"/>
              <a:ext cx="943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Клас Сисуни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75" name="Rectangle 79"/>
            <p:cNvSpPr>
              <a:spLocks noChangeArrowheads="1"/>
            </p:cNvSpPr>
            <p:nvPr/>
          </p:nvSpPr>
          <p:spPr bwMode="auto">
            <a:xfrm>
              <a:off x="4699" y="3573"/>
              <a:ext cx="971" cy="25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Представники</a:t>
              </a:r>
              <a:endParaRPr kumimoji="0" lang="uk-UA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74" name="Rectangle 78"/>
            <p:cNvSpPr>
              <a:spLocks noChangeArrowheads="1"/>
            </p:cNvSpPr>
            <p:nvPr/>
          </p:nvSpPr>
          <p:spPr bwMode="auto">
            <a:xfrm>
              <a:off x="5728" y="3573"/>
              <a:ext cx="856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Котячий сисун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73" name="Rectangle 77"/>
            <p:cNvSpPr>
              <a:spLocks noChangeArrowheads="1"/>
            </p:cNvSpPr>
            <p:nvPr/>
          </p:nvSpPr>
          <p:spPr bwMode="auto">
            <a:xfrm>
              <a:off x="6842" y="3573"/>
              <a:ext cx="1029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Китайський сисун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72" name="Rectangle 76"/>
            <p:cNvSpPr>
              <a:spLocks noChangeArrowheads="1"/>
            </p:cNvSpPr>
            <p:nvPr/>
          </p:nvSpPr>
          <p:spPr bwMode="auto">
            <a:xfrm>
              <a:off x="8128" y="3573"/>
              <a:ext cx="771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Метагонім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71" name="Rectangle 75"/>
            <p:cNvSpPr>
              <a:spLocks noChangeArrowheads="1"/>
            </p:cNvSpPr>
            <p:nvPr/>
          </p:nvSpPr>
          <p:spPr bwMode="auto">
            <a:xfrm>
              <a:off x="4699" y="3919"/>
              <a:ext cx="629" cy="25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Хвороба</a:t>
              </a:r>
              <a:endParaRPr kumimoji="0" lang="uk-UA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70" name="Rectangle 74"/>
            <p:cNvSpPr>
              <a:spLocks noChangeArrowheads="1"/>
            </p:cNvSpPr>
            <p:nvPr/>
          </p:nvSpPr>
          <p:spPr bwMode="auto">
            <a:xfrm>
              <a:off x="6128" y="4264"/>
              <a:ext cx="1113" cy="6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Поїдання  сирої або недостатньо термічно обробленої риби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9" name="Rectangle 73"/>
            <p:cNvSpPr>
              <a:spLocks noChangeArrowheads="1"/>
            </p:cNvSpPr>
            <p:nvPr/>
          </p:nvSpPr>
          <p:spPr bwMode="auto">
            <a:xfrm>
              <a:off x="10528" y="3919"/>
              <a:ext cx="771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Шистосомоз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8" name="Rectangle 72"/>
            <p:cNvSpPr>
              <a:spLocks noChangeArrowheads="1"/>
            </p:cNvSpPr>
            <p:nvPr/>
          </p:nvSpPr>
          <p:spPr bwMode="auto">
            <a:xfrm>
              <a:off x="9670" y="6683"/>
              <a:ext cx="2000" cy="10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Охорона водойм від фекального забруднення, санітарно-просвітницька робота, систематична масова дегельмінтизація, знищення молюсків – проміжних хазяїв, санітарний благоустрій населених пунктів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7" name="Rectangle 71"/>
            <p:cNvSpPr>
              <a:spLocks noChangeArrowheads="1"/>
            </p:cNvSpPr>
            <p:nvPr/>
          </p:nvSpPr>
          <p:spPr bwMode="auto">
            <a:xfrm>
              <a:off x="10185" y="4350"/>
              <a:ext cx="1372" cy="6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Активне проникнення личинкових стадій – церкаріїв через шкіру при контакті з водою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6" name="Rectangle 70"/>
            <p:cNvSpPr>
              <a:spLocks noChangeArrowheads="1"/>
            </p:cNvSpPr>
            <p:nvPr/>
          </p:nvSpPr>
          <p:spPr bwMode="auto">
            <a:xfrm>
              <a:off x="10270" y="5646"/>
              <a:ext cx="1200" cy="3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фекалій, сечі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5" name="Rectangle 69"/>
            <p:cNvSpPr>
              <a:spLocks noChangeArrowheads="1"/>
            </p:cNvSpPr>
            <p:nvPr/>
          </p:nvSpPr>
          <p:spPr bwMode="auto">
            <a:xfrm>
              <a:off x="6242" y="5646"/>
              <a:ext cx="1029" cy="3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 фекалій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4" name="Line 68"/>
            <p:cNvSpPr>
              <a:spLocks noChangeShapeType="1"/>
            </p:cNvSpPr>
            <p:nvPr/>
          </p:nvSpPr>
          <p:spPr bwMode="auto">
            <a:xfrm flipH="1">
              <a:off x="9585" y="4523"/>
              <a:ext cx="3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3" name="Line 67"/>
            <p:cNvSpPr>
              <a:spLocks noChangeShapeType="1"/>
            </p:cNvSpPr>
            <p:nvPr/>
          </p:nvSpPr>
          <p:spPr bwMode="auto">
            <a:xfrm flipH="1">
              <a:off x="9613" y="3746"/>
              <a:ext cx="1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2" name="Line 66"/>
            <p:cNvSpPr>
              <a:spLocks noChangeShapeType="1"/>
            </p:cNvSpPr>
            <p:nvPr/>
          </p:nvSpPr>
          <p:spPr bwMode="auto">
            <a:xfrm flipV="1">
              <a:off x="7956" y="4005"/>
              <a:ext cx="17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1" name="Line 65"/>
            <p:cNvSpPr>
              <a:spLocks noChangeShapeType="1"/>
            </p:cNvSpPr>
            <p:nvPr/>
          </p:nvSpPr>
          <p:spPr bwMode="auto">
            <a:xfrm>
              <a:off x="11299" y="4005"/>
              <a:ext cx="4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60" name="Line 64"/>
            <p:cNvSpPr>
              <a:spLocks noChangeShapeType="1"/>
            </p:cNvSpPr>
            <p:nvPr/>
          </p:nvSpPr>
          <p:spPr bwMode="auto">
            <a:xfrm flipH="1">
              <a:off x="11470" y="5733"/>
              <a:ext cx="25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9" name="Line 63"/>
            <p:cNvSpPr>
              <a:spLocks noChangeShapeType="1"/>
            </p:cNvSpPr>
            <p:nvPr/>
          </p:nvSpPr>
          <p:spPr bwMode="auto">
            <a:xfrm flipH="1">
              <a:off x="11470" y="6424"/>
              <a:ext cx="25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8" name="Line 62"/>
            <p:cNvSpPr>
              <a:spLocks noChangeShapeType="1"/>
            </p:cNvSpPr>
            <p:nvPr/>
          </p:nvSpPr>
          <p:spPr bwMode="auto">
            <a:xfrm flipH="1" flipV="1">
              <a:off x="11642" y="7201"/>
              <a:ext cx="8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7" name="Line 61"/>
            <p:cNvSpPr>
              <a:spLocks noChangeShapeType="1"/>
            </p:cNvSpPr>
            <p:nvPr/>
          </p:nvSpPr>
          <p:spPr bwMode="auto">
            <a:xfrm flipH="1" flipV="1">
              <a:off x="7613" y="4005"/>
              <a:ext cx="8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6" name="Line 60"/>
            <p:cNvSpPr>
              <a:spLocks noChangeShapeType="1"/>
            </p:cNvSpPr>
            <p:nvPr/>
          </p:nvSpPr>
          <p:spPr bwMode="auto">
            <a:xfrm flipH="1">
              <a:off x="7956" y="4005"/>
              <a:ext cx="1" cy="17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5" name="Line 59"/>
            <p:cNvSpPr>
              <a:spLocks noChangeShapeType="1"/>
            </p:cNvSpPr>
            <p:nvPr/>
          </p:nvSpPr>
          <p:spPr bwMode="auto">
            <a:xfrm flipV="1">
              <a:off x="5213" y="6510"/>
              <a:ext cx="171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4" name="Line 58"/>
            <p:cNvSpPr>
              <a:spLocks noChangeShapeType="1"/>
            </p:cNvSpPr>
            <p:nvPr/>
          </p:nvSpPr>
          <p:spPr bwMode="auto">
            <a:xfrm>
              <a:off x="7956" y="5214"/>
              <a:ext cx="85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3" name="Line 57"/>
            <p:cNvSpPr>
              <a:spLocks noChangeShapeType="1"/>
            </p:cNvSpPr>
            <p:nvPr/>
          </p:nvSpPr>
          <p:spPr bwMode="auto">
            <a:xfrm flipH="1">
              <a:off x="9499" y="6384"/>
              <a:ext cx="408" cy="8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2" name="Line 56"/>
            <p:cNvSpPr>
              <a:spLocks noChangeShapeType="1"/>
            </p:cNvSpPr>
            <p:nvPr/>
          </p:nvSpPr>
          <p:spPr bwMode="auto">
            <a:xfrm>
              <a:off x="5643" y="5733"/>
              <a:ext cx="59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1" name="Line 55"/>
            <p:cNvSpPr>
              <a:spLocks noChangeShapeType="1"/>
            </p:cNvSpPr>
            <p:nvPr/>
          </p:nvSpPr>
          <p:spPr bwMode="auto">
            <a:xfrm flipV="1">
              <a:off x="7956" y="4523"/>
              <a:ext cx="51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50" name="Line 54"/>
            <p:cNvSpPr>
              <a:spLocks noChangeShapeType="1"/>
            </p:cNvSpPr>
            <p:nvPr/>
          </p:nvSpPr>
          <p:spPr bwMode="auto">
            <a:xfrm flipH="1">
              <a:off x="7270" y="5733"/>
              <a:ext cx="4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9" name="Line 53"/>
            <p:cNvSpPr>
              <a:spLocks noChangeShapeType="1"/>
            </p:cNvSpPr>
            <p:nvPr/>
          </p:nvSpPr>
          <p:spPr bwMode="auto">
            <a:xfrm flipH="1">
              <a:off x="6242" y="3314"/>
              <a:ext cx="1714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8" name="Line 52"/>
            <p:cNvSpPr>
              <a:spLocks noChangeShapeType="1"/>
            </p:cNvSpPr>
            <p:nvPr/>
          </p:nvSpPr>
          <p:spPr bwMode="auto">
            <a:xfrm>
              <a:off x="8470" y="3400"/>
              <a:ext cx="1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7" name="Line 51"/>
            <p:cNvSpPr>
              <a:spLocks noChangeShapeType="1"/>
            </p:cNvSpPr>
            <p:nvPr/>
          </p:nvSpPr>
          <p:spPr bwMode="auto">
            <a:xfrm>
              <a:off x="8928" y="3314"/>
              <a:ext cx="1713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6" name="Line 50"/>
            <p:cNvSpPr>
              <a:spLocks noChangeShapeType="1"/>
            </p:cNvSpPr>
            <p:nvPr/>
          </p:nvSpPr>
          <p:spPr bwMode="auto">
            <a:xfrm flipH="1">
              <a:off x="7270" y="3832"/>
              <a:ext cx="1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5" name="Line 49"/>
            <p:cNvSpPr>
              <a:spLocks noChangeShapeType="1"/>
            </p:cNvSpPr>
            <p:nvPr/>
          </p:nvSpPr>
          <p:spPr bwMode="auto">
            <a:xfrm flipH="1">
              <a:off x="10870" y="3746"/>
              <a:ext cx="1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4" name="Line 48"/>
            <p:cNvSpPr>
              <a:spLocks noChangeShapeType="1"/>
            </p:cNvSpPr>
            <p:nvPr/>
          </p:nvSpPr>
          <p:spPr bwMode="auto">
            <a:xfrm flipH="1">
              <a:off x="7270" y="4523"/>
              <a:ext cx="4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3" name="Rectangle 47"/>
            <p:cNvSpPr>
              <a:spLocks noChangeArrowheads="1"/>
            </p:cNvSpPr>
            <p:nvPr/>
          </p:nvSpPr>
          <p:spPr bwMode="auto">
            <a:xfrm>
              <a:off x="5842" y="3919"/>
              <a:ext cx="800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Опісторхоз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2" name="Line 46"/>
            <p:cNvSpPr>
              <a:spLocks noChangeShapeType="1"/>
            </p:cNvSpPr>
            <p:nvPr/>
          </p:nvSpPr>
          <p:spPr bwMode="auto">
            <a:xfrm flipV="1">
              <a:off x="5638" y="4091"/>
              <a:ext cx="4" cy="32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1" name="Rectangle 45"/>
            <p:cNvSpPr>
              <a:spLocks noChangeArrowheads="1"/>
            </p:cNvSpPr>
            <p:nvPr/>
          </p:nvSpPr>
          <p:spPr bwMode="auto">
            <a:xfrm>
              <a:off x="4699" y="4301"/>
              <a:ext cx="800" cy="39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Шлях зараження</a:t>
              </a:r>
              <a:endParaRPr kumimoji="0" lang="uk-UA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40" name="Rectangle 44"/>
            <p:cNvSpPr>
              <a:spLocks noChangeArrowheads="1"/>
            </p:cNvSpPr>
            <p:nvPr/>
          </p:nvSpPr>
          <p:spPr bwMode="auto">
            <a:xfrm>
              <a:off x="6105" y="4955"/>
              <a:ext cx="1113" cy="6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Жовчні протоки печінки і протоки підшлункової залози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9" name="Rectangle 43"/>
            <p:cNvSpPr>
              <a:spLocks noChangeArrowheads="1"/>
            </p:cNvSpPr>
            <p:nvPr/>
          </p:nvSpPr>
          <p:spPr bwMode="auto">
            <a:xfrm>
              <a:off x="4699" y="5683"/>
              <a:ext cx="857" cy="39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Лабораторна діагностика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8" name="Rectangle 42"/>
            <p:cNvSpPr>
              <a:spLocks noChangeArrowheads="1"/>
            </p:cNvSpPr>
            <p:nvPr/>
          </p:nvSpPr>
          <p:spPr bwMode="auto">
            <a:xfrm>
              <a:off x="4699" y="6241"/>
              <a:ext cx="686" cy="2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Особиста</a:t>
              </a:r>
              <a:endParaRPr kumimoji="0" lang="uk-UA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7" name="Line 41"/>
            <p:cNvSpPr>
              <a:spLocks noChangeShapeType="1"/>
            </p:cNvSpPr>
            <p:nvPr/>
          </p:nvSpPr>
          <p:spPr bwMode="auto">
            <a:xfrm>
              <a:off x="5642" y="4523"/>
              <a:ext cx="51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6" name="Rectangle 40"/>
            <p:cNvSpPr>
              <a:spLocks noChangeArrowheads="1"/>
            </p:cNvSpPr>
            <p:nvPr/>
          </p:nvSpPr>
          <p:spPr bwMode="auto">
            <a:xfrm>
              <a:off x="4699" y="7100"/>
              <a:ext cx="771" cy="25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Громадська</a:t>
              </a:r>
              <a:endParaRPr kumimoji="0" lang="uk-UA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5" name="Line 39"/>
            <p:cNvSpPr>
              <a:spLocks noChangeShapeType="1"/>
            </p:cNvSpPr>
            <p:nvPr/>
          </p:nvSpPr>
          <p:spPr bwMode="auto">
            <a:xfrm>
              <a:off x="6128" y="3832"/>
              <a:ext cx="29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4" name="Rectangle 38"/>
            <p:cNvSpPr>
              <a:spLocks noChangeArrowheads="1"/>
            </p:cNvSpPr>
            <p:nvPr/>
          </p:nvSpPr>
          <p:spPr bwMode="auto">
            <a:xfrm>
              <a:off x="4699" y="6720"/>
              <a:ext cx="883" cy="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Профілактика</a:t>
              </a:r>
              <a:endParaRPr kumimoji="0" lang="uk-UA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3" name="Rectangle 37"/>
            <p:cNvSpPr>
              <a:spLocks noChangeArrowheads="1"/>
            </p:cNvSpPr>
            <p:nvPr/>
          </p:nvSpPr>
          <p:spPr bwMode="auto">
            <a:xfrm>
              <a:off x="6413" y="6942"/>
              <a:ext cx="3086" cy="77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Охорона водойм від забруднення фекаліями, санітарний нагляд за торгівлею рибними продуктами, дотримуватись правильних технологій приготування риби (копчення, просолки, в’ялення), санітарно-просвітницька робота, виявлення і лікування хворих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2" name="Rectangle 36"/>
            <p:cNvSpPr>
              <a:spLocks noChangeArrowheads="1"/>
            </p:cNvSpPr>
            <p:nvPr/>
          </p:nvSpPr>
          <p:spPr bwMode="auto">
            <a:xfrm>
              <a:off x="6928" y="6251"/>
              <a:ext cx="1971" cy="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 вживати в їжу сиру або погано термічно оброблену  чи просолену рибу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1" name="Rectangle 35"/>
            <p:cNvSpPr>
              <a:spLocks noChangeArrowheads="1"/>
            </p:cNvSpPr>
            <p:nvPr/>
          </p:nvSpPr>
          <p:spPr bwMode="auto">
            <a:xfrm>
              <a:off x="8128" y="3919"/>
              <a:ext cx="771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Метагонімоз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30" name="Rectangle 34"/>
            <p:cNvSpPr>
              <a:spLocks noChangeArrowheads="1"/>
            </p:cNvSpPr>
            <p:nvPr/>
          </p:nvSpPr>
          <p:spPr bwMode="auto">
            <a:xfrm>
              <a:off x="8813" y="5042"/>
              <a:ext cx="687" cy="3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Тонкий кишечник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9" name="Rectangle 33"/>
            <p:cNvSpPr>
              <a:spLocks noChangeArrowheads="1"/>
            </p:cNvSpPr>
            <p:nvPr/>
          </p:nvSpPr>
          <p:spPr bwMode="auto">
            <a:xfrm>
              <a:off x="8556" y="5646"/>
              <a:ext cx="1028" cy="3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 фекалій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8" name="Line 32"/>
            <p:cNvSpPr>
              <a:spLocks noChangeShapeType="1"/>
            </p:cNvSpPr>
            <p:nvPr/>
          </p:nvSpPr>
          <p:spPr bwMode="auto">
            <a:xfrm flipH="1">
              <a:off x="7699" y="4005"/>
              <a:ext cx="1" cy="17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7" name="Line 31"/>
            <p:cNvSpPr>
              <a:spLocks noChangeShapeType="1"/>
            </p:cNvSpPr>
            <p:nvPr/>
          </p:nvSpPr>
          <p:spPr bwMode="auto">
            <a:xfrm>
              <a:off x="8470" y="3832"/>
              <a:ext cx="1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6" name="Line 30"/>
            <p:cNvSpPr>
              <a:spLocks noChangeShapeType="1"/>
            </p:cNvSpPr>
            <p:nvPr/>
          </p:nvSpPr>
          <p:spPr bwMode="auto">
            <a:xfrm>
              <a:off x="7956" y="5733"/>
              <a:ext cx="6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5" name="Line 29"/>
            <p:cNvSpPr>
              <a:spLocks noChangeShapeType="1"/>
            </p:cNvSpPr>
            <p:nvPr/>
          </p:nvSpPr>
          <p:spPr bwMode="auto">
            <a:xfrm flipV="1">
              <a:off x="9842" y="4005"/>
              <a:ext cx="8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4" name="Rectangle 28"/>
            <p:cNvSpPr>
              <a:spLocks noChangeArrowheads="1"/>
            </p:cNvSpPr>
            <p:nvPr/>
          </p:nvSpPr>
          <p:spPr bwMode="auto">
            <a:xfrm>
              <a:off x="10185" y="5042"/>
              <a:ext cx="1371" cy="5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Вени брижі кишечника, органів малого тазу, ворітної вени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3" name="Rectangle 27"/>
            <p:cNvSpPr>
              <a:spLocks noChangeArrowheads="1"/>
            </p:cNvSpPr>
            <p:nvPr/>
          </p:nvSpPr>
          <p:spPr bwMode="auto">
            <a:xfrm>
              <a:off x="10270" y="6251"/>
              <a:ext cx="1200" cy="3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 купатися в заражених водоймах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2" name="Line 26"/>
            <p:cNvSpPr>
              <a:spLocks noChangeShapeType="1"/>
            </p:cNvSpPr>
            <p:nvPr/>
          </p:nvSpPr>
          <p:spPr bwMode="auto">
            <a:xfrm flipV="1">
              <a:off x="11728" y="4005"/>
              <a:ext cx="1" cy="31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1" name="Line 25"/>
            <p:cNvSpPr>
              <a:spLocks noChangeShapeType="1"/>
            </p:cNvSpPr>
            <p:nvPr/>
          </p:nvSpPr>
          <p:spPr bwMode="auto">
            <a:xfrm flipH="1">
              <a:off x="9907" y="4005"/>
              <a:ext cx="22" cy="23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20" name="Line 24"/>
            <p:cNvSpPr>
              <a:spLocks noChangeShapeType="1"/>
            </p:cNvSpPr>
            <p:nvPr/>
          </p:nvSpPr>
          <p:spPr bwMode="auto">
            <a:xfrm flipH="1">
              <a:off x="9585" y="5733"/>
              <a:ext cx="3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9" name="Line 23"/>
            <p:cNvSpPr>
              <a:spLocks noChangeShapeType="1"/>
            </p:cNvSpPr>
            <p:nvPr/>
          </p:nvSpPr>
          <p:spPr bwMode="auto">
            <a:xfrm flipH="1">
              <a:off x="9499" y="5214"/>
              <a:ext cx="4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8" name="Rectangle 22"/>
            <p:cNvSpPr>
              <a:spLocks noChangeArrowheads="1"/>
            </p:cNvSpPr>
            <p:nvPr/>
          </p:nvSpPr>
          <p:spPr bwMode="auto">
            <a:xfrm>
              <a:off x="9070" y="3573"/>
              <a:ext cx="771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Нанофієтес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7" name="Rectangle 21"/>
            <p:cNvSpPr>
              <a:spLocks noChangeArrowheads="1"/>
            </p:cNvSpPr>
            <p:nvPr/>
          </p:nvSpPr>
          <p:spPr bwMode="auto">
            <a:xfrm>
              <a:off x="10528" y="3573"/>
              <a:ext cx="771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Шистосоми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6" name="Rectangle 20"/>
            <p:cNvSpPr>
              <a:spLocks noChangeArrowheads="1"/>
            </p:cNvSpPr>
            <p:nvPr/>
          </p:nvSpPr>
          <p:spPr bwMode="auto">
            <a:xfrm>
              <a:off x="9070" y="3919"/>
              <a:ext cx="771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Нанофієтоз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5" name="Rectangle 19"/>
            <p:cNvSpPr>
              <a:spLocks noChangeArrowheads="1"/>
            </p:cNvSpPr>
            <p:nvPr/>
          </p:nvSpPr>
          <p:spPr bwMode="auto">
            <a:xfrm>
              <a:off x="6842" y="3919"/>
              <a:ext cx="771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Клонорхоз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4699" y="5042"/>
              <a:ext cx="800" cy="25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Локалізація</a:t>
              </a:r>
              <a:endParaRPr kumimoji="0" lang="uk-UA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8470" y="4264"/>
              <a:ext cx="1117" cy="6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Поїдання  сирої або недостатньо термічно обробленої риби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2" name="Line 16"/>
            <p:cNvSpPr>
              <a:spLocks noChangeShapeType="1"/>
            </p:cNvSpPr>
            <p:nvPr/>
          </p:nvSpPr>
          <p:spPr bwMode="auto">
            <a:xfrm>
              <a:off x="5642" y="4091"/>
              <a:ext cx="17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>
              <a:off x="5642" y="5214"/>
              <a:ext cx="51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 flipH="1" flipV="1">
              <a:off x="7270" y="5214"/>
              <a:ext cx="4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 flipH="1">
              <a:off x="11556" y="4523"/>
              <a:ext cx="17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8" name="Line 12"/>
            <p:cNvSpPr>
              <a:spLocks noChangeShapeType="1"/>
            </p:cNvSpPr>
            <p:nvPr/>
          </p:nvSpPr>
          <p:spPr bwMode="auto">
            <a:xfrm flipH="1">
              <a:off x="11556" y="5214"/>
              <a:ext cx="17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7" name="Line 11"/>
            <p:cNvSpPr>
              <a:spLocks noChangeShapeType="1"/>
            </p:cNvSpPr>
            <p:nvPr/>
          </p:nvSpPr>
          <p:spPr bwMode="auto">
            <a:xfrm>
              <a:off x="5213" y="6942"/>
              <a:ext cx="172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6" name="Line 10"/>
            <p:cNvSpPr>
              <a:spLocks noChangeShapeType="1"/>
            </p:cNvSpPr>
            <p:nvPr/>
          </p:nvSpPr>
          <p:spPr bwMode="auto">
            <a:xfrm>
              <a:off x="5638" y="6393"/>
              <a:ext cx="1287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5" name="Line 9"/>
            <p:cNvSpPr>
              <a:spLocks noChangeShapeType="1"/>
            </p:cNvSpPr>
            <p:nvPr/>
          </p:nvSpPr>
          <p:spPr bwMode="auto">
            <a:xfrm>
              <a:off x="7699" y="5733"/>
              <a:ext cx="0" cy="5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4" name="Line 8"/>
            <p:cNvSpPr>
              <a:spLocks noChangeShapeType="1"/>
            </p:cNvSpPr>
            <p:nvPr/>
          </p:nvSpPr>
          <p:spPr bwMode="auto">
            <a:xfrm>
              <a:off x="7956" y="5733"/>
              <a:ext cx="0" cy="5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3" name="Line 7"/>
            <p:cNvSpPr>
              <a:spLocks noChangeShapeType="1"/>
            </p:cNvSpPr>
            <p:nvPr/>
          </p:nvSpPr>
          <p:spPr bwMode="auto">
            <a:xfrm flipH="1">
              <a:off x="8899" y="6384"/>
              <a:ext cx="1008" cy="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2" name="Line 6"/>
            <p:cNvSpPr>
              <a:spLocks noChangeShapeType="1"/>
            </p:cNvSpPr>
            <p:nvPr/>
          </p:nvSpPr>
          <p:spPr bwMode="auto">
            <a:xfrm>
              <a:off x="5638" y="7338"/>
              <a:ext cx="773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1" name="Line 5"/>
            <p:cNvSpPr>
              <a:spLocks noChangeShapeType="1"/>
            </p:cNvSpPr>
            <p:nvPr/>
          </p:nvSpPr>
          <p:spPr bwMode="auto">
            <a:xfrm flipH="1">
              <a:off x="7699" y="6770"/>
              <a:ext cx="6" cy="1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00" name="Line 4"/>
            <p:cNvSpPr>
              <a:spLocks noChangeShapeType="1"/>
            </p:cNvSpPr>
            <p:nvPr/>
          </p:nvSpPr>
          <p:spPr bwMode="auto">
            <a:xfrm>
              <a:off x="7933" y="6770"/>
              <a:ext cx="23" cy="1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99" name="Line 3"/>
            <p:cNvSpPr>
              <a:spLocks noChangeShapeType="1"/>
            </p:cNvSpPr>
            <p:nvPr/>
          </p:nvSpPr>
          <p:spPr bwMode="auto">
            <a:xfrm flipH="1">
              <a:off x="7613" y="3400"/>
              <a:ext cx="457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98" name="Line 2"/>
            <p:cNvSpPr>
              <a:spLocks noChangeShapeType="1"/>
            </p:cNvSpPr>
            <p:nvPr/>
          </p:nvSpPr>
          <p:spPr bwMode="auto">
            <a:xfrm>
              <a:off x="8699" y="3400"/>
              <a:ext cx="629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smtClean="0"/>
              <a:t>Te</a:t>
            </a:r>
            <a:r>
              <a:rPr lang="uk-UA" sz="2700" b="1" dirty="0" err="1" smtClean="0"/>
              <a:t>ма</a:t>
            </a:r>
            <a:r>
              <a:rPr lang="uk-UA" sz="2700" b="1" dirty="0" smtClean="0"/>
              <a:t> № 27-28: </a:t>
            </a:r>
            <a:r>
              <a:rPr lang="ru-RU" sz="2700" b="1" u="sng" dirty="0" err="1" smtClean="0"/>
              <a:t>Медична</a:t>
            </a:r>
            <a:r>
              <a:rPr lang="ru-RU" sz="2700" b="1" u="sng" dirty="0" smtClean="0"/>
              <a:t> </a:t>
            </a:r>
            <a:r>
              <a:rPr lang="ru-RU" sz="2700" b="1" u="sng" dirty="0" err="1" smtClean="0"/>
              <a:t>гельмінтологія</a:t>
            </a:r>
            <a:r>
              <a:rPr lang="ru-RU" sz="2700" b="1" u="sng" dirty="0" smtClean="0"/>
              <a:t>. </a:t>
            </a:r>
            <a:r>
              <a:rPr lang="ru-RU" sz="2700" b="1" u="sng" dirty="0" err="1" smtClean="0"/>
              <a:t>Плоскі</a:t>
            </a:r>
            <a:r>
              <a:rPr lang="ru-RU" sz="2700" b="1" u="sng" dirty="0" smtClean="0"/>
              <a:t> черви – </a:t>
            </a:r>
            <a:r>
              <a:rPr lang="ru-RU" sz="2700" b="1" u="sng" dirty="0" err="1" smtClean="0"/>
              <a:t>паразити</a:t>
            </a:r>
            <a:r>
              <a:rPr lang="ru-RU" sz="2700" b="1" u="sng" dirty="0" smtClean="0"/>
              <a:t> </a:t>
            </a:r>
            <a:r>
              <a:rPr lang="ru-RU" sz="2700" b="1" u="sng" dirty="0" err="1" smtClean="0"/>
              <a:t>людини</a:t>
            </a:r>
            <a:r>
              <a:rPr lang="ru-RU" sz="2700" b="1" u="sng" dirty="0" smtClean="0"/>
              <a:t>. Тип </a:t>
            </a:r>
            <a:r>
              <a:rPr lang="ru-RU" sz="2700" b="1" u="sng" dirty="0" err="1" smtClean="0"/>
              <a:t>Плоскі</a:t>
            </a:r>
            <a:r>
              <a:rPr lang="ru-RU" sz="2700" b="1" u="sng" dirty="0" smtClean="0"/>
              <a:t> Черви (</a:t>
            </a:r>
            <a:r>
              <a:rPr lang="en-US" sz="2700" b="1" u="sng" dirty="0" err="1" smtClean="0"/>
              <a:t>Plathelminthes</a:t>
            </a:r>
            <a:r>
              <a:rPr lang="ru-RU" sz="2700" b="1" u="sng" dirty="0" smtClean="0"/>
              <a:t>). </a:t>
            </a:r>
            <a:r>
              <a:rPr lang="ru-RU" sz="2700" b="1" u="sng" dirty="0" err="1" smtClean="0"/>
              <a:t>Клас</a:t>
            </a:r>
            <a:r>
              <a:rPr lang="ru-RU" sz="2700" b="1" u="sng" dirty="0" smtClean="0"/>
              <a:t> </a:t>
            </a:r>
            <a:r>
              <a:rPr lang="ru-RU" sz="2700" b="1" u="sng" dirty="0" err="1" smtClean="0"/>
              <a:t>Стьожкові</a:t>
            </a:r>
            <a:r>
              <a:rPr lang="ru-RU" sz="2700" b="1" u="sng" dirty="0" smtClean="0"/>
              <a:t> (</a:t>
            </a:r>
            <a:r>
              <a:rPr lang="en-US" sz="2700" b="1" u="sng" dirty="0" err="1" smtClean="0"/>
              <a:t>Cestoidea</a:t>
            </a:r>
            <a:r>
              <a:rPr lang="ru-RU" sz="2700" b="1" u="sng" dirty="0" smtClean="0"/>
              <a:t>)</a:t>
            </a:r>
            <a:r>
              <a:rPr lang="uk-UA" sz="2700" b="1" u="sng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Бичачий ціп’як -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Taeniarhynchus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saginatus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Свинячий ціп’як -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Taenia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solium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Карликовий ціп’як -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Hymenolepis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nana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Широкий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стьожак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Diphyllobotrium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latum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Ехінокок -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Echinococcus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granulosus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uk-UA" dirty="0" err="1" smtClean="0">
                <a:latin typeface="Arial" pitchFamily="34" charset="0"/>
                <a:cs typeface="Arial" pitchFamily="34" charset="0"/>
              </a:rPr>
              <a:t>Альвеокок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 -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Alveococcus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multilocularis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6" name="Rectangle 1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0806" name="Group 86"/>
          <p:cNvGrpSpPr>
            <a:grpSpLocks noChangeAspect="1"/>
          </p:cNvGrpSpPr>
          <p:nvPr/>
        </p:nvGrpSpPr>
        <p:grpSpPr bwMode="auto">
          <a:xfrm>
            <a:off x="0" y="457200"/>
            <a:ext cx="9144000" cy="6400800"/>
            <a:chOff x="4921" y="2357"/>
            <a:chExt cx="7028" cy="4406"/>
          </a:xfrm>
        </p:grpSpPr>
        <p:sp>
          <p:nvSpPr>
            <p:cNvPr id="30865" name="AutoShape 145"/>
            <p:cNvSpPr>
              <a:spLocks noChangeAspect="1" noChangeArrowheads="1" noTextEdit="1"/>
            </p:cNvSpPr>
            <p:nvPr/>
          </p:nvSpPr>
          <p:spPr bwMode="auto">
            <a:xfrm>
              <a:off x="4921" y="2357"/>
              <a:ext cx="7028" cy="440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4" name="Text Box 144"/>
            <p:cNvSpPr txBox="1">
              <a:spLocks noChangeArrowheads="1"/>
            </p:cNvSpPr>
            <p:nvPr/>
          </p:nvSpPr>
          <p:spPr bwMode="auto">
            <a:xfrm>
              <a:off x="4921" y="2875"/>
              <a:ext cx="914" cy="2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Представники</a:t>
              </a:r>
              <a:endParaRPr kumimoji="0" lang="uk-UA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3" name="Text Box 143"/>
            <p:cNvSpPr txBox="1">
              <a:spLocks noChangeArrowheads="1"/>
            </p:cNvSpPr>
            <p:nvPr/>
          </p:nvSpPr>
          <p:spPr bwMode="auto">
            <a:xfrm>
              <a:off x="4921" y="5726"/>
              <a:ext cx="772" cy="25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Локалізація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2" name="Text Box 142"/>
            <p:cNvSpPr txBox="1">
              <a:spLocks noChangeArrowheads="1"/>
            </p:cNvSpPr>
            <p:nvPr/>
          </p:nvSpPr>
          <p:spPr bwMode="auto">
            <a:xfrm>
              <a:off x="4921" y="4949"/>
              <a:ext cx="686" cy="3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Інвазійна стадія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1" name="Text Box 141"/>
            <p:cNvSpPr txBox="1">
              <a:spLocks noChangeArrowheads="1"/>
            </p:cNvSpPr>
            <p:nvPr/>
          </p:nvSpPr>
          <p:spPr bwMode="auto">
            <a:xfrm>
              <a:off x="6207" y="2875"/>
              <a:ext cx="1113" cy="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Бичачий ціп’як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0" name="Text Box 140"/>
            <p:cNvSpPr txBox="1">
              <a:spLocks noChangeArrowheads="1"/>
            </p:cNvSpPr>
            <p:nvPr/>
          </p:nvSpPr>
          <p:spPr bwMode="auto">
            <a:xfrm>
              <a:off x="8006" y="2875"/>
              <a:ext cx="1113" cy="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Карликовий ціп’як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9" name="Text Box 139"/>
            <p:cNvSpPr txBox="1">
              <a:spLocks noChangeArrowheads="1"/>
            </p:cNvSpPr>
            <p:nvPr/>
          </p:nvSpPr>
          <p:spPr bwMode="auto">
            <a:xfrm>
              <a:off x="10406" y="2875"/>
              <a:ext cx="1114" cy="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Свинячий ціп’як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8" name="Rectangle 138"/>
            <p:cNvSpPr>
              <a:spLocks noChangeArrowheads="1"/>
            </p:cNvSpPr>
            <p:nvPr/>
          </p:nvSpPr>
          <p:spPr bwMode="auto">
            <a:xfrm>
              <a:off x="6292" y="3653"/>
              <a:ext cx="857" cy="2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Теніаринхоз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7" name="Rectangle 137"/>
            <p:cNvSpPr>
              <a:spLocks noChangeArrowheads="1"/>
            </p:cNvSpPr>
            <p:nvPr/>
          </p:nvSpPr>
          <p:spPr bwMode="auto">
            <a:xfrm>
              <a:off x="8006" y="3653"/>
              <a:ext cx="942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Гіменолепідоз</a:t>
              </a:r>
              <a:endParaRPr kumimoji="0" lang="uk-UA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6" name="Rectangle 136"/>
            <p:cNvSpPr>
              <a:spLocks noChangeArrowheads="1"/>
            </p:cNvSpPr>
            <p:nvPr/>
          </p:nvSpPr>
          <p:spPr bwMode="auto">
            <a:xfrm>
              <a:off x="9463" y="3221"/>
              <a:ext cx="1201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Статевозріла особина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5" name="Rectangle 135"/>
            <p:cNvSpPr>
              <a:spLocks noChangeArrowheads="1"/>
            </p:cNvSpPr>
            <p:nvPr/>
          </p:nvSpPr>
          <p:spPr bwMode="auto">
            <a:xfrm>
              <a:off x="11263" y="3221"/>
              <a:ext cx="600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Личинки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4" name="Rectangle 134"/>
            <p:cNvSpPr>
              <a:spLocks noChangeArrowheads="1"/>
            </p:cNvSpPr>
            <p:nvPr/>
          </p:nvSpPr>
          <p:spPr bwMode="auto">
            <a:xfrm>
              <a:off x="9635" y="3653"/>
              <a:ext cx="515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Теніоз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3" name="Rectangle 133"/>
            <p:cNvSpPr>
              <a:spLocks noChangeArrowheads="1"/>
            </p:cNvSpPr>
            <p:nvPr/>
          </p:nvSpPr>
          <p:spPr bwMode="auto">
            <a:xfrm>
              <a:off x="11092" y="3653"/>
              <a:ext cx="857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Цистицеркоз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2" name="Rectangle 132"/>
            <p:cNvSpPr>
              <a:spLocks noChangeArrowheads="1"/>
            </p:cNvSpPr>
            <p:nvPr/>
          </p:nvSpPr>
          <p:spPr bwMode="auto">
            <a:xfrm>
              <a:off x="7835" y="4171"/>
              <a:ext cx="1371" cy="5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Фекально-оральний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Аутоінвазія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Аутореінвазія 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1" name="Rectangle 131"/>
            <p:cNvSpPr>
              <a:spLocks noChangeArrowheads="1"/>
            </p:cNvSpPr>
            <p:nvPr/>
          </p:nvSpPr>
          <p:spPr bwMode="auto">
            <a:xfrm>
              <a:off x="6035" y="4171"/>
              <a:ext cx="1371" cy="5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Поїдання недостатньо термічно обробленої яловичини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0" name="Rectangle 130"/>
            <p:cNvSpPr>
              <a:spLocks noChangeArrowheads="1"/>
            </p:cNvSpPr>
            <p:nvPr/>
          </p:nvSpPr>
          <p:spPr bwMode="auto">
            <a:xfrm>
              <a:off x="9463" y="4171"/>
              <a:ext cx="1372" cy="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Поїдання недостатньо термічно обробленої свинини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9" name="Rectangle 129"/>
            <p:cNvSpPr>
              <a:spLocks noChangeArrowheads="1"/>
            </p:cNvSpPr>
            <p:nvPr/>
          </p:nvSpPr>
          <p:spPr bwMode="auto">
            <a:xfrm>
              <a:off x="11006" y="4171"/>
              <a:ext cx="943" cy="5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Фекально-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оральний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Аутоінвазія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8" name="Rectangle 128"/>
            <p:cNvSpPr>
              <a:spLocks noChangeArrowheads="1"/>
            </p:cNvSpPr>
            <p:nvPr/>
          </p:nvSpPr>
          <p:spPr bwMode="auto">
            <a:xfrm>
              <a:off x="6121" y="4949"/>
              <a:ext cx="1029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Фіна - цистицерк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7" name="Rectangle 127"/>
            <p:cNvSpPr>
              <a:spLocks noChangeArrowheads="1"/>
            </p:cNvSpPr>
            <p:nvPr/>
          </p:nvSpPr>
          <p:spPr bwMode="auto">
            <a:xfrm>
              <a:off x="9635" y="4949"/>
              <a:ext cx="1029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Фіна - цистицерк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6" name="Rectangle 126"/>
            <p:cNvSpPr>
              <a:spLocks noChangeArrowheads="1"/>
            </p:cNvSpPr>
            <p:nvPr/>
          </p:nvSpPr>
          <p:spPr bwMode="auto">
            <a:xfrm>
              <a:off x="8178" y="4949"/>
              <a:ext cx="514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Яйце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5" name="Rectangle 125"/>
            <p:cNvSpPr>
              <a:spLocks noChangeArrowheads="1"/>
            </p:cNvSpPr>
            <p:nvPr/>
          </p:nvSpPr>
          <p:spPr bwMode="auto">
            <a:xfrm>
              <a:off x="11178" y="4949"/>
              <a:ext cx="513" cy="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Яйце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4" name="Rectangle 124"/>
            <p:cNvSpPr>
              <a:spLocks noChangeArrowheads="1"/>
            </p:cNvSpPr>
            <p:nvPr/>
          </p:nvSpPr>
          <p:spPr bwMode="auto">
            <a:xfrm>
              <a:off x="7835" y="5726"/>
              <a:ext cx="942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Тонка кишка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3" name="Rectangle 123"/>
            <p:cNvSpPr>
              <a:spLocks noChangeArrowheads="1"/>
            </p:cNvSpPr>
            <p:nvPr/>
          </p:nvSpPr>
          <p:spPr bwMode="auto">
            <a:xfrm>
              <a:off x="10492" y="5381"/>
              <a:ext cx="1457" cy="7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Попереково-посмуговані м’язи,  підшкірна клітковина, головний мозок, очі, м’язи серця, очеревина, легені, печінка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2" name="Rectangle 122"/>
            <p:cNvSpPr>
              <a:spLocks noChangeArrowheads="1"/>
            </p:cNvSpPr>
            <p:nvPr/>
          </p:nvSpPr>
          <p:spPr bwMode="auto">
            <a:xfrm>
              <a:off x="7492" y="6417"/>
              <a:ext cx="1629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Овогельмінтоскопія фекалій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1" name="Rectangle 121"/>
            <p:cNvSpPr>
              <a:spLocks noChangeArrowheads="1"/>
            </p:cNvSpPr>
            <p:nvPr/>
          </p:nvSpPr>
          <p:spPr bwMode="auto">
            <a:xfrm>
              <a:off x="10578" y="6417"/>
              <a:ext cx="1285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Імунологічні методи</a:t>
              </a:r>
              <a:endParaRPr kumimoji="0" lang="uk-UA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0" name="Line 120"/>
            <p:cNvSpPr>
              <a:spLocks noChangeShapeType="1"/>
            </p:cNvSpPr>
            <p:nvPr/>
          </p:nvSpPr>
          <p:spPr bwMode="auto">
            <a:xfrm flipH="1">
              <a:off x="7235" y="2616"/>
              <a:ext cx="857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9" name="Line 119"/>
            <p:cNvSpPr>
              <a:spLocks noChangeShapeType="1"/>
            </p:cNvSpPr>
            <p:nvPr/>
          </p:nvSpPr>
          <p:spPr bwMode="auto">
            <a:xfrm>
              <a:off x="8121" y="2616"/>
              <a:ext cx="1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8" name="Line 118"/>
            <p:cNvSpPr>
              <a:spLocks noChangeShapeType="1"/>
            </p:cNvSpPr>
            <p:nvPr/>
          </p:nvSpPr>
          <p:spPr bwMode="auto">
            <a:xfrm>
              <a:off x="8092" y="2616"/>
              <a:ext cx="2314" cy="3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7" name="Line 117"/>
            <p:cNvSpPr>
              <a:spLocks noChangeShapeType="1"/>
            </p:cNvSpPr>
            <p:nvPr/>
          </p:nvSpPr>
          <p:spPr bwMode="auto">
            <a:xfrm>
              <a:off x="6635" y="3135"/>
              <a:ext cx="0" cy="5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6" name="Line 116"/>
            <p:cNvSpPr>
              <a:spLocks noChangeShapeType="1"/>
            </p:cNvSpPr>
            <p:nvPr/>
          </p:nvSpPr>
          <p:spPr bwMode="auto">
            <a:xfrm>
              <a:off x="8349" y="3135"/>
              <a:ext cx="0" cy="5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5" name="Line 115"/>
            <p:cNvSpPr>
              <a:spLocks noChangeShapeType="1"/>
            </p:cNvSpPr>
            <p:nvPr/>
          </p:nvSpPr>
          <p:spPr bwMode="auto">
            <a:xfrm>
              <a:off x="9892" y="3480"/>
              <a:ext cx="0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4" name="Line 114"/>
            <p:cNvSpPr>
              <a:spLocks noChangeShapeType="1"/>
            </p:cNvSpPr>
            <p:nvPr/>
          </p:nvSpPr>
          <p:spPr bwMode="auto">
            <a:xfrm>
              <a:off x="11520" y="3480"/>
              <a:ext cx="0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3" name="Line 113"/>
            <p:cNvSpPr>
              <a:spLocks noChangeShapeType="1"/>
            </p:cNvSpPr>
            <p:nvPr/>
          </p:nvSpPr>
          <p:spPr bwMode="auto">
            <a:xfrm flipH="1">
              <a:off x="10663" y="3135"/>
              <a:ext cx="258" cy="1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2" name="Line 112"/>
            <p:cNvSpPr>
              <a:spLocks noChangeShapeType="1"/>
            </p:cNvSpPr>
            <p:nvPr/>
          </p:nvSpPr>
          <p:spPr bwMode="auto">
            <a:xfrm>
              <a:off x="10921" y="3135"/>
              <a:ext cx="342" cy="1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1" name="Line 111"/>
            <p:cNvSpPr>
              <a:spLocks noChangeShapeType="1"/>
            </p:cNvSpPr>
            <p:nvPr/>
          </p:nvSpPr>
          <p:spPr bwMode="auto">
            <a:xfrm>
              <a:off x="6635" y="3912"/>
              <a:ext cx="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0" name="Line 110"/>
            <p:cNvSpPr>
              <a:spLocks noChangeShapeType="1"/>
            </p:cNvSpPr>
            <p:nvPr/>
          </p:nvSpPr>
          <p:spPr bwMode="auto">
            <a:xfrm>
              <a:off x="8349" y="3912"/>
              <a:ext cx="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9" name="Line 109"/>
            <p:cNvSpPr>
              <a:spLocks noChangeShapeType="1"/>
            </p:cNvSpPr>
            <p:nvPr/>
          </p:nvSpPr>
          <p:spPr bwMode="auto">
            <a:xfrm>
              <a:off x="9892" y="3912"/>
              <a:ext cx="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8" name="Line 108"/>
            <p:cNvSpPr>
              <a:spLocks noChangeShapeType="1"/>
            </p:cNvSpPr>
            <p:nvPr/>
          </p:nvSpPr>
          <p:spPr bwMode="auto">
            <a:xfrm>
              <a:off x="11520" y="3912"/>
              <a:ext cx="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7" name="Line 107"/>
            <p:cNvSpPr>
              <a:spLocks noChangeShapeType="1"/>
            </p:cNvSpPr>
            <p:nvPr/>
          </p:nvSpPr>
          <p:spPr bwMode="auto">
            <a:xfrm>
              <a:off x="6635" y="4690"/>
              <a:ext cx="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6" name="Line 106"/>
            <p:cNvSpPr>
              <a:spLocks noChangeShapeType="1"/>
            </p:cNvSpPr>
            <p:nvPr/>
          </p:nvSpPr>
          <p:spPr bwMode="auto">
            <a:xfrm>
              <a:off x="8349" y="4690"/>
              <a:ext cx="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5" name="Line 105"/>
            <p:cNvSpPr>
              <a:spLocks noChangeShapeType="1"/>
            </p:cNvSpPr>
            <p:nvPr/>
          </p:nvSpPr>
          <p:spPr bwMode="auto">
            <a:xfrm>
              <a:off x="9892" y="4690"/>
              <a:ext cx="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4" name="Line 104"/>
            <p:cNvSpPr>
              <a:spLocks noChangeShapeType="1"/>
            </p:cNvSpPr>
            <p:nvPr/>
          </p:nvSpPr>
          <p:spPr bwMode="auto">
            <a:xfrm>
              <a:off x="11520" y="4690"/>
              <a:ext cx="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3" name="Line 103"/>
            <p:cNvSpPr>
              <a:spLocks noChangeShapeType="1"/>
            </p:cNvSpPr>
            <p:nvPr/>
          </p:nvSpPr>
          <p:spPr bwMode="auto">
            <a:xfrm>
              <a:off x="7321" y="2962"/>
              <a:ext cx="68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2" name="Line 102"/>
            <p:cNvSpPr>
              <a:spLocks noChangeShapeType="1"/>
            </p:cNvSpPr>
            <p:nvPr/>
          </p:nvSpPr>
          <p:spPr bwMode="auto">
            <a:xfrm>
              <a:off x="7578" y="2962"/>
              <a:ext cx="0" cy="28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1" name="Line 101"/>
            <p:cNvSpPr>
              <a:spLocks noChangeShapeType="1"/>
            </p:cNvSpPr>
            <p:nvPr/>
          </p:nvSpPr>
          <p:spPr bwMode="auto">
            <a:xfrm>
              <a:off x="7578" y="5813"/>
              <a:ext cx="25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0" name="Line 100"/>
            <p:cNvSpPr>
              <a:spLocks noChangeShapeType="1"/>
            </p:cNvSpPr>
            <p:nvPr/>
          </p:nvSpPr>
          <p:spPr bwMode="auto">
            <a:xfrm flipH="1">
              <a:off x="9292" y="3307"/>
              <a:ext cx="17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9" name="Line 99"/>
            <p:cNvSpPr>
              <a:spLocks noChangeShapeType="1"/>
            </p:cNvSpPr>
            <p:nvPr/>
          </p:nvSpPr>
          <p:spPr bwMode="auto">
            <a:xfrm>
              <a:off x="9292" y="3307"/>
              <a:ext cx="1" cy="25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8" name="Line 98"/>
            <p:cNvSpPr>
              <a:spLocks noChangeShapeType="1"/>
            </p:cNvSpPr>
            <p:nvPr/>
          </p:nvSpPr>
          <p:spPr bwMode="auto">
            <a:xfrm flipH="1">
              <a:off x="8778" y="5813"/>
              <a:ext cx="51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7" name="Line 97"/>
            <p:cNvSpPr>
              <a:spLocks noChangeShapeType="1"/>
            </p:cNvSpPr>
            <p:nvPr/>
          </p:nvSpPr>
          <p:spPr bwMode="auto">
            <a:xfrm flipH="1">
              <a:off x="5949" y="3739"/>
              <a:ext cx="3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6" name="Line 96"/>
            <p:cNvSpPr>
              <a:spLocks noChangeShapeType="1"/>
            </p:cNvSpPr>
            <p:nvPr/>
          </p:nvSpPr>
          <p:spPr bwMode="auto">
            <a:xfrm>
              <a:off x="5949" y="3739"/>
              <a:ext cx="0" cy="19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5" name="Line 95"/>
            <p:cNvSpPr>
              <a:spLocks noChangeShapeType="1"/>
            </p:cNvSpPr>
            <p:nvPr/>
          </p:nvSpPr>
          <p:spPr bwMode="auto">
            <a:xfrm>
              <a:off x="5949" y="5726"/>
              <a:ext cx="1543" cy="7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4" name="Line 94"/>
            <p:cNvSpPr>
              <a:spLocks noChangeShapeType="1"/>
            </p:cNvSpPr>
            <p:nvPr/>
          </p:nvSpPr>
          <p:spPr bwMode="auto">
            <a:xfrm flipH="1">
              <a:off x="9378" y="3739"/>
              <a:ext cx="25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3" name="Line 93"/>
            <p:cNvSpPr>
              <a:spLocks noChangeShapeType="1"/>
            </p:cNvSpPr>
            <p:nvPr/>
          </p:nvSpPr>
          <p:spPr bwMode="auto">
            <a:xfrm>
              <a:off x="9378" y="3739"/>
              <a:ext cx="0" cy="26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2" name="Line 92"/>
            <p:cNvSpPr>
              <a:spLocks noChangeShapeType="1"/>
            </p:cNvSpPr>
            <p:nvPr/>
          </p:nvSpPr>
          <p:spPr bwMode="auto">
            <a:xfrm flipH="1">
              <a:off x="9121" y="6417"/>
              <a:ext cx="257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1" name="Line 91"/>
            <p:cNvSpPr>
              <a:spLocks noChangeShapeType="1"/>
            </p:cNvSpPr>
            <p:nvPr/>
          </p:nvSpPr>
          <p:spPr bwMode="auto">
            <a:xfrm flipH="1">
              <a:off x="7664" y="3826"/>
              <a:ext cx="34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0" name="Line 90"/>
            <p:cNvSpPr>
              <a:spLocks noChangeShapeType="1"/>
            </p:cNvSpPr>
            <p:nvPr/>
          </p:nvSpPr>
          <p:spPr bwMode="auto">
            <a:xfrm>
              <a:off x="7664" y="3826"/>
              <a:ext cx="0" cy="259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9" name="Line 89"/>
            <p:cNvSpPr>
              <a:spLocks noChangeShapeType="1"/>
            </p:cNvSpPr>
            <p:nvPr/>
          </p:nvSpPr>
          <p:spPr bwMode="auto">
            <a:xfrm flipH="1">
              <a:off x="10921" y="3826"/>
              <a:ext cx="17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8" name="Line 88"/>
            <p:cNvSpPr>
              <a:spLocks noChangeShapeType="1"/>
            </p:cNvSpPr>
            <p:nvPr/>
          </p:nvSpPr>
          <p:spPr bwMode="auto">
            <a:xfrm>
              <a:off x="10921" y="3826"/>
              <a:ext cx="0" cy="15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7" name="Line 87"/>
            <p:cNvSpPr>
              <a:spLocks noChangeShapeType="1"/>
            </p:cNvSpPr>
            <p:nvPr/>
          </p:nvSpPr>
          <p:spPr bwMode="auto">
            <a:xfrm>
              <a:off x="10921" y="6158"/>
              <a:ext cx="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891" name="Text Box 171"/>
          <p:cNvSpPr txBox="1">
            <a:spLocks noChangeArrowheads="1"/>
          </p:cNvSpPr>
          <p:nvPr/>
        </p:nvSpPr>
        <p:spPr bwMode="auto">
          <a:xfrm>
            <a:off x="3491880" y="476672"/>
            <a:ext cx="1584176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Клас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uk-UA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Стьожкові</a:t>
            </a:r>
            <a:endParaRPr kumimoji="0" lang="uk-UA" sz="14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 Box 144"/>
          <p:cNvSpPr txBox="1">
            <a:spLocks noChangeArrowheads="1"/>
          </p:cNvSpPr>
          <p:nvPr/>
        </p:nvSpPr>
        <p:spPr bwMode="auto">
          <a:xfrm>
            <a:off x="0" y="6357958"/>
            <a:ext cx="1189188" cy="377714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Діагностика</a:t>
            </a: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67" name="Group 99"/>
          <p:cNvGrpSpPr>
            <a:grpSpLocks noChangeAspect="1"/>
          </p:cNvGrpSpPr>
          <p:nvPr/>
        </p:nvGrpSpPr>
        <p:grpSpPr bwMode="auto">
          <a:xfrm>
            <a:off x="0" y="0"/>
            <a:ext cx="9144000" cy="6857999"/>
            <a:chOff x="1495" y="1174"/>
            <a:chExt cx="15120" cy="9720"/>
          </a:xfrm>
        </p:grpSpPr>
        <p:sp>
          <p:nvSpPr>
            <p:cNvPr id="32927" name="Rectangle 159"/>
            <p:cNvSpPr>
              <a:spLocks noChangeArrowheads="1"/>
            </p:cNvSpPr>
            <p:nvPr/>
          </p:nvSpPr>
          <p:spPr bwMode="auto">
            <a:xfrm>
              <a:off x="7435" y="1174"/>
              <a:ext cx="4212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Тип Плоскі черви (</a:t>
              </a: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Plathelminthes)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26" name="Rectangle 158"/>
            <p:cNvSpPr>
              <a:spLocks noChangeArrowheads="1"/>
            </p:cNvSpPr>
            <p:nvPr/>
          </p:nvSpPr>
          <p:spPr bwMode="auto">
            <a:xfrm>
              <a:off x="7507" y="2074"/>
              <a:ext cx="4212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Клас Стьожкові черви </a:t>
              </a: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-Cestoidea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25" name="Rectangle 157"/>
            <p:cNvSpPr>
              <a:spLocks noChangeArrowheads="1"/>
            </p:cNvSpPr>
            <p:nvPr/>
          </p:nvSpPr>
          <p:spPr bwMode="auto">
            <a:xfrm>
              <a:off x="1495" y="4605"/>
              <a:ext cx="1620" cy="88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Спосіб зараження 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24" name="Rectangle 156"/>
            <p:cNvSpPr>
              <a:spLocks noChangeArrowheads="1"/>
            </p:cNvSpPr>
            <p:nvPr/>
          </p:nvSpPr>
          <p:spPr bwMode="auto">
            <a:xfrm>
              <a:off x="1495" y="9634"/>
              <a:ext cx="1772" cy="9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Лабораторна діагностика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23" name="Rectangle 155"/>
            <p:cNvSpPr>
              <a:spLocks noChangeArrowheads="1"/>
            </p:cNvSpPr>
            <p:nvPr/>
          </p:nvSpPr>
          <p:spPr bwMode="auto">
            <a:xfrm>
              <a:off x="1567" y="2794"/>
              <a:ext cx="1440" cy="68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Представ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ники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22" name="Line 154"/>
            <p:cNvSpPr>
              <a:spLocks noChangeShapeType="1"/>
            </p:cNvSpPr>
            <p:nvPr/>
          </p:nvSpPr>
          <p:spPr bwMode="auto">
            <a:xfrm>
              <a:off x="9235" y="171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921" name="Rectangle 153"/>
            <p:cNvSpPr>
              <a:spLocks noChangeArrowheads="1"/>
            </p:cNvSpPr>
            <p:nvPr/>
          </p:nvSpPr>
          <p:spPr bwMode="auto">
            <a:xfrm>
              <a:off x="1495" y="5830"/>
              <a:ext cx="1440" cy="58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Інвазійна стадія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18" name="Rectangle 150"/>
            <p:cNvSpPr>
              <a:spLocks noChangeArrowheads="1"/>
            </p:cNvSpPr>
            <p:nvPr/>
          </p:nvSpPr>
          <p:spPr bwMode="auto">
            <a:xfrm>
              <a:off x="7687" y="2794"/>
              <a:ext cx="378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Ехінокок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 </a:t>
              </a:r>
              <a:r>
                <a:rPr kumimoji="0" lang="en-US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Echinococcus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granulosus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17" name="Rectangle 149"/>
            <p:cNvSpPr>
              <a:spLocks noChangeArrowheads="1"/>
            </p:cNvSpPr>
            <p:nvPr/>
          </p:nvSpPr>
          <p:spPr bwMode="auto">
            <a:xfrm>
              <a:off x="12367" y="2794"/>
              <a:ext cx="342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Альвеокок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 Alveococcus multilocularis) 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16" name="Rectangle 148"/>
            <p:cNvSpPr>
              <a:spLocks noChangeArrowheads="1"/>
            </p:cNvSpPr>
            <p:nvPr/>
          </p:nvSpPr>
          <p:spPr bwMode="auto">
            <a:xfrm>
              <a:off x="3367" y="3694"/>
              <a:ext cx="342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Дифілоботріоз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15" name="Rectangle 147"/>
            <p:cNvSpPr>
              <a:spLocks noChangeArrowheads="1"/>
            </p:cNvSpPr>
            <p:nvPr/>
          </p:nvSpPr>
          <p:spPr bwMode="auto">
            <a:xfrm>
              <a:off x="7687" y="3694"/>
              <a:ext cx="37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Ехінококоз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14" name="Rectangle 146"/>
            <p:cNvSpPr>
              <a:spLocks noChangeArrowheads="1"/>
            </p:cNvSpPr>
            <p:nvPr/>
          </p:nvSpPr>
          <p:spPr bwMode="auto">
            <a:xfrm>
              <a:off x="12187" y="3694"/>
              <a:ext cx="3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Альвеококоз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13" name="Rectangle 145"/>
            <p:cNvSpPr>
              <a:spLocks noChangeArrowheads="1"/>
            </p:cNvSpPr>
            <p:nvPr/>
          </p:nvSpPr>
          <p:spPr bwMode="auto">
            <a:xfrm>
              <a:off x="3367" y="2794"/>
              <a:ext cx="342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Стьожак</a:t>
              </a: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широкий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Diphyllobotrium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latum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12" name="Rectangle 144"/>
            <p:cNvSpPr>
              <a:spLocks noChangeArrowheads="1"/>
            </p:cNvSpPr>
            <p:nvPr/>
          </p:nvSpPr>
          <p:spPr bwMode="auto">
            <a:xfrm>
              <a:off x="1495" y="6748"/>
              <a:ext cx="1440" cy="61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Основний хазяїн</a:t>
              </a: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11" name="Rectangle 143"/>
            <p:cNvSpPr>
              <a:spLocks noChangeArrowheads="1"/>
            </p:cNvSpPr>
            <p:nvPr/>
          </p:nvSpPr>
          <p:spPr bwMode="auto">
            <a:xfrm>
              <a:off x="1495" y="7667"/>
              <a:ext cx="1608" cy="61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Проміжний хазяїн</a:t>
              </a: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10" name="Rectangle 142"/>
            <p:cNvSpPr>
              <a:spLocks noChangeArrowheads="1"/>
            </p:cNvSpPr>
            <p:nvPr/>
          </p:nvSpPr>
          <p:spPr bwMode="auto">
            <a:xfrm>
              <a:off x="1495" y="8585"/>
              <a:ext cx="1607" cy="81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Локалізація в організмі людини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9" name="Rectangle 141"/>
            <p:cNvSpPr>
              <a:spLocks noChangeArrowheads="1"/>
            </p:cNvSpPr>
            <p:nvPr/>
          </p:nvSpPr>
          <p:spPr bwMode="auto">
            <a:xfrm>
              <a:off x="3367" y="4594"/>
              <a:ext cx="304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Аліментарний (вживання недостатньо термічно обробленої риби)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8" name="Rectangle 140"/>
            <p:cNvSpPr>
              <a:spLocks noChangeArrowheads="1"/>
            </p:cNvSpPr>
            <p:nvPr/>
          </p:nvSpPr>
          <p:spPr bwMode="auto">
            <a:xfrm>
              <a:off x="6811" y="4515"/>
              <a:ext cx="44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Аліментарний (проковтування яєць ехінокока із забрудненою їжею, водою), фекально-оральний (через брудні руки)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7" name="Rectangle 139"/>
            <p:cNvSpPr>
              <a:spLocks noChangeArrowheads="1"/>
            </p:cNvSpPr>
            <p:nvPr/>
          </p:nvSpPr>
          <p:spPr bwMode="auto">
            <a:xfrm>
              <a:off x="11455" y="4414"/>
              <a:ext cx="51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Аліментарний (проковтування яєць альвеокока при вживанні немитих лісових ягід), фекально-оральний (через брудні руки), повітряно-крапельний (при обробці шкір тварин)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6" name="Rectangle 138"/>
            <p:cNvSpPr>
              <a:spLocks noChangeArrowheads="1"/>
            </p:cNvSpPr>
            <p:nvPr/>
          </p:nvSpPr>
          <p:spPr bwMode="auto">
            <a:xfrm>
              <a:off x="3367" y="5854"/>
              <a:ext cx="342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Плероцеркоїд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5" name="Rectangle 137"/>
            <p:cNvSpPr>
              <a:spLocks noChangeArrowheads="1"/>
            </p:cNvSpPr>
            <p:nvPr/>
          </p:nvSpPr>
          <p:spPr bwMode="auto">
            <a:xfrm>
              <a:off x="3367" y="6754"/>
              <a:ext cx="342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Людина, рибоїдні тварини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4" name="Rectangle 136"/>
            <p:cNvSpPr>
              <a:spLocks noChangeArrowheads="1"/>
            </p:cNvSpPr>
            <p:nvPr/>
          </p:nvSpPr>
          <p:spPr bwMode="auto">
            <a:xfrm>
              <a:off x="3367" y="7654"/>
              <a:ext cx="3768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Рачок циклоп, додатковий - риби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3" name="Rectangle 135"/>
            <p:cNvSpPr>
              <a:spLocks noChangeArrowheads="1"/>
            </p:cNvSpPr>
            <p:nvPr/>
          </p:nvSpPr>
          <p:spPr bwMode="auto">
            <a:xfrm>
              <a:off x="3367" y="8554"/>
              <a:ext cx="342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Статевозріла особина – тонка кишка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2" name="Rectangle 134"/>
            <p:cNvSpPr>
              <a:spLocks noChangeArrowheads="1"/>
            </p:cNvSpPr>
            <p:nvPr/>
          </p:nvSpPr>
          <p:spPr bwMode="auto">
            <a:xfrm>
              <a:off x="3367" y="9634"/>
              <a:ext cx="342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фекалій, іноді можна знайти частини стробіл (гельмінтоскопія).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1" name="Rectangle 133"/>
            <p:cNvSpPr>
              <a:spLocks noChangeArrowheads="1"/>
            </p:cNvSpPr>
            <p:nvPr/>
          </p:nvSpPr>
          <p:spPr bwMode="auto">
            <a:xfrm>
              <a:off x="7687" y="8374"/>
              <a:ext cx="378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Печінка, легені, м’язи, трубчасті кістки, головний мозок та інші органи, де утворюються ехінококові міхури (личинка)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00" name="Rectangle 132"/>
            <p:cNvSpPr>
              <a:spLocks noChangeArrowheads="1"/>
            </p:cNvSpPr>
            <p:nvPr/>
          </p:nvSpPr>
          <p:spPr bwMode="auto">
            <a:xfrm>
              <a:off x="7687" y="6754"/>
              <a:ext cx="37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Собаки, вовки, шакали, лисиці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99" name="Rectangle 131"/>
            <p:cNvSpPr>
              <a:spLocks noChangeArrowheads="1"/>
            </p:cNvSpPr>
            <p:nvPr/>
          </p:nvSpPr>
          <p:spPr bwMode="auto">
            <a:xfrm>
              <a:off x="7687" y="7654"/>
              <a:ext cx="37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Травоїдні ссавці, людина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98" name="Rectangle 130"/>
            <p:cNvSpPr>
              <a:spLocks noChangeArrowheads="1"/>
            </p:cNvSpPr>
            <p:nvPr/>
          </p:nvSpPr>
          <p:spPr bwMode="auto">
            <a:xfrm>
              <a:off x="7687" y="5854"/>
              <a:ext cx="37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Яйце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97" name="Rectangle 129"/>
            <p:cNvSpPr>
              <a:spLocks noChangeArrowheads="1"/>
            </p:cNvSpPr>
            <p:nvPr/>
          </p:nvSpPr>
          <p:spPr bwMode="auto">
            <a:xfrm>
              <a:off x="6895" y="9814"/>
              <a:ext cx="492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Проба на ехінококоз, серологічні реакції, рентгенографія, УЗД, комп’ютерна томографія, радіоізотопне сканування та ін.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96" name="Rectangle 128"/>
            <p:cNvSpPr>
              <a:spLocks noChangeArrowheads="1"/>
            </p:cNvSpPr>
            <p:nvPr/>
          </p:nvSpPr>
          <p:spPr bwMode="auto">
            <a:xfrm>
              <a:off x="12187" y="5854"/>
              <a:ext cx="3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Яйце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95" name="Rectangle 127"/>
            <p:cNvSpPr>
              <a:spLocks noChangeArrowheads="1"/>
            </p:cNvSpPr>
            <p:nvPr/>
          </p:nvSpPr>
          <p:spPr bwMode="auto">
            <a:xfrm>
              <a:off x="12187" y="6754"/>
              <a:ext cx="3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Вовки, лисиці, песці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94" name="Rectangle 126"/>
            <p:cNvSpPr>
              <a:spLocks noChangeArrowheads="1"/>
            </p:cNvSpPr>
            <p:nvPr/>
          </p:nvSpPr>
          <p:spPr bwMode="auto">
            <a:xfrm>
              <a:off x="12187" y="7474"/>
              <a:ext cx="360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Гризуни, рідко травоїдні тварини, людина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93" name="Rectangle 125"/>
            <p:cNvSpPr>
              <a:spLocks noChangeArrowheads="1"/>
            </p:cNvSpPr>
            <p:nvPr/>
          </p:nvSpPr>
          <p:spPr bwMode="auto">
            <a:xfrm>
              <a:off x="12187" y="8374"/>
              <a:ext cx="360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Печінка, легені, нирки, селезінка,  головний мозок та інші органи, де утворюються </a:t>
              </a:r>
              <a:r>
                <a:rPr kumimoji="0" lang="uk-UA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альвеококові</a:t>
              </a: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міхури (личинка)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92" name="Rectangle 124"/>
            <p:cNvSpPr>
              <a:spLocks noChangeArrowheads="1"/>
            </p:cNvSpPr>
            <p:nvPr/>
          </p:nvSpPr>
          <p:spPr bwMode="auto">
            <a:xfrm>
              <a:off x="12187" y="9814"/>
              <a:ext cx="360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Така як при ехінококозі, біопсія ураженого органа і мікроскопія отриманих зразків.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91" name="Line 123"/>
            <p:cNvSpPr>
              <a:spLocks noChangeShapeType="1"/>
            </p:cNvSpPr>
            <p:nvPr/>
          </p:nvSpPr>
          <p:spPr bwMode="auto">
            <a:xfrm flipH="1">
              <a:off x="4987" y="2614"/>
              <a:ext cx="432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90" name="Line 122"/>
            <p:cNvSpPr>
              <a:spLocks noChangeShapeType="1"/>
            </p:cNvSpPr>
            <p:nvPr/>
          </p:nvSpPr>
          <p:spPr bwMode="auto">
            <a:xfrm>
              <a:off x="9307" y="26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9" name="Line 121"/>
            <p:cNvSpPr>
              <a:spLocks noChangeShapeType="1"/>
            </p:cNvSpPr>
            <p:nvPr/>
          </p:nvSpPr>
          <p:spPr bwMode="auto">
            <a:xfrm>
              <a:off x="9307" y="2614"/>
              <a:ext cx="468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8" name="Line 120"/>
            <p:cNvSpPr>
              <a:spLocks noChangeShapeType="1"/>
            </p:cNvSpPr>
            <p:nvPr/>
          </p:nvSpPr>
          <p:spPr bwMode="auto">
            <a:xfrm>
              <a:off x="4987" y="35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7" name="Line 119"/>
            <p:cNvSpPr>
              <a:spLocks noChangeShapeType="1"/>
            </p:cNvSpPr>
            <p:nvPr/>
          </p:nvSpPr>
          <p:spPr bwMode="auto">
            <a:xfrm>
              <a:off x="4987" y="423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6" name="Line 118"/>
            <p:cNvSpPr>
              <a:spLocks noChangeShapeType="1"/>
            </p:cNvSpPr>
            <p:nvPr/>
          </p:nvSpPr>
          <p:spPr bwMode="auto">
            <a:xfrm>
              <a:off x="4987" y="567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5" name="Line 117"/>
            <p:cNvSpPr>
              <a:spLocks noChangeShapeType="1"/>
            </p:cNvSpPr>
            <p:nvPr/>
          </p:nvSpPr>
          <p:spPr bwMode="auto">
            <a:xfrm>
              <a:off x="4987" y="63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4" name="Line 116"/>
            <p:cNvSpPr>
              <a:spLocks noChangeShapeType="1"/>
            </p:cNvSpPr>
            <p:nvPr/>
          </p:nvSpPr>
          <p:spPr bwMode="auto">
            <a:xfrm>
              <a:off x="4987" y="72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3" name="Line 115"/>
            <p:cNvSpPr>
              <a:spLocks noChangeShapeType="1"/>
            </p:cNvSpPr>
            <p:nvPr/>
          </p:nvSpPr>
          <p:spPr bwMode="auto">
            <a:xfrm>
              <a:off x="4987" y="81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2" name="Line 114"/>
            <p:cNvSpPr>
              <a:spLocks noChangeShapeType="1"/>
            </p:cNvSpPr>
            <p:nvPr/>
          </p:nvSpPr>
          <p:spPr bwMode="auto">
            <a:xfrm>
              <a:off x="4987" y="927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1" name="Line 113"/>
            <p:cNvSpPr>
              <a:spLocks noChangeShapeType="1"/>
            </p:cNvSpPr>
            <p:nvPr/>
          </p:nvSpPr>
          <p:spPr bwMode="auto">
            <a:xfrm>
              <a:off x="9667" y="35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80" name="Line 112"/>
            <p:cNvSpPr>
              <a:spLocks noChangeShapeType="1"/>
            </p:cNvSpPr>
            <p:nvPr/>
          </p:nvSpPr>
          <p:spPr bwMode="auto">
            <a:xfrm>
              <a:off x="9667" y="423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9" name="Line 111"/>
            <p:cNvSpPr>
              <a:spLocks noChangeShapeType="1"/>
            </p:cNvSpPr>
            <p:nvPr/>
          </p:nvSpPr>
          <p:spPr bwMode="auto">
            <a:xfrm>
              <a:off x="9667" y="54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8" name="Line 110"/>
            <p:cNvSpPr>
              <a:spLocks noChangeShapeType="1"/>
            </p:cNvSpPr>
            <p:nvPr/>
          </p:nvSpPr>
          <p:spPr bwMode="auto">
            <a:xfrm>
              <a:off x="9667" y="63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7" name="Line 109"/>
            <p:cNvSpPr>
              <a:spLocks noChangeShapeType="1"/>
            </p:cNvSpPr>
            <p:nvPr/>
          </p:nvSpPr>
          <p:spPr bwMode="auto">
            <a:xfrm>
              <a:off x="9667" y="72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6" name="Line 108"/>
            <p:cNvSpPr>
              <a:spLocks noChangeShapeType="1"/>
            </p:cNvSpPr>
            <p:nvPr/>
          </p:nvSpPr>
          <p:spPr bwMode="auto">
            <a:xfrm>
              <a:off x="9667" y="81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5" name="Line 107"/>
            <p:cNvSpPr>
              <a:spLocks noChangeShapeType="1"/>
            </p:cNvSpPr>
            <p:nvPr/>
          </p:nvSpPr>
          <p:spPr bwMode="auto">
            <a:xfrm>
              <a:off x="9667" y="963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4" name="Line 106"/>
            <p:cNvSpPr>
              <a:spLocks noChangeShapeType="1"/>
            </p:cNvSpPr>
            <p:nvPr/>
          </p:nvSpPr>
          <p:spPr bwMode="auto">
            <a:xfrm>
              <a:off x="13987" y="35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3" name="Line 105"/>
            <p:cNvSpPr>
              <a:spLocks noChangeShapeType="1"/>
            </p:cNvSpPr>
            <p:nvPr/>
          </p:nvSpPr>
          <p:spPr bwMode="auto">
            <a:xfrm>
              <a:off x="13987" y="423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2" name="Line 104"/>
            <p:cNvSpPr>
              <a:spLocks noChangeShapeType="1"/>
            </p:cNvSpPr>
            <p:nvPr/>
          </p:nvSpPr>
          <p:spPr bwMode="auto">
            <a:xfrm>
              <a:off x="13987" y="567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1" name="Line 103"/>
            <p:cNvSpPr>
              <a:spLocks noChangeShapeType="1"/>
            </p:cNvSpPr>
            <p:nvPr/>
          </p:nvSpPr>
          <p:spPr bwMode="auto">
            <a:xfrm>
              <a:off x="13987" y="63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70" name="Line 102"/>
            <p:cNvSpPr>
              <a:spLocks noChangeShapeType="1"/>
            </p:cNvSpPr>
            <p:nvPr/>
          </p:nvSpPr>
          <p:spPr bwMode="auto">
            <a:xfrm>
              <a:off x="13987" y="72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69" name="Line 101"/>
            <p:cNvSpPr>
              <a:spLocks noChangeShapeType="1"/>
            </p:cNvSpPr>
            <p:nvPr/>
          </p:nvSpPr>
          <p:spPr bwMode="auto">
            <a:xfrm>
              <a:off x="13987" y="81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2868" name="Line 100"/>
            <p:cNvSpPr>
              <a:spLocks noChangeShapeType="1"/>
            </p:cNvSpPr>
            <p:nvPr/>
          </p:nvSpPr>
          <p:spPr bwMode="auto">
            <a:xfrm>
              <a:off x="13987" y="963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</p:grpSp>
      <p:sp>
        <p:nvSpPr>
          <p:cNvPr id="32929" name="Rectangle 161"/>
          <p:cNvSpPr>
            <a:spLocks noChangeArrowheads="1"/>
          </p:cNvSpPr>
          <p:nvPr/>
        </p:nvSpPr>
        <p:spPr bwMode="auto">
          <a:xfrm>
            <a:off x="0" y="105489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000"/>
          </a:p>
        </p:txBody>
      </p:sp>
      <p:sp>
        <p:nvSpPr>
          <p:cNvPr id="32936" name="Rectangle 168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107504" y="1772816"/>
            <a:ext cx="792088" cy="43204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Захворю-вання</a:t>
            </a:r>
            <a:endParaRPr lang="ru-RU" sz="10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1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Тема № 21: </a:t>
            </a:r>
            <a:r>
              <a:rPr lang="ru-RU" sz="1800" b="1" dirty="0" err="1" smtClean="0">
                <a:latin typeface="Times New Roman"/>
                <a:ea typeface="Times New Roman"/>
              </a:rPr>
              <a:t>Медико-біологічні</a:t>
            </a:r>
            <a:r>
              <a:rPr lang="ru-RU" sz="1800" b="1" dirty="0" smtClean="0">
                <a:latin typeface="Times New Roman"/>
                <a:ea typeface="Times New Roman"/>
              </a:rPr>
              <a:t> </a:t>
            </a:r>
            <a:r>
              <a:rPr lang="ru-RU" sz="1800" b="1" dirty="0" err="1" smtClean="0">
                <a:latin typeface="Times New Roman"/>
                <a:ea typeface="Times New Roman"/>
              </a:rPr>
              <a:t>основи</a:t>
            </a:r>
            <a:r>
              <a:rPr lang="ru-RU" sz="1800" b="1" dirty="0" smtClean="0">
                <a:latin typeface="Times New Roman"/>
                <a:ea typeface="Times New Roman"/>
              </a:rPr>
              <a:t> паразитизму. </a:t>
            </a:r>
            <a:r>
              <a:rPr lang="ru-RU" sz="1800" b="1" dirty="0" err="1" smtClean="0">
                <a:latin typeface="Times New Roman"/>
                <a:ea typeface="Times New Roman"/>
              </a:rPr>
              <a:t>Медична</a:t>
            </a:r>
            <a:r>
              <a:rPr lang="ru-RU" sz="1800" b="1" dirty="0" smtClean="0">
                <a:latin typeface="Times New Roman"/>
                <a:ea typeface="Times New Roman"/>
              </a:rPr>
              <a:t> </a:t>
            </a:r>
            <a:r>
              <a:rPr lang="ru-RU" sz="1800" b="1" dirty="0" err="1" smtClean="0">
                <a:latin typeface="Times New Roman"/>
                <a:ea typeface="Times New Roman"/>
              </a:rPr>
              <a:t>протозоологія</a:t>
            </a:r>
            <a:r>
              <a:rPr lang="ru-RU" sz="1800" b="1" dirty="0" smtClean="0">
                <a:latin typeface="Times New Roman"/>
                <a:ea typeface="Times New Roman"/>
              </a:rPr>
              <a:t>.  </a:t>
            </a:r>
            <a:r>
              <a:rPr lang="ru-RU" sz="1800" b="1" dirty="0" err="1" smtClean="0">
                <a:latin typeface="Times New Roman"/>
                <a:ea typeface="Times New Roman"/>
              </a:rPr>
              <a:t>Підцарство</a:t>
            </a:r>
            <a:r>
              <a:rPr lang="ru-RU" sz="1800" b="1" dirty="0" smtClean="0">
                <a:latin typeface="Times New Roman"/>
                <a:ea typeface="Times New Roman"/>
              </a:rPr>
              <a:t> </a:t>
            </a:r>
            <a:r>
              <a:rPr lang="ru-RU" sz="1800" b="1" dirty="0" err="1" smtClean="0">
                <a:latin typeface="Times New Roman"/>
                <a:ea typeface="Times New Roman"/>
              </a:rPr>
              <a:t>Найпростіші</a:t>
            </a:r>
            <a:r>
              <a:rPr lang="ru-RU" sz="1800" b="1" dirty="0" smtClean="0">
                <a:latin typeface="Times New Roman"/>
                <a:ea typeface="Times New Roman"/>
              </a:rPr>
              <a:t> (</a:t>
            </a:r>
            <a:r>
              <a:rPr lang="ru-RU" sz="1800" b="1" dirty="0" err="1" smtClean="0">
                <a:latin typeface="Times New Roman"/>
                <a:ea typeface="Times New Roman"/>
              </a:rPr>
              <a:t>Protozoa</a:t>
            </a:r>
            <a:r>
              <a:rPr lang="ru-RU" sz="1800" b="1" dirty="0" smtClean="0">
                <a:latin typeface="Times New Roman"/>
                <a:ea typeface="Times New Roman"/>
              </a:rPr>
              <a:t>).</a:t>
            </a:r>
            <a:r>
              <a:rPr lang="ru-RU" sz="1800" dirty="0" smtClean="0">
                <a:latin typeface="Times New Roman"/>
                <a:ea typeface="Times New Roman"/>
              </a:rPr>
              <a:t> </a:t>
            </a:r>
            <a:r>
              <a:rPr lang="uk-UA" sz="1800" b="1" dirty="0" smtClean="0">
                <a:latin typeface="Times New Roman"/>
                <a:ea typeface="Times New Roman"/>
              </a:rPr>
              <a:t>Тип </a:t>
            </a:r>
            <a:r>
              <a:rPr lang="uk-UA" sz="1800" b="1" dirty="0" err="1" smtClean="0">
                <a:latin typeface="Times New Roman"/>
                <a:ea typeface="Times New Roman"/>
              </a:rPr>
              <a:t>Саркоджгутикові</a:t>
            </a:r>
            <a:r>
              <a:rPr lang="uk-UA" sz="1800" b="1" dirty="0" smtClean="0">
                <a:latin typeface="Times New Roman"/>
                <a:ea typeface="Times New Roman"/>
              </a:rPr>
              <a:t> (</a:t>
            </a:r>
            <a:r>
              <a:rPr lang="ru-RU" sz="1800" b="1" dirty="0" err="1" smtClean="0">
                <a:latin typeface="Times New Roman"/>
                <a:ea typeface="Times New Roman"/>
              </a:rPr>
              <a:t>Sarcomastigophora</a:t>
            </a:r>
            <a:r>
              <a:rPr lang="uk-UA" sz="1800" b="1" dirty="0" smtClean="0">
                <a:latin typeface="Times New Roman"/>
                <a:ea typeface="Times New Roman"/>
              </a:rPr>
              <a:t>). Клас Справжні амеби (</a:t>
            </a:r>
            <a:r>
              <a:rPr lang="ru-RU" sz="1800" b="1" dirty="0" err="1" smtClean="0">
                <a:latin typeface="Times New Roman"/>
                <a:ea typeface="Times New Roman"/>
              </a:rPr>
              <a:t>Lobosea</a:t>
            </a:r>
            <a:r>
              <a:rPr lang="uk-UA" sz="1800" b="1" dirty="0" smtClean="0">
                <a:latin typeface="Times New Roman"/>
                <a:ea typeface="Times New Roman"/>
              </a:rPr>
              <a:t>) </a:t>
            </a:r>
            <a:r>
              <a:rPr lang="ru-RU" sz="1800" dirty="0" smtClean="0">
                <a:latin typeface="Times New Roman"/>
                <a:ea typeface="Times New Roman"/>
              </a:rPr>
              <a:t/>
            </a:r>
            <a:br>
              <a:rPr lang="ru-RU" sz="1800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u="sng" dirty="0" smtClean="0"/>
              <a:t>Тема</a:t>
            </a:r>
            <a:r>
              <a:rPr lang="uk-UA" sz="2400" b="1" u="sng" dirty="0" smtClean="0"/>
              <a:t> № 29- 30</a:t>
            </a:r>
            <a:r>
              <a:rPr lang="ru-RU" sz="2400" b="1" u="sng" dirty="0" smtClean="0"/>
              <a:t>: </a:t>
            </a:r>
            <a:r>
              <a:rPr lang="ru-RU" sz="2400" b="1" u="sng" dirty="0" err="1" smtClean="0"/>
              <a:t>Круглі</a:t>
            </a:r>
            <a:r>
              <a:rPr lang="ru-RU" sz="2400" b="1" u="sng" dirty="0" smtClean="0"/>
              <a:t> черви – </a:t>
            </a:r>
            <a:r>
              <a:rPr lang="ru-RU" sz="2400" b="1" u="sng" dirty="0" err="1" smtClean="0"/>
              <a:t>паразити</a:t>
            </a:r>
            <a:r>
              <a:rPr lang="ru-RU" sz="2400" b="1" u="sng" dirty="0" smtClean="0"/>
              <a:t> </a:t>
            </a:r>
            <a:r>
              <a:rPr lang="ru-RU" sz="2400" b="1" u="sng" dirty="0" err="1" smtClean="0"/>
              <a:t>людини</a:t>
            </a:r>
            <a:r>
              <a:rPr lang="ru-RU" sz="2400" b="1" u="sng" dirty="0" smtClean="0"/>
              <a:t>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u="sng" dirty="0" smtClean="0"/>
              <a:t>Тип </a:t>
            </a:r>
            <a:r>
              <a:rPr lang="ru-RU" sz="2400" b="1" u="sng" dirty="0" err="1" smtClean="0"/>
              <a:t>Круглі</a:t>
            </a:r>
            <a:r>
              <a:rPr lang="ru-RU" sz="2400" b="1" u="sng" dirty="0" smtClean="0"/>
              <a:t> Черви (</a:t>
            </a:r>
            <a:r>
              <a:rPr lang="en-US" sz="2400" b="1" u="sng" dirty="0" err="1" smtClean="0"/>
              <a:t>Nemathelminthes</a:t>
            </a:r>
            <a:r>
              <a:rPr lang="ru-RU" sz="2400" b="1" u="sng" dirty="0" smtClean="0"/>
              <a:t>). </a:t>
            </a:r>
            <a:r>
              <a:rPr lang="ru-RU" sz="2400" b="1" u="sng" dirty="0" err="1" smtClean="0"/>
              <a:t>Клас</a:t>
            </a:r>
            <a:r>
              <a:rPr lang="ru-RU" sz="2400" b="1" u="sng" dirty="0" smtClean="0"/>
              <a:t> </a:t>
            </a:r>
            <a:r>
              <a:rPr lang="ru-RU" sz="2400" b="1" u="sng" dirty="0" err="1" smtClean="0"/>
              <a:t>Власне</a:t>
            </a:r>
            <a:r>
              <a:rPr lang="ru-RU" sz="2400" b="1" u="sng" dirty="0" smtClean="0"/>
              <a:t> </a:t>
            </a:r>
            <a:r>
              <a:rPr lang="ru-RU" sz="2400" b="1" u="sng" dirty="0" err="1" smtClean="0"/>
              <a:t>круглі</a:t>
            </a:r>
            <a:r>
              <a:rPr lang="ru-RU" sz="2400" b="1" u="sng" dirty="0" smtClean="0"/>
              <a:t> черви (</a:t>
            </a:r>
            <a:r>
              <a:rPr lang="en-US" sz="2400" b="1" u="sng" dirty="0" err="1" smtClean="0"/>
              <a:t>Nematoda</a:t>
            </a:r>
            <a:r>
              <a:rPr lang="ru-RU" sz="2400" b="1" u="sng" dirty="0" smtClean="0"/>
              <a:t>)</a:t>
            </a:r>
            <a:r>
              <a:rPr lang="uk-UA" sz="2400" b="1" u="sng" dirty="0" smtClean="0"/>
              <a:t>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b="1" i="1" dirty="0" smtClean="0"/>
              <a:t>Аскарида людська</a:t>
            </a:r>
            <a:r>
              <a:rPr lang="uk-UA" b="1" dirty="0" smtClean="0"/>
              <a:t> (</a:t>
            </a:r>
            <a:r>
              <a:rPr lang="uk-UA" b="1" dirty="0" err="1" smtClean="0"/>
              <a:t>Ascaris</a:t>
            </a:r>
            <a:r>
              <a:rPr lang="uk-UA" b="1" dirty="0" smtClean="0"/>
              <a:t> </a:t>
            </a:r>
            <a:r>
              <a:rPr lang="uk-UA" b="1" dirty="0" err="1" smtClean="0"/>
              <a:t>lumbricoides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smtClean="0"/>
              <a:t>Волосоголовець людський</a:t>
            </a:r>
            <a:r>
              <a:rPr lang="uk-UA" b="1" dirty="0" smtClean="0"/>
              <a:t> (</a:t>
            </a:r>
            <a:r>
              <a:rPr lang="uk-UA" b="1" dirty="0" err="1" smtClean="0"/>
              <a:t>Trichocephalus</a:t>
            </a:r>
            <a:r>
              <a:rPr lang="uk-UA" b="1" dirty="0" smtClean="0"/>
              <a:t> </a:t>
            </a:r>
            <a:r>
              <a:rPr lang="uk-UA" b="1" dirty="0" err="1" smtClean="0"/>
              <a:t>trichiurus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smtClean="0"/>
              <a:t>Гострик</a:t>
            </a:r>
            <a:r>
              <a:rPr lang="uk-UA" b="1" dirty="0" smtClean="0"/>
              <a:t> (</a:t>
            </a:r>
            <a:r>
              <a:rPr lang="uk-UA" b="1" dirty="0" err="1" smtClean="0"/>
              <a:t>Enterobius</a:t>
            </a:r>
            <a:r>
              <a:rPr lang="uk-UA" b="1" dirty="0" smtClean="0"/>
              <a:t> </a:t>
            </a:r>
            <a:r>
              <a:rPr lang="uk-UA" b="1" dirty="0" err="1" smtClean="0"/>
              <a:t>vermicularis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err="1" smtClean="0"/>
              <a:t>Кривоголовка</a:t>
            </a:r>
            <a:r>
              <a:rPr lang="uk-UA" b="1" i="1" dirty="0" smtClean="0"/>
              <a:t> дванадцятипала</a:t>
            </a:r>
            <a:r>
              <a:rPr lang="uk-UA" b="1" dirty="0" smtClean="0"/>
              <a:t> (</a:t>
            </a:r>
            <a:r>
              <a:rPr lang="uk-UA" b="1" dirty="0" err="1" smtClean="0"/>
              <a:t>Ancylostoma</a:t>
            </a:r>
            <a:r>
              <a:rPr lang="uk-UA" b="1" dirty="0" smtClean="0"/>
              <a:t> </a:t>
            </a:r>
            <a:r>
              <a:rPr lang="uk-UA" b="1" dirty="0" err="1" smtClean="0"/>
              <a:t>duodenale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err="1" smtClean="0"/>
              <a:t>Некатор</a:t>
            </a:r>
            <a:r>
              <a:rPr lang="uk-UA" b="1" i="1" dirty="0" smtClean="0"/>
              <a:t> американський</a:t>
            </a:r>
            <a:r>
              <a:rPr lang="uk-UA" b="1" dirty="0" smtClean="0"/>
              <a:t> (</a:t>
            </a:r>
            <a:r>
              <a:rPr lang="uk-UA" b="1" dirty="0" err="1" smtClean="0"/>
              <a:t>Necator</a:t>
            </a:r>
            <a:r>
              <a:rPr lang="uk-UA" b="1" dirty="0" smtClean="0"/>
              <a:t> </a:t>
            </a:r>
            <a:r>
              <a:rPr lang="uk-UA" b="1" dirty="0" err="1" smtClean="0"/>
              <a:t>americanus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smtClean="0"/>
              <a:t>Вугриця кишкова</a:t>
            </a:r>
            <a:r>
              <a:rPr lang="uk-UA" b="1" dirty="0" smtClean="0"/>
              <a:t> (</a:t>
            </a:r>
            <a:r>
              <a:rPr lang="uk-UA" b="1" dirty="0" err="1" smtClean="0"/>
              <a:t>Strongiloides</a:t>
            </a:r>
            <a:r>
              <a:rPr lang="uk-UA" b="1" dirty="0" smtClean="0"/>
              <a:t> </a:t>
            </a:r>
            <a:r>
              <a:rPr lang="uk-UA" b="1" dirty="0" err="1" smtClean="0"/>
              <a:t>stercoralis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smtClean="0"/>
              <a:t>Трихінела спіральна</a:t>
            </a:r>
            <a:r>
              <a:rPr lang="uk-UA" b="1" dirty="0" smtClean="0"/>
              <a:t> (</a:t>
            </a:r>
            <a:r>
              <a:rPr lang="uk-UA" b="1" dirty="0" err="1" smtClean="0"/>
              <a:t>Trichinella</a:t>
            </a:r>
            <a:r>
              <a:rPr lang="uk-UA" b="1" dirty="0" smtClean="0"/>
              <a:t> </a:t>
            </a:r>
            <a:r>
              <a:rPr lang="uk-UA" b="1" dirty="0" err="1" smtClean="0"/>
              <a:t>spiralis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err="1" smtClean="0"/>
              <a:t>Ришта</a:t>
            </a:r>
            <a:r>
              <a:rPr lang="uk-UA" b="1" dirty="0" smtClean="0"/>
              <a:t> (</a:t>
            </a:r>
            <a:r>
              <a:rPr lang="uk-UA" b="1" dirty="0" err="1" smtClean="0"/>
              <a:t>Dracunculus</a:t>
            </a:r>
            <a:r>
              <a:rPr lang="uk-UA" b="1" dirty="0" smtClean="0"/>
              <a:t> </a:t>
            </a:r>
            <a:r>
              <a:rPr lang="uk-UA" b="1" dirty="0" err="1" smtClean="0"/>
              <a:t>medinensis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err="1" smtClean="0"/>
              <a:t>Вухерерія</a:t>
            </a:r>
            <a:r>
              <a:rPr lang="uk-UA" b="1" i="1" dirty="0" smtClean="0"/>
              <a:t> </a:t>
            </a:r>
            <a:r>
              <a:rPr lang="uk-UA" b="1" i="1" dirty="0" err="1" smtClean="0"/>
              <a:t>Банкрофта</a:t>
            </a:r>
            <a:r>
              <a:rPr lang="uk-UA" b="1" dirty="0" smtClean="0"/>
              <a:t>  (</a:t>
            </a:r>
            <a:r>
              <a:rPr lang="uk-UA" b="1" dirty="0" err="1" smtClean="0"/>
              <a:t>Wuchereria</a:t>
            </a:r>
            <a:r>
              <a:rPr lang="uk-UA" b="1" dirty="0" smtClean="0"/>
              <a:t> </a:t>
            </a:r>
            <a:r>
              <a:rPr lang="uk-UA" b="1" dirty="0" err="1" smtClean="0"/>
              <a:t>Bancrofti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err="1" smtClean="0"/>
              <a:t>Бругія</a:t>
            </a:r>
            <a:r>
              <a:rPr lang="uk-UA" b="1" i="1" dirty="0" smtClean="0"/>
              <a:t> малайська</a:t>
            </a:r>
            <a:r>
              <a:rPr lang="uk-UA" b="1" dirty="0" smtClean="0"/>
              <a:t>  (</a:t>
            </a:r>
            <a:r>
              <a:rPr lang="uk-UA" b="1" dirty="0" err="1" smtClean="0"/>
              <a:t>Brugia</a:t>
            </a:r>
            <a:r>
              <a:rPr lang="uk-UA" b="1" dirty="0" smtClean="0"/>
              <a:t> </a:t>
            </a:r>
            <a:r>
              <a:rPr lang="uk-UA" b="1" dirty="0" err="1" smtClean="0"/>
              <a:t>malayi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err="1" smtClean="0"/>
              <a:t>Лоа</a:t>
            </a:r>
            <a:r>
              <a:rPr lang="uk-UA" b="1" i="1" dirty="0" smtClean="0"/>
              <a:t> </a:t>
            </a:r>
            <a:r>
              <a:rPr lang="uk-UA" b="1" i="1" dirty="0" err="1" smtClean="0"/>
              <a:t>лоа</a:t>
            </a:r>
            <a:r>
              <a:rPr lang="uk-UA" b="1" dirty="0" smtClean="0"/>
              <a:t> (</a:t>
            </a:r>
            <a:r>
              <a:rPr lang="uk-UA" b="1" dirty="0" err="1" smtClean="0"/>
              <a:t>Loa</a:t>
            </a:r>
            <a:r>
              <a:rPr lang="uk-UA" b="1" dirty="0" smtClean="0"/>
              <a:t> </a:t>
            </a:r>
            <a:r>
              <a:rPr lang="uk-UA" b="1" dirty="0" err="1" smtClean="0"/>
              <a:t>loa</a:t>
            </a:r>
            <a:r>
              <a:rPr lang="uk-UA" b="1" dirty="0" smtClean="0"/>
              <a:t>);</a:t>
            </a:r>
            <a:endParaRPr lang="uk-UA" dirty="0" smtClean="0"/>
          </a:p>
          <a:p>
            <a:pPr>
              <a:buNone/>
            </a:pPr>
            <a:r>
              <a:rPr lang="uk-UA" b="1" i="1" dirty="0" err="1" smtClean="0"/>
              <a:t>Онхоцерк</a:t>
            </a:r>
            <a:r>
              <a:rPr lang="uk-UA" b="1" dirty="0" smtClean="0"/>
              <a:t>  (</a:t>
            </a:r>
            <a:r>
              <a:rPr lang="uk-UA" b="1" dirty="0" err="1" smtClean="0"/>
              <a:t>Onchocerca</a:t>
            </a:r>
            <a:r>
              <a:rPr lang="uk-UA" b="1" dirty="0" smtClean="0"/>
              <a:t> </a:t>
            </a:r>
            <a:r>
              <a:rPr lang="uk-UA" b="1" dirty="0" err="1" smtClean="0"/>
              <a:t>volvulus</a:t>
            </a:r>
            <a:r>
              <a:rPr lang="uk-UA" b="1" dirty="0" smtClean="0"/>
              <a:t>).</a:t>
            </a:r>
            <a:endParaRPr lang="uk-UA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61" name="Rectangle 6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3793" name="Group 1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1495" y="1174"/>
            <a:chExt cx="15240" cy="9720"/>
          </a:xfrm>
        </p:grpSpPr>
        <p:sp>
          <p:nvSpPr>
            <p:cNvPr id="33860" name="AutoShape 68"/>
            <p:cNvSpPr>
              <a:spLocks noChangeAspect="1" noChangeArrowheads="1" noTextEdit="1"/>
            </p:cNvSpPr>
            <p:nvPr/>
          </p:nvSpPr>
          <p:spPr bwMode="auto">
            <a:xfrm>
              <a:off x="1495" y="1174"/>
              <a:ext cx="15240" cy="972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59" name="Rectangle 67"/>
            <p:cNvSpPr>
              <a:spLocks noChangeArrowheads="1"/>
            </p:cNvSpPr>
            <p:nvPr/>
          </p:nvSpPr>
          <p:spPr bwMode="auto">
            <a:xfrm>
              <a:off x="7435" y="1174"/>
              <a:ext cx="396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Власне круглі черви - </a:t>
              </a:r>
              <a:r>
                <a:rPr kumimoji="0" lang="uk-UA" sz="105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Nematodes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58" name="Rectangle 66"/>
            <p:cNvSpPr>
              <a:spLocks noChangeArrowheads="1"/>
            </p:cNvSpPr>
            <p:nvPr/>
          </p:nvSpPr>
          <p:spPr bwMode="auto">
            <a:xfrm>
              <a:off x="7435" y="2074"/>
              <a:ext cx="3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Геогельмінти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57" name="Rectangle 65"/>
            <p:cNvSpPr>
              <a:spLocks noChangeArrowheads="1"/>
            </p:cNvSpPr>
            <p:nvPr/>
          </p:nvSpPr>
          <p:spPr bwMode="auto">
            <a:xfrm>
              <a:off x="5635" y="2974"/>
              <a:ext cx="23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Гострик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(Enterobius vermicularis)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56" name="Rectangle 64"/>
            <p:cNvSpPr>
              <a:spLocks noChangeArrowheads="1"/>
            </p:cNvSpPr>
            <p:nvPr/>
          </p:nvSpPr>
          <p:spPr bwMode="auto">
            <a:xfrm>
              <a:off x="8155" y="2974"/>
              <a:ext cx="23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Волосоголовець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(Trichocephalus trichiurus)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55" name="Rectangle 63"/>
            <p:cNvSpPr>
              <a:spLocks noChangeArrowheads="1"/>
            </p:cNvSpPr>
            <p:nvPr/>
          </p:nvSpPr>
          <p:spPr bwMode="auto">
            <a:xfrm>
              <a:off x="11035" y="2974"/>
              <a:ext cx="426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Анкілостома (Ancylostoma duodenale)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Некатор (Necator americanus)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54" name="Rectangle 62"/>
            <p:cNvSpPr>
              <a:spLocks noChangeArrowheads="1"/>
            </p:cNvSpPr>
            <p:nvPr/>
          </p:nvSpPr>
          <p:spPr bwMode="auto">
            <a:xfrm>
              <a:off x="1495" y="6136"/>
              <a:ext cx="1499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Спосіб зараження 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53" name="Rectangle 61"/>
            <p:cNvSpPr>
              <a:spLocks noChangeArrowheads="1"/>
            </p:cNvSpPr>
            <p:nvPr/>
          </p:nvSpPr>
          <p:spPr bwMode="auto">
            <a:xfrm>
              <a:off x="12055" y="4954"/>
              <a:ext cx="372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7620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 країнах з тропічним кліматом-повсюдно, в країнах з помірним – в шахтах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52" name="Rectangle 60"/>
            <p:cNvSpPr>
              <a:spLocks noChangeArrowheads="1"/>
            </p:cNvSpPr>
            <p:nvPr/>
          </p:nvSpPr>
          <p:spPr bwMode="auto">
            <a:xfrm>
              <a:off x="1495" y="9634"/>
              <a:ext cx="1260" cy="12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Лабора-торна</a:t>
              </a: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uk-UA" sz="105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діагнос-тика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51" name="Rectangle 59"/>
            <p:cNvSpPr>
              <a:spLocks noChangeArrowheads="1"/>
            </p:cNvSpPr>
            <p:nvPr/>
          </p:nvSpPr>
          <p:spPr bwMode="auto">
            <a:xfrm>
              <a:off x="1495" y="7565"/>
              <a:ext cx="1499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Життєвий цикл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50" name="Rectangle 58"/>
            <p:cNvSpPr>
              <a:spLocks noChangeArrowheads="1"/>
            </p:cNvSpPr>
            <p:nvPr/>
          </p:nvSpPr>
          <p:spPr bwMode="auto">
            <a:xfrm>
              <a:off x="3115" y="7474"/>
              <a:ext cx="23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Розвиток з міграцією, без зміни хазяїв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49" name="Rectangle 57"/>
            <p:cNvSpPr>
              <a:spLocks noChangeArrowheads="1"/>
            </p:cNvSpPr>
            <p:nvPr/>
          </p:nvSpPr>
          <p:spPr bwMode="auto">
            <a:xfrm>
              <a:off x="1495" y="2972"/>
              <a:ext cx="1440" cy="7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Представ-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ники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48" name="Rectangle 56"/>
            <p:cNvSpPr>
              <a:spLocks noChangeArrowheads="1"/>
            </p:cNvSpPr>
            <p:nvPr/>
          </p:nvSpPr>
          <p:spPr bwMode="auto">
            <a:xfrm>
              <a:off x="1495" y="5115"/>
              <a:ext cx="1619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Географічне поширення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47" name="Line 55"/>
            <p:cNvSpPr>
              <a:spLocks noChangeShapeType="1"/>
            </p:cNvSpPr>
            <p:nvPr/>
          </p:nvSpPr>
          <p:spPr bwMode="auto">
            <a:xfrm>
              <a:off x="9235" y="171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46" name="Rectangle 54"/>
            <p:cNvSpPr>
              <a:spLocks noChangeArrowheads="1"/>
            </p:cNvSpPr>
            <p:nvPr/>
          </p:nvSpPr>
          <p:spPr bwMode="auto">
            <a:xfrm>
              <a:off x="3115" y="2974"/>
              <a:ext cx="23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Аскарида людська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(Ascaris lumdricoides)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45" name="Rectangle 53"/>
            <p:cNvSpPr>
              <a:spLocks noChangeArrowheads="1"/>
            </p:cNvSpPr>
            <p:nvPr/>
          </p:nvSpPr>
          <p:spPr bwMode="auto">
            <a:xfrm>
              <a:off x="3115" y="4234"/>
              <a:ext cx="234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Аскаридоз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44" name="Rectangle 52"/>
            <p:cNvSpPr>
              <a:spLocks noChangeArrowheads="1"/>
            </p:cNvSpPr>
            <p:nvPr/>
          </p:nvSpPr>
          <p:spPr bwMode="auto">
            <a:xfrm>
              <a:off x="3115" y="6034"/>
              <a:ext cx="234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Аліментарний (брудні руки, немиті овочі, фрукти)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43" name="Rectangle 51"/>
            <p:cNvSpPr>
              <a:spLocks noChangeArrowheads="1"/>
            </p:cNvSpPr>
            <p:nvPr/>
          </p:nvSpPr>
          <p:spPr bwMode="auto">
            <a:xfrm>
              <a:off x="3007" y="8914"/>
              <a:ext cx="2448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Тонка кишка 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42" name="Rectangle 50"/>
            <p:cNvSpPr>
              <a:spLocks noChangeArrowheads="1"/>
            </p:cNvSpPr>
            <p:nvPr/>
          </p:nvSpPr>
          <p:spPr bwMode="auto">
            <a:xfrm>
              <a:off x="2935" y="9634"/>
              <a:ext cx="252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7620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Лярвоскопія харкотиння, овоскопія фекалій, серологічні реакції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7620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41" name="Line 49"/>
            <p:cNvSpPr>
              <a:spLocks noChangeShapeType="1"/>
            </p:cNvSpPr>
            <p:nvPr/>
          </p:nvSpPr>
          <p:spPr bwMode="auto">
            <a:xfrm flipH="1">
              <a:off x="4015" y="2614"/>
              <a:ext cx="504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40" name="Line 48"/>
            <p:cNvSpPr>
              <a:spLocks noChangeShapeType="1"/>
            </p:cNvSpPr>
            <p:nvPr/>
          </p:nvSpPr>
          <p:spPr bwMode="auto">
            <a:xfrm flipH="1">
              <a:off x="6535" y="2614"/>
              <a:ext cx="252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39" name="Line 47"/>
            <p:cNvSpPr>
              <a:spLocks noChangeShapeType="1"/>
            </p:cNvSpPr>
            <p:nvPr/>
          </p:nvSpPr>
          <p:spPr bwMode="auto">
            <a:xfrm>
              <a:off x="9055" y="261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38" name="Rectangle 46"/>
            <p:cNvSpPr>
              <a:spLocks noChangeArrowheads="1"/>
            </p:cNvSpPr>
            <p:nvPr/>
          </p:nvSpPr>
          <p:spPr bwMode="auto">
            <a:xfrm>
              <a:off x="1495" y="8483"/>
              <a:ext cx="1440" cy="97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Локаліза-ція</a:t>
              </a: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в організмі 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37" name="Line 45"/>
            <p:cNvSpPr>
              <a:spLocks noChangeShapeType="1"/>
            </p:cNvSpPr>
            <p:nvPr/>
          </p:nvSpPr>
          <p:spPr bwMode="auto">
            <a:xfrm>
              <a:off x="4015" y="405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36" name="Line 44"/>
            <p:cNvSpPr>
              <a:spLocks noChangeShapeType="1"/>
            </p:cNvSpPr>
            <p:nvPr/>
          </p:nvSpPr>
          <p:spPr bwMode="auto">
            <a:xfrm>
              <a:off x="6535" y="405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35" name="Rectangle 43"/>
            <p:cNvSpPr>
              <a:spLocks noChangeArrowheads="1"/>
            </p:cNvSpPr>
            <p:nvPr/>
          </p:nvSpPr>
          <p:spPr bwMode="auto">
            <a:xfrm>
              <a:off x="1495" y="4095"/>
              <a:ext cx="1440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Захворю-вання</a:t>
              </a: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34" name="Line 42"/>
            <p:cNvSpPr>
              <a:spLocks noChangeShapeType="1"/>
            </p:cNvSpPr>
            <p:nvPr/>
          </p:nvSpPr>
          <p:spPr bwMode="auto">
            <a:xfrm>
              <a:off x="9055" y="2614"/>
              <a:ext cx="252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33" name="Rectangle 41"/>
            <p:cNvSpPr>
              <a:spLocks noChangeArrowheads="1"/>
            </p:cNvSpPr>
            <p:nvPr/>
          </p:nvSpPr>
          <p:spPr bwMode="auto">
            <a:xfrm>
              <a:off x="3354" y="5115"/>
              <a:ext cx="174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Повсюдно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32" name="Rectangle 40"/>
            <p:cNvSpPr>
              <a:spLocks noChangeArrowheads="1"/>
            </p:cNvSpPr>
            <p:nvPr/>
          </p:nvSpPr>
          <p:spPr bwMode="auto">
            <a:xfrm>
              <a:off x="5635" y="4234"/>
              <a:ext cx="234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Ентеробіоз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31" name="Rectangle 39"/>
            <p:cNvSpPr>
              <a:spLocks noChangeArrowheads="1"/>
            </p:cNvSpPr>
            <p:nvPr/>
          </p:nvSpPr>
          <p:spPr bwMode="auto">
            <a:xfrm>
              <a:off x="5662" y="5123"/>
              <a:ext cx="150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Повсюдно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30" name="Rectangle 38"/>
            <p:cNvSpPr>
              <a:spLocks noChangeArrowheads="1"/>
            </p:cNvSpPr>
            <p:nvPr/>
          </p:nvSpPr>
          <p:spPr bwMode="auto">
            <a:xfrm>
              <a:off x="5635" y="6034"/>
              <a:ext cx="234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Аліментарний, аутоінвазія, аутореінвазія 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9" name="Rectangle 37"/>
            <p:cNvSpPr>
              <a:spLocks noChangeArrowheads="1"/>
            </p:cNvSpPr>
            <p:nvPr/>
          </p:nvSpPr>
          <p:spPr bwMode="auto">
            <a:xfrm>
              <a:off x="5635" y="7474"/>
              <a:ext cx="23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Розвиток без міграції, без зміни хазяїв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8" name="Rectangle 36"/>
            <p:cNvSpPr>
              <a:spLocks noChangeArrowheads="1"/>
            </p:cNvSpPr>
            <p:nvPr/>
          </p:nvSpPr>
          <p:spPr bwMode="auto">
            <a:xfrm>
              <a:off x="5635" y="8734"/>
              <a:ext cx="252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Нижній відділ тонкої і верхній відділ товстої кишки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кишок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7" name="Rectangle 35"/>
            <p:cNvSpPr>
              <a:spLocks noChangeArrowheads="1"/>
            </p:cNvSpPr>
            <p:nvPr/>
          </p:nvSpPr>
          <p:spPr bwMode="auto">
            <a:xfrm>
              <a:off x="5575" y="9814"/>
              <a:ext cx="276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зскрібка з перианальних складок, метод «липкої стрічки»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6" name="Rectangle 34"/>
            <p:cNvSpPr>
              <a:spLocks noChangeArrowheads="1"/>
            </p:cNvSpPr>
            <p:nvPr/>
          </p:nvSpPr>
          <p:spPr bwMode="auto">
            <a:xfrm>
              <a:off x="8155" y="4234"/>
              <a:ext cx="234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Трихоцефальоз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5" name="Rectangle 33"/>
            <p:cNvSpPr>
              <a:spLocks noChangeArrowheads="1"/>
            </p:cNvSpPr>
            <p:nvPr/>
          </p:nvSpPr>
          <p:spPr bwMode="auto">
            <a:xfrm>
              <a:off x="8155" y="5134"/>
              <a:ext cx="150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Повсюдно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4" name="Rectangle 32"/>
            <p:cNvSpPr>
              <a:spLocks noChangeArrowheads="1"/>
            </p:cNvSpPr>
            <p:nvPr/>
          </p:nvSpPr>
          <p:spPr bwMode="auto">
            <a:xfrm>
              <a:off x="8155" y="6034"/>
              <a:ext cx="234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Аліментарний (брудні руки, немиті овочі, фрукти)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3" name="Rectangle 31"/>
            <p:cNvSpPr>
              <a:spLocks noChangeArrowheads="1"/>
            </p:cNvSpPr>
            <p:nvPr/>
          </p:nvSpPr>
          <p:spPr bwMode="auto">
            <a:xfrm>
              <a:off x="8155" y="7474"/>
              <a:ext cx="23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Розвиток без міграції, без зміни хазяїв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2" name="Rectangle 30"/>
            <p:cNvSpPr>
              <a:spLocks noChangeArrowheads="1"/>
            </p:cNvSpPr>
            <p:nvPr/>
          </p:nvSpPr>
          <p:spPr bwMode="auto">
            <a:xfrm>
              <a:off x="8335" y="8734"/>
              <a:ext cx="216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Товста (сліпа) кишка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1" name="Rectangle 29"/>
            <p:cNvSpPr>
              <a:spLocks noChangeArrowheads="1"/>
            </p:cNvSpPr>
            <p:nvPr/>
          </p:nvSpPr>
          <p:spPr bwMode="auto">
            <a:xfrm>
              <a:off x="8695" y="9994"/>
              <a:ext cx="216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фекалій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11095" y="4234"/>
              <a:ext cx="31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Анкілостомоз, </a:t>
              </a:r>
              <a:r>
                <a:rPr kumimoji="0" lang="uk-UA" sz="105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Некатороз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uk-UA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19" name="Rectangle 27"/>
            <p:cNvSpPr>
              <a:spLocks noChangeArrowheads="1"/>
            </p:cNvSpPr>
            <p:nvPr/>
          </p:nvSpPr>
          <p:spPr bwMode="auto">
            <a:xfrm>
              <a:off x="11935" y="6214"/>
              <a:ext cx="420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7620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Аліментарний (заковтування личинок з їжею, водою), перкутантний (активне проникнення личинок крізь шкіру)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18" name="Rectangle 26"/>
            <p:cNvSpPr>
              <a:spLocks noChangeArrowheads="1"/>
            </p:cNvSpPr>
            <p:nvPr/>
          </p:nvSpPr>
          <p:spPr bwMode="auto">
            <a:xfrm>
              <a:off x="12295" y="7474"/>
              <a:ext cx="312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Розвиток з міграцією, без зміни хазяїв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17" name="Rectangle 25"/>
            <p:cNvSpPr>
              <a:spLocks noChangeArrowheads="1"/>
            </p:cNvSpPr>
            <p:nvPr/>
          </p:nvSpPr>
          <p:spPr bwMode="auto">
            <a:xfrm>
              <a:off x="11935" y="8734"/>
              <a:ext cx="396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Тонка кишка, переважно дванадцятипала. Живиться кров’ю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16" name="Rectangle 24"/>
            <p:cNvSpPr>
              <a:spLocks noChangeArrowheads="1"/>
            </p:cNvSpPr>
            <p:nvPr/>
          </p:nvSpPr>
          <p:spPr bwMode="auto">
            <a:xfrm>
              <a:off x="12055" y="9814"/>
              <a:ext cx="396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Овоскопія фекалій, рідше – дуоде-нального вмісту, лярвоскопія фекалій, гельмінтоскопія фекалій</a:t>
              </a: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5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15" name="Line 23"/>
            <p:cNvSpPr>
              <a:spLocks noChangeShapeType="1"/>
            </p:cNvSpPr>
            <p:nvPr/>
          </p:nvSpPr>
          <p:spPr bwMode="auto">
            <a:xfrm>
              <a:off x="4087" y="477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14" name="Line 22"/>
            <p:cNvSpPr>
              <a:spLocks noChangeShapeType="1"/>
            </p:cNvSpPr>
            <p:nvPr/>
          </p:nvSpPr>
          <p:spPr bwMode="auto">
            <a:xfrm>
              <a:off x="4087" y="58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13" name="Line 21"/>
            <p:cNvSpPr>
              <a:spLocks noChangeShapeType="1"/>
            </p:cNvSpPr>
            <p:nvPr/>
          </p:nvSpPr>
          <p:spPr bwMode="auto">
            <a:xfrm>
              <a:off x="4087" y="72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4087" y="855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11" name="Line 19"/>
            <p:cNvSpPr>
              <a:spLocks noChangeShapeType="1"/>
            </p:cNvSpPr>
            <p:nvPr/>
          </p:nvSpPr>
          <p:spPr bwMode="auto">
            <a:xfrm flipH="1">
              <a:off x="4087" y="9454"/>
              <a:ext cx="48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>
              <a:off x="6607" y="477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9" name="Line 17"/>
            <p:cNvSpPr>
              <a:spLocks noChangeShapeType="1"/>
            </p:cNvSpPr>
            <p:nvPr/>
          </p:nvSpPr>
          <p:spPr bwMode="auto">
            <a:xfrm>
              <a:off x="6607" y="58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>
              <a:off x="6607" y="72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7" name="Line 15"/>
            <p:cNvSpPr>
              <a:spLocks noChangeShapeType="1"/>
            </p:cNvSpPr>
            <p:nvPr/>
          </p:nvSpPr>
          <p:spPr bwMode="auto">
            <a:xfrm>
              <a:off x="6775" y="8554"/>
              <a:ext cx="12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6" name="Line 14"/>
            <p:cNvSpPr>
              <a:spLocks noChangeShapeType="1"/>
            </p:cNvSpPr>
            <p:nvPr/>
          </p:nvSpPr>
          <p:spPr bwMode="auto">
            <a:xfrm>
              <a:off x="6787" y="98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5" name="Line 13"/>
            <p:cNvSpPr>
              <a:spLocks noChangeShapeType="1"/>
            </p:cNvSpPr>
            <p:nvPr/>
          </p:nvSpPr>
          <p:spPr bwMode="auto">
            <a:xfrm>
              <a:off x="9127" y="477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>
              <a:off x="9127" y="58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3" name="Line 11"/>
            <p:cNvSpPr>
              <a:spLocks noChangeShapeType="1"/>
            </p:cNvSpPr>
            <p:nvPr/>
          </p:nvSpPr>
          <p:spPr bwMode="auto">
            <a:xfrm>
              <a:off x="9127" y="72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2" name="Line 10"/>
            <p:cNvSpPr>
              <a:spLocks noChangeShapeType="1"/>
            </p:cNvSpPr>
            <p:nvPr/>
          </p:nvSpPr>
          <p:spPr bwMode="auto">
            <a:xfrm>
              <a:off x="9127" y="8554"/>
              <a:ext cx="48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1" name="Line 9"/>
            <p:cNvSpPr>
              <a:spLocks noChangeShapeType="1"/>
            </p:cNvSpPr>
            <p:nvPr/>
          </p:nvSpPr>
          <p:spPr bwMode="auto">
            <a:xfrm>
              <a:off x="9415" y="9634"/>
              <a:ext cx="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>
              <a:off x="9127" y="40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799" name="Line 7"/>
            <p:cNvSpPr>
              <a:spLocks noChangeShapeType="1"/>
            </p:cNvSpPr>
            <p:nvPr/>
          </p:nvSpPr>
          <p:spPr bwMode="auto">
            <a:xfrm>
              <a:off x="12187" y="40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798" name="Line 6"/>
            <p:cNvSpPr>
              <a:spLocks noChangeShapeType="1"/>
            </p:cNvSpPr>
            <p:nvPr/>
          </p:nvSpPr>
          <p:spPr bwMode="auto">
            <a:xfrm>
              <a:off x="13015" y="477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797" name="Line 5"/>
            <p:cNvSpPr>
              <a:spLocks noChangeShapeType="1"/>
            </p:cNvSpPr>
            <p:nvPr/>
          </p:nvSpPr>
          <p:spPr bwMode="auto">
            <a:xfrm>
              <a:off x="13135" y="603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>
              <a:off x="13135" y="729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795" name="Line 3"/>
            <p:cNvSpPr>
              <a:spLocks noChangeShapeType="1"/>
            </p:cNvSpPr>
            <p:nvPr/>
          </p:nvSpPr>
          <p:spPr bwMode="auto">
            <a:xfrm>
              <a:off x="13135" y="855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  <p:sp>
          <p:nvSpPr>
            <p:cNvPr id="33794" name="Line 2"/>
            <p:cNvSpPr>
              <a:spLocks noChangeShapeType="1"/>
            </p:cNvSpPr>
            <p:nvPr/>
          </p:nvSpPr>
          <p:spPr bwMode="auto">
            <a:xfrm>
              <a:off x="13135" y="9454"/>
              <a:ext cx="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1050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23" name="Rectangle 83"/>
          <p:cNvSpPr>
            <a:spLocks noChangeArrowheads="1"/>
          </p:cNvSpPr>
          <p:nvPr/>
        </p:nvSpPr>
        <p:spPr bwMode="auto">
          <a:xfrm>
            <a:off x="0" y="105489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000"/>
          </a:p>
        </p:txBody>
      </p:sp>
      <p:grpSp>
        <p:nvGrpSpPr>
          <p:cNvPr id="35841" name="Group 1"/>
          <p:cNvGrpSpPr>
            <a:grpSpLocks noChangeAspect="1"/>
          </p:cNvGrpSpPr>
          <p:nvPr/>
        </p:nvGrpSpPr>
        <p:grpSpPr bwMode="auto">
          <a:xfrm>
            <a:off x="0" y="116632"/>
            <a:ext cx="9068126" cy="6623613"/>
            <a:chOff x="1375" y="1174"/>
            <a:chExt cx="15240" cy="9763"/>
          </a:xfrm>
        </p:grpSpPr>
        <p:sp>
          <p:nvSpPr>
            <p:cNvPr id="35921" name="Rectangle 81"/>
            <p:cNvSpPr>
              <a:spLocks noChangeArrowheads="1"/>
            </p:cNvSpPr>
            <p:nvPr/>
          </p:nvSpPr>
          <p:spPr bwMode="auto">
            <a:xfrm>
              <a:off x="7435" y="1174"/>
              <a:ext cx="396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Власне круглі черви </a:t>
              </a: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-Nematodes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20" name="Rectangle 80"/>
            <p:cNvSpPr>
              <a:spLocks noChangeArrowheads="1"/>
            </p:cNvSpPr>
            <p:nvPr/>
          </p:nvSpPr>
          <p:spPr bwMode="auto">
            <a:xfrm>
              <a:off x="7435" y="2074"/>
              <a:ext cx="3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Біогельмінти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9" name="Rectangle 79"/>
            <p:cNvSpPr>
              <a:spLocks noChangeArrowheads="1"/>
            </p:cNvSpPr>
            <p:nvPr/>
          </p:nvSpPr>
          <p:spPr bwMode="auto">
            <a:xfrm>
              <a:off x="5275" y="297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Ришта 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(Dracunculus medinensis)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8" name="Rectangle 78"/>
            <p:cNvSpPr>
              <a:spLocks noChangeArrowheads="1"/>
            </p:cNvSpPr>
            <p:nvPr/>
          </p:nvSpPr>
          <p:spPr bwMode="auto">
            <a:xfrm>
              <a:off x="7435" y="2974"/>
              <a:ext cx="216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Вухерерія 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(Wuchereria bancrofti)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7" name="Rectangle 77"/>
            <p:cNvSpPr>
              <a:spLocks noChangeArrowheads="1"/>
            </p:cNvSpPr>
            <p:nvPr/>
          </p:nvSpPr>
          <p:spPr bwMode="auto">
            <a:xfrm>
              <a:off x="9775" y="2974"/>
              <a:ext cx="216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Бругія 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 Brugia malayi)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6" name="Rectangle 76"/>
            <p:cNvSpPr>
              <a:spLocks noChangeArrowheads="1"/>
            </p:cNvSpPr>
            <p:nvPr/>
          </p:nvSpPr>
          <p:spPr bwMode="auto">
            <a:xfrm>
              <a:off x="12295" y="297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Онхоцерка 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(Onchocerca volvulus)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5" name="Rectangle 75"/>
            <p:cNvSpPr>
              <a:spLocks noChangeArrowheads="1"/>
            </p:cNvSpPr>
            <p:nvPr/>
          </p:nvSpPr>
          <p:spPr bwMode="auto">
            <a:xfrm>
              <a:off x="14635" y="297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Лоа-лоа</a:t>
              </a: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(Loa Loa)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4" name="Rectangle 74"/>
            <p:cNvSpPr>
              <a:spLocks noChangeArrowheads="1"/>
            </p:cNvSpPr>
            <p:nvPr/>
          </p:nvSpPr>
          <p:spPr bwMode="auto">
            <a:xfrm>
              <a:off x="5275" y="4234"/>
              <a:ext cx="180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Країни із тропічним і субтропічним кліматом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3" name="Rectangle 73"/>
            <p:cNvSpPr>
              <a:spLocks noChangeArrowheads="1"/>
            </p:cNvSpPr>
            <p:nvPr/>
          </p:nvSpPr>
          <p:spPr bwMode="auto">
            <a:xfrm>
              <a:off x="1375" y="5738"/>
              <a:ext cx="1561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Проміжний хазяїн 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2" name="Rectangle 72"/>
            <p:cNvSpPr>
              <a:spLocks noChangeArrowheads="1"/>
            </p:cNvSpPr>
            <p:nvPr/>
          </p:nvSpPr>
          <p:spPr bwMode="auto">
            <a:xfrm>
              <a:off x="7255" y="5674"/>
              <a:ext cx="23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Комарі роду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Aedes, Anopheles, Culex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1" name="Rectangle 71"/>
            <p:cNvSpPr>
              <a:spLocks noChangeArrowheads="1"/>
            </p:cNvSpPr>
            <p:nvPr/>
          </p:nvSpPr>
          <p:spPr bwMode="auto">
            <a:xfrm>
              <a:off x="9775" y="5674"/>
              <a:ext cx="216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Комарі роду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Aedes, Anopheles, Mansonia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10" name="Rectangle 70"/>
            <p:cNvSpPr>
              <a:spLocks noChangeArrowheads="1"/>
            </p:cNvSpPr>
            <p:nvPr/>
          </p:nvSpPr>
          <p:spPr bwMode="auto">
            <a:xfrm>
              <a:off x="12295" y="567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Мошки із родини 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Simulium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9" name="Rectangle 69"/>
            <p:cNvSpPr>
              <a:spLocks noChangeArrowheads="1"/>
            </p:cNvSpPr>
            <p:nvPr/>
          </p:nvSpPr>
          <p:spPr bwMode="auto">
            <a:xfrm>
              <a:off x="14635" y="5674"/>
              <a:ext cx="198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Ґедзі роду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Chrysops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8" name="Rectangle 68"/>
            <p:cNvSpPr>
              <a:spLocks noChangeArrowheads="1"/>
            </p:cNvSpPr>
            <p:nvPr/>
          </p:nvSpPr>
          <p:spPr bwMode="auto">
            <a:xfrm>
              <a:off x="14635" y="423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Екваторіальна Африка, вологі тропічні ліси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7" name="Rectangle 67"/>
            <p:cNvSpPr>
              <a:spLocks noChangeArrowheads="1"/>
            </p:cNvSpPr>
            <p:nvPr/>
          </p:nvSpPr>
          <p:spPr bwMode="auto">
            <a:xfrm>
              <a:off x="12295" y="423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Зах. Африка, Цент. Америка 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6" name="Rectangle 66"/>
            <p:cNvSpPr>
              <a:spLocks noChangeArrowheads="1"/>
            </p:cNvSpPr>
            <p:nvPr/>
          </p:nvSpPr>
          <p:spPr bwMode="auto">
            <a:xfrm>
              <a:off x="9775" y="4234"/>
              <a:ext cx="21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Пд. і Сх. Азія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5" name="Rectangle 65"/>
            <p:cNvSpPr>
              <a:spLocks noChangeArrowheads="1"/>
            </p:cNvSpPr>
            <p:nvPr/>
          </p:nvSpPr>
          <p:spPr bwMode="auto">
            <a:xfrm>
              <a:off x="7255" y="4234"/>
              <a:ext cx="234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Тропічна Азія, Африка, Пд. Америка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4" name="Rectangle 64"/>
            <p:cNvSpPr>
              <a:spLocks noChangeArrowheads="1"/>
            </p:cNvSpPr>
            <p:nvPr/>
          </p:nvSpPr>
          <p:spPr bwMode="auto">
            <a:xfrm>
              <a:off x="1375" y="9634"/>
              <a:ext cx="1380" cy="119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Лабора-торна</a:t>
              </a: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діагностика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3" name="Rectangle 63"/>
            <p:cNvSpPr>
              <a:spLocks noChangeArrowheads="1"/>
            </p:cNvSpPr>
            <p:nvPr/>
          </p:nvSpPr>
          <p:spPr bwMode="auto">
            <a:xfrm>
              <a:off x="1375" y="7086"/>
              <a:ext cx="1391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Основний хазяїн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2" name="Rectangle 62"/>
            <p:cNvSpPr>
              <a:spLocks noChangeArrowheads="1"/>
            </p:cNvSpPr>
            <p:nvPr/>
          </p:nvSpPr>
          <p:spPr bwMode="auto">
            <a:xfrm>
              <a:off x="2935" y="693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Гризуни,  свині, домашні і дикі ссавці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1" name="Rectangle 61"/>
            <p:cNvSpPr>
              <a:spLocks noChangeArrowheads="1"/>
            </p:cNvSpPr>
            <p:nvPr/>
          </p:nvSpPr>
          <p:spPr bwMode="auto">
            <a:xfrm>
              <a:off x="5275" y="6934"/>
              <a:ext cx="180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Людина, домашні і дикі тварини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00" name="Rectangle 60"/>
            <p:cNvSpPr>
              <a:spLocks noChangeArrowheads="1"/>
            </p:cNvSpPr>
            <p:nvPr/>
          </p:nvSpPr>
          <p:spPr bwMode="auto">
            <a:xfrm>
              <a:off x="12295" y="6934"/>
              <a:ext cx="19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Людина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99" name="Rectangle 59"/>
            <p:cNvSpPr>
              <a:spLocks noChangeArrowheads="1"/>
            </p:cNvSpPr>
            <p:nvPr/>
          </p:nvSpPr>
          <p:spPr bwMode="auto">
            <a:xfrm>
              <a:off x="14635" y="6754"/>
              <a:ext cx="198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Людина, деякі мавпи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98" name="Rectangle 58"/>
            <p:cNvSpPr>
              <a:spLocks noChangeArrowheads="1"/>
            </p:cNvSpPr>
            <p:nvPr/>
          </p:nvSpPr>
          <p:spPr bwMode="auto">
            <a:xfrm>
              <a:off x="1375" y="2978"/>
              <a:ext cx="1561" cy="84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Представ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ники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97" name="Rectangle 57"/>
            <p:cNvSpPr>
              <a:spLocks noChangeArrowheads="1"/>
            </p:cNvSpPr>
            <p:nvPr/>
          </p:nvSpPr>
          <p:spPr bwMode="auto">
            <a:xfrm>
              <a:off x="1375" y="4252"/>
              <a:ext cx="1681" cy="95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Географічне поширення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96" name="Line 56"/>
            <p:cNvSpPr>
              <a:spLocks noChangeShapeType="1"/>
            </p:cNvSpPr>
            <p:nvPr/>
          </p:nvSpPr>
          <p:spPr bwMode="auto">
            <a:xfrm>
              <a:off x="9235" y="171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95" name="Rectangle 55"/>
            <p:cNvSpPr>
              <a:spLocks noChangeArrowheads="1"/>
            </p:cNvSpPr>
            <p:nvPr/>
          </p:nvSpPr>
          <p:spPr bwMode="auto">
            <a:xfrm>
              <a:off x="2935" y="297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Трихінела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Trichinella spiralis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94" name="Rectangle 54"/>
            <p:cNvSpPr>
              <a:spLocks noChangeArrowheads="1"/>
            </p:cNvSpPr>
            <p:nvPr/>
          </p:nvSpPr>
          <p:spPr bwMode="auto">
            <a:xfrm>
              <a:off x="3008" y="4252"/>
              <a:ext cx="20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Країни Пн. півкулі (Європа, Росія, США)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93" name="Rectangle 53"/>
            <p:cNvSpPr>
              <a:spLocks noChangeArrowheads="1"/>
            </p:cNvSpPr>
            <p:nvPr/>
          </p:nvSpPr>
          <p:spPr bwMode="auto">
            <a:xfrm>
              <a:off x="5275" y="5674"/>
              <a:ext cx="180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Прісноводний рачок циклоп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92" name="Rectangle 52"/>
            <p:cNvSpPr>
              <a:spLocks noChangeArrowheads="1"/>
            </p:cNvSpPr>
            <p:nvPr/>
          </p:nvSpPr>
          <p:spPr bwMode="auto">
            <a:xfrm>
              <a:off x="2935" y="567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Гризуни,  свині, домашні і дикі ссавці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91" name="Rectangle 51"/>
            <p:cNvSpPr>
              <a:spLocks noChangeArrowheads="1"/>
            </p:cNvSpPr>
            <p:nvPr/>
          </p:nvSpPr>
          <p:spPr bwMode="auto">
            <a:xfrm>
              <a:off x="7255" y="6934"/>
              <a:ext cx="23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Людина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90" name="Rectangle 50"/>
            <p:cNvSpPr>
              <a:spLocks noChangeArrowheads="1"/>
            </p:cNvSpPr>
            <p:nvPr/>
          </p:nvSpPr>
          <p:spPr bwMode="auto">
            <a:xfrm>
              <a:off x="9775" y="6934"/>
              <a:ext cx="216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Людина, мавпи, дикі кішки, собаки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9" name="Rectangle 49"/>
            <p:cNvSpPr>
              <a:spLocks noChangeArrowheads="1"/>
            </p:cNvSpPr>
            <p:nvPr/>
          </p:nvSpPr>
          <p:spPr bwMode="auto">
            <a:xfrm>
              <a:off x="2935" y="8194"/>
              <a:ext cx="1980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Статевозрілі особини – тонка кишка, личинки – скелетні м’язи  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8" name="Rectangle 48"/>
            <p:cNvSpPr>
              <a:spLocks noChangeArrowheads="1"/>
            </p:cNvSpPr>
            <p:nvPr/>
          </p:nvSpPr>
          <p:spPr bwMode="auto">
            <a:xfrm>
              <a:off x="5275" y="8194"/>
              <a:ext cx="162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Підшкірна клітковина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7" name="Rectangle 47"/>
            <p:cNvSpPr>
              <a:spLocks noChangeArrowheads="1"/>
            </p:cNvSpPr>
            <p:nvPr/>
          </p:nvSpPr>
          <p:spPr bwMode="auto">
            <a:xfrm>
              <a:off x="2935" y="981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Серологічні реакції, біопсія м’язів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6" name="Rectangle 46"/>
            <p:cNvSpPr>
              <a:spLocks noChangeArrowheads="1"/>
            </p:cNvSpPr>
            <p:nvPr/>
          </p:nvSpPr>
          <p:spPr bwMode="auto">
            <a:xfrm>
              <a:off x="7015" y="8194"/>
              <a:ext cx="258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Статевозрілі особини – лімфатична система, личинки – кровоносна система 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5" name="Rectangle 45"/>
            <p:cNvSpPr>
              <a:spLocks noChangeArrowheads="1"/>
            </p:cNvSpPr>
            <p:nvPr/>
          </p:nvSpPr>
          <p:spPr bwMode="auto">
            <a:xfrm>
              <a:off x="9775" y="8194"/>
              <a:ext cx="234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Статевозрілі особини – лімфатична система, личинки– кровоносна система 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4" name="Rectangle 44"/>
            <p:cNvSpPr>
              <a:spLocks noChangeArrowheads="1"/>
            </p:cNvSpPr>
            <p:nvPr/>
          </p:nvSpPr>
          <p:spPr bwMode="auto">
            <a:xfrm>
              <a:off x="12295" y="8014"/>
              <a:ext cx="1800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Шкірні покриви, очі, периферичні лімфатичні вузли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3" name="Rectangle 43"/>
            <p:cNvSpPr>
              <a:spLocks noChangeArrowheads="1"/>
            </p:cNvSpPr>
            <p:nvPr/>
          </p:nvSpPr>
          <p:spPr bwMode="auto">
            <a:xfrm>
              <a:off x="14275" y="7654"/>
              <a:ext cx="2340" cy="18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Статевозрілі особини – підшкірна сполучна тканина, під конюктивою ока, личинки– кровоносна  система 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2" name="Rectangle 42"/>
            <p:cNvSpPr>
              <a:spLocks noChangeArrowheads="1"/>
            </p:cNvSpPr>
            <p:nvPr/>
          </p:nvSpPr>
          <p:spPr bwMode="auto">
            <a:xfrm>
              <a:off x="5275" y="9634"/>
              <a:ext cx="1800" cy="13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Огляд хворого, серологічні реакції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1" name="Rectangle 41"/>
            <p:cNvSpPr>
              <a:spLocks noChangeArrowheads="1"/>
            </p:cNvSpPr>
            <p:nvPr/>
          </p:nvSpPr>
          <p:spPr bwMode="auto">
            <a:xfrm>
              <a:off x="7255" y="9634"/>
              <a:ext cx="234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Виявлення мікрофілярій в мазках крові, взятих вночі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80" name="Rectangle 40"/>
            <p:cNvSpPr>
              <a:spLocks noChangeArrowheads="1"/>
            </p:cNvSpPr>
            <p:nvPr/>
          </p:nvSpPr>
          <p:spPr bwMode="auto">
            <a:xfrm>
              <a:off x="9775" y="9634"/>
              <a:ext cx="180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Виявлення мікрофілярій в мазках крові, взятих вночі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79" name="Rectangle 39"/>
            <p:cNvSpPr>
              <a:spLocks noChangeArrowheads="1"/>
            </p:cNvSpPr>
            <p:nvPr/>
          </p:nvSpPr>
          <p:spPr bwMode="auto">
            <a:xfrm>
              <a:off x="11755" y="9634"/>
              <a:ext cx="252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Офтальмоскопія, виявлення мікрофілярій в мазках крові, лімфи, біоптатах шкіри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78" name="Rectangle 38"/>
            <p:cNvSpPr>
              <a:spLocks noChangeArrowheads="1"/>
            </p:cNvSpPr>
            <p:nvPr/>
          </p:nvSpPr>
          <p:spPr bwMode="auto">
            <a:xfrm>
              <a:off x="14455" y="9634"/>
              <a:ext cx="21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Виявлення мікрофілярій в мазках крові, взятих вдень</a:t>
              </a: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77" name="Line 37"/>
            <p:cNvSpPr>
              <a:spLocks noChangeShapeType="1"/>
            </p:cNvSpPr>
            <p:nvPr/>
          </p:nvSpPr>
          <p:spPr bwMode="auto">
            <a:xfrm flipH="1">
              <a:off x="4015" y="2614"/>
              <a:ext cx="504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76" name="Line 36"/>
            <p:cNvSpPr>
              <a:spLocks noChangeShapeType="1"/>
            </p:cNvSpPr>
            <p:nvPr/>
          </p:nvSpPr>
          <p:spPr bwMode="auto">
            <a:xfrm flipH="1">
              <a:off x="6535" y="2614"/>
              <a:ext cx="252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75" name="Line 35"/>
            <p:cNvSpPr>
              <a:spLocks noChangeShapeType="1"/>
            </p:cNvSpPr>
            <p:nvPr/>
          </p:nvSpPr>
          <p:spPr bwMode="auto">
            <a:xfrm>
              <a:off x="9055" y="261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74" name="Line 34"/>
            <p:cNvSpPr>
              <a:spLocks noChangeShapeType="1"/>
            </p:cNvSpPr>
            <p:nvPr/>
          </p:nvSpPr>
          <p:spPr bwMode="auto">
            <a:xfrm>
              <a:off x="9055" y="2614"/>
              <a:ext cx="180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73" name="Line 33"/>
            <p:cNvSpPr>
              <a:spLocks noChangeShapeType="1"/>
            </p:cNvSpPr>
            <p:nvPr/>
          </p:nvSpPr>
          <p:spPr bwMode="auto">
            <a:xfrm>
              <a:off x="9055" y="2614"/>
              <a:ext cx="39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72" name="Line 32"/>
            <p:cNvSpPr>
              <a:spLocks noChangeShapeType="1"/>
            </p:cNvSpPr>
            <p:nvPr/>
          </p:nvSpPr>
          <p:spPr bwMode="auto">
            <a:xfrm>
              <a:off x="9055" y="2614"/>
              <a:ext cx="630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71" name="Rectangle 31"/>
            <p:cNvSpPr>
              <a:spLocks noChangeArrowheads="1"/>
            </p:cNvSpPr>
            <p:nvPr/>
          </p:nvSpPr>
          <p:spPr bwMode="auto">
            <a:xfrm>
              <a:off x="1375" y="8187"/>
              <a:ext cx="1391" cy="12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Локаліза-ція</a:t>
              </a:r>
              <a:r>
                <a:rPr kumimoji="0" lang="uk-UA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в організмі людини</a:t>
              </a:r>
              <a:endPara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70" name="Line 30"/>
            <p:cNvSpPr>
              <a:spLocks noChangeShapeType="1"/>
            </p:cNvSpPr>
            <p:nvPr/>
          </p:nvSpPr>
          <p:spPr bwMode="auto">
            <a:xfrm>
              <a:off x="3835" y="963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9" name="Line 29"/>
            <p:cNvSpPr>
              <a:spLocks noChangeShapeType="1"/>
            </p:cNvSpPr>
            <p:nvPr/>
          </p:nvSpPr>
          <p:spPr bwMode="auto">
            <a:xfrm>
              <a:off x="3835" y="80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8" name="Line 28"/>
            <p:cNvSpPr>
              <a:spLocks noChangeShapeType="1"/>
            </p:cNvSpPr>
            <p:nvPr/>
          </p:nvSpPr>
          <p:spPr bwMode="auto">
            <a:xfrm>
              <a:off x="3835" y="6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7" name="Line 27"/>
            <p:cNvSpPr>
              <a:spLocks noChangeShapeType="1"/>
            </p:cNvSpPr>
            <p:nvPr/>
          </p:nvSpPr>
          <p:spPr bwMode="auto">
            <a:xfrm>
              <a:off x="3835" y="531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6" name="Line 26"/>
            <p:cNvSpPr>
              <a:spLocks noChangeShapeType="1"/>
            </p:cNvSpPr>
            <p:nvPr/>
          </p:nvSpPr>
          <p:spPr bwMode="auto">
            <a:xfrm>
              <a:off x="3835" y="40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5" name="Line 25"/>
            <p:cNvSpPr>
              <a:spLocks noChangeShapeType="1"/>
            </p:cNvSpPr>
            <p:nvPr/>
          </p:nvSpPr>
          <p:spPr bwMode="auto">
            <a:xfrm>
              <a:off x="6175" y="40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4" name="Line 24"/>
            <p:cNvSpPr>
              <a:spLocks noChangeShapeType="1"/>
            </p:cNvSpPr>
            <p:nvPr/>
          </p:nvSpPr>
          <p:spPr bwMode="auto">
            <a:xfrm>
              <a:off x="6175" y="5494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3" name="Line 23"/>
            <p:cNvSpPr>
              <a:spLocks noChangeShapeType="1"/>
            </p:cNvSpPr>
            <p:nvPr/>
          </p:nvSpPr>
          <p:spPr bwMode="auto">
            <a:xfrm>
              <a:off x="6175" y="6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2" name="Line 22"/>
            <p:cNvSpPr>
              <a:spLocks noChangeShapeType="1"/>
            </p:cNvSpPr>
            <p:nvPr/>
          </p:nvSpPr>
          <p:spPr bwMode="auto">
            <a:xfrm>
              <a:off x="6175" y="80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1" name="Line 21"/>
            <p:cNvSpPr>
              <a:spLocks noChangeShapeType="1"/>
            </p:cNvSpPr>
            <p:nvPr/>
          </p:nvSpPr>
          <p:spPr bwMode="auto">
            <a:xfrm>
              <a:off x="6175" y="9094"/>
              <a:ext cx="1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60" name="Line 20"/>
            <p:cNvSpPr>
              <a:spLocks noChangeShapeType="1"/>
            </p:cNvSpPr>
            <p:nvPr/>
          </p:nvSpPr>
          <p:spPr bwMode="auto">
            <a:xfrm>
              <a:off x="8335" y="40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9" name="Line 19"/>
            <p:cNvSpPr>
              <a:spLocks noChangeShapeType="1"/>
            </p:cNvSpPr>
            <p:nvPr/>
          </p:nvSpPr>
          <p:spPr bwMode="auto">
            <a:xfrm>
              <a:off x="8335" y="54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8" name="Line 18"/>
            <p:cNvSpPr>
              <a:spLocks noChangeShapeType="1"/>
            </p:cNvSpPr>
            <p:nvPr/>
          </p:nvSpPr>
          <p:spPr bwMode="auto">
            <a:xfrm>
              <a:off x="8335" y="6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7" name="Line 17"/>
            <p:cNvSpPr>
              <a:spLocks noChangeShapeType="1"/>
            </p:cNvSpPr>
            <p:nvPr/>
          </p:nvSpPr>
          <p:spPr bwMode="auto">
            <a:xfrm>
              <a:off x="8335" y="80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6" name="Line 16"/>
            <p:cNvSpPr>
              <a:spLocks noChangeShapeType="1"/>
            </p:cNvSpPr>
            <p:nvPr/>
          </p:nvSpPr>
          <p:spPr bwMode="auto">
            <a:xfrm>
              <a:off x="8335" y="94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5" name="Line 15"/>
            <p:cNvSpPr>
              <a:spLocks noChangeShapeType="1"/>
            </p:cNvSpPr>
            <p:nvPr/>
          </p:nvSpPr>
          <p:spPr bwMode="auto">
            <a:xfrm>
              <a:off x="10675" y="40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4" name="Line 14"/>
            <p:cNvSpPr>
              <a:spLocks noChangeShapeType="1"/>
            </p:cNvSpPr>
            <p:nvPr/>
          </p:nvSpPr>
          <p:spPr bwMode="auto">
            <a:xfrm>
              <a:off x="10675" y="54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3" name="Line 13"/>
            <p:cNvSpPr>
              <a:spLocks noChangeShapeType="1"/>
            </p:cNvSpPr>
            <p:nvPr/>
          </p:nvSpPr>
          <p:spPr bwMode="auto">
            <a:xfrm>
              <a:off x="10675" y="6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2" name="Line 12"/>
            <p:cNvSpPr>
              <a:spLocks noChangeShapeType="1"/>
            </p:cNvSpPr>
            <p:nvPr/>
          </p:nvSpPr>
          <p:spPr bwMode="auto">
            <a:xfrm>
              <a:off x="10675" y="80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1" name="Line 11"/>
            <p:cNvSpPr>
              <a:spLocks noChangeShapeType="1"/>
            </p:cNvSpPr>
            <p:nvPr/>
          </p:nvSpPr>
          <p:spPr bwMode="auto">
            <a:xfrm>
              <a:off x="10675" y="94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50" name="Line 10"/>
            <p:cNvSpPr>
              <a:spLocks noChangeShapeType="1"/>
            </p:cNvSpPr>
            <p:nvPr/>
          </p:nvSpPr>
          <p:spPr bwMode="auto">
            <a:xfrm>
              <a:off x="13015" y="94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49" name="Line 9"/>
            <p:cNvSpPr>
              <a:spLocks noChangeShapeType="1"/>
            </p:cNvSpPr>
            <p:nvPr/>
          </p:nvSpPr>
          <p:spPr bwMode="auto">
            <a:xfrm>
              <a:off x="13015" y="6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48" name="Line 8"/>
            <p:cNvSpPr>
              <a:spLocks noChangeShapeType="1"/>
            </p:cNvSpPr>
            <p:nvPr/>
          </p:nvSpPr>
          <p:spPr bwMode="auto">
            <a:xfrm>
              <a:off x="13015" y="531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47" name="Line 7"/>
            <p:cNvSpPr>
              <a:spLocks noChangeShapeType="1"/>
            </p:cNvSpPr>
            <p:nvPr/>
          </p:nvSpPr>
          <p:spPr bwMode="auto">
            <a:xfrm>
              <a:off x="13015" y="40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46" name="Line 6"/>
            <p:cNvSpPr>
              <a:spLocks noChangeShapeType="1"/>
            </p:cNvSpPr>
            <p:nvPr/>
          </p:nvSpPr>
          <p:spPr bwMode="auto">
            <a:xfrm>
              <a:off x="15355" y="40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45" name="Line 5"/>
            <p:cNvSpPr>
              <a:spLocks noChangeShapeType="1"/>
            </p:cNvSpPr>
            <p:nvPr/>
          </p:nvSpPr>
          <p:spPr bwMode="auto">
            <a:xfrm>
              <a:off x="15355" y="531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44" name="Line 4"/>
            <p:cNvSpPr>
              <a:spLocks noChangeShapeType="1"/>
            </p:cNvSpPr>
            <p:nvPr/>
          </p:nvSpPr>
          <p:spPr bwMode="auto">
            <a:xfrm>
              <a:off x="15355" y="63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43" name="Line 3"/>
            <p:cNvSpPr>
              <a:spLocks noChangeShapeType="1"/>
            </p:cNvSpPr>
            <p:nvPr/>
          </p:nvSpPr>
          <p:spPr bwMode="auto">
            <a:xfrm>
              <a:off x="15355" y="747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  <p:sp>
          <p:nvSpPr>
            <p:cNvPr id="35842" name="Line 2"/>
            <p:cNvSpPr>
              <a:spLocks noChangeShapeType="1"/>
            </p:cNvSpPr>
            <p:nvPr/>
          </p:nvSpPr>
          <p:spPr bwMode="auto">
            <a:xfrm>
              <a:off x="15355" y="94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000"/>
            </a:p>
          </p:txBody>
        </p:sp>
      </p:grpSp>
      <p:sp>
        <p:nvSpPr>
          <p:cNvPr id="86" name="Line 12"/>
          <p:cNvSpPr>
            <a:spLocks noChangeShapeType="1"/>
          </p:cNvSpPr>
          <p:nvPr/>
        </p:nvSpPr>
        <p:spPr bwMode="auto">
          <a:xfrm>
            <a:off x="7000892" y="4429132"/>
            <a:ext cx="0" cy="28575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 sz="100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200" b="1" u="sng" dirty="0" smtClean="0"/>
              <a:t>Тема № 33: Тип Членистоногі (</a:t>
            </a:r>
            <a:r>
              <a:rPr lang="uk-UA" sz="2200" b="1" u="sng" dirty="0" err="1" smtClean="0"/>
              <a:t>Arthropoda</a:t>
            </a:r>
            <a:r>
              <a:rPr lang="uk-UA" sz="2200" b="1" u="sng" dirty="0" smtClean="0"/>
              <a:t>). Клас  (С</a:t>
            </a:r>
            <a:r>
              <a:rPr lang="en-US" sz="2200" b="1" u="sng" dirty="0" err="1" smtClean="0"/>
              <a:t>rustacea</a:t>
            </a:r>
            <a:r>
              <a:rPr lang="uk-UA" sz="2200" b="1" u="sng" dirty="0" smtClean="0"/>
              <a:t>). Клас Павукоподібні (</a:t>
            </a:r>
            <a:r>
              <a:rPr lang="uk-UA" sz="2200" b="1" u="sng" dirty="0" err="1" smtClean="0"/>
              <a:t>Arachnoidea</a:t>
            </a:r>
            <a:r>
              <a:rPr lang="uk-UA" sz="2200" b="1" u="sng" dirty="0" smtClean="0"/>
              <a:t>). </a:t>
            </a:r>
            <a:r>
              <a:rPr lang="uk-UA" sz="2200" b="1" u="sng" dirty="0" err="1" smtClean="0"/>
              <a:t>Надряд</a:t>
            </a:r>
            <a:r>
              <a:rPr lang="uk-UA" sz="2200" b="1" u="sng" dirty="0" smtClean="0"/>
              <a:t> Кліщі (</a:t>
            </a:r>
            <a:r>
              <a:rPr lang="uk-UA" sz="2200" b="1" u="sng" dirty="0" err="1" smtClean="0"/>
              <a:t>Acarina</a:t>
            </a:r>
            <a:r>
              <a:rPr lang="uk-UA" sz="2200" b="1" u="sng" dirty="0" smtClean="0"/>
              <a:t>) (збудники хвороб і переносники збудників захворювань людини):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824536"/>
          </a:xfrm>
        </p:spPr>
        <p:txBody>
          <a:bodyPr numCol="2">
            <a:normAutofit fontScale="47500" lnSpcReduction="20000"/>
          </a:bodyPr>
          <a:lstStyle/>
          <a:p>
            <a:pPr>
              <a:buNone/>
            </a:pPr>
            <a:r>
              <a:rPr lang="uk-UA" b="1" u="sng" dirty="0" err="1" smtClean="0">
                <a:latin typeface="Arial" pitchFamily="34" charset="0"/>
                <a:cs typeface="Arial" pitchFamily="34" charset="0"/>
              </a:rPr>
              <a:t>Надряд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 Кліщі (</a:t>
            </a:r>
            <a:r>
              <a:rPr lang="uk-UA" b="1" u="sng" dirty="0" err="1" smtClean="0">
                <a:latin typeface="Arial" pitchFamily="34" charset="0"/>
                <a:cs typeface="Arial" pitchFamily="34" charset="0"/>
              </a:rPr>
              <a:t>Acarina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)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uk-UA" b="1" i="1" u="sng" dirty="0" smtClean="0">
                <a:latin typeface="Arial" pitchFamily="34" charset="0"/>
                <a:cs typeface="Arial" pitchFamily="34" charset="0"/>
              </a:rPr>
              <a:t>Ряд </a:t>
            </a:r>
            <a:r>
              <a:rPr lang="uk-UA" b="1" i="1" u="sng" dirty="0" err="1" smtClean="0">
                <a:latin typeface="Arial" pitchFamily="34" charset="0"/>
                <a:cs typeface="Arial" pitchFamily="34" charset="0"/>
              </a:rPr>
              <a:t>Acariformes</a:t>
            </a:r>
            <a:r>
              <a:rPr lang="uk-UA" b="1" i="1" u="sng" dirty="0" smtClean="0">
                <a:latin typeface="Arial" pitchFamily="34" charset="0"/>
                <a:cs typeface="Arial" pitchFamily="34" charset="0"/>
              </a:rPr>
              <a:t> 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uk-UA" b="1" u="sng" dirty="0" smtClean="0">
                <a:latin typeface="Arial" pitchFamily="34" charset="0"/>
                <a:cs typeface="Arial" pitchFamily="34" charset="0"/>
              </a:rPr>
              <a:t>Родина </a:t>
            </a:r>
            <a:r>
              <a:rPr lang="uk-UA" b="1" u="sng" dirty="0" err="1" smtClean="0">
                <a:latin typeface="Arial" pitchFamily="34" charset="0"/>
                <a:cs typeface="Arial" pitchFamily="34" charset="0"/>
              </a:rPr>
              <a:t>Sarcoptidae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Коростяний кліщ –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Sarcoptes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scabies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uk-UA" b="1" u="sng" dirty="0" smtClean="0">
                <a:latin typeface="Arial" pitchFamily="34" charset="0"/>
                <a:cs typeface="Arial" pitchFamily="34" charset="0"/>
              </a:rPr>
              <a:t>Родина </a:t>
            </a:r>
            <a:r>
              <a:rPr lang="uk-UA" b="1" u="sng" dirty="0" err="1" smtClean="0">
                <a:latin typeface="Arial" pitchFamily="34" charset="0"/>
                <a:cs typeface="Arial" pitchFamily="34" charset="0"/>
              </a:rPr>
              <a:t>Demodеcidae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Залозник вугровий -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Demodex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folliculorum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u="sng" dirty="0" smtClean="0">
                <a:latin typeface="Arial" pitchFamily="34" charset="0"/>
                <a:cs typeface="Arial" pitchFamily="34" charset="0"/>
              </a:rPr>
              <a:t>Родина </a:t>
            </a:r>
            <a:r>
              <a:rPr lang="uk-UA" b="1" u="sng" dirty="0" err="1" smtClean="0">
                <a:latin typeface="Arial" pitchFamily="34" charset="0"/>
                <a:cs typeface="Arial" pitchFamily="34" charset="0"/>
              </a:rPr>
              <a:t>Pyroglyphydae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Пилові кліщі -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Dermatophagoides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pteronissinus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err="1" smtClean="0">
                <a:latin typeface="Arial" pitchFamily="34" charset="0"/>
                <a:cs typeface="Arial" pitchFamily="34" charset="0"/>
              </a:rPr>
              <a:t>Dermatophagoides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farinaе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uk-UA" b="1" i="1" u="sng" dirty="0" smtClean="0">
                <a:latin typeface="Arial" pitchFamily="34" charset="0"/>
                <a:cs typeface="Arial" pitchFamily="34" charset="0"/>
              </a:rPr>
              <a:t>Ряд </a:t>
            </a:r>
            <a:r>
              <a:rPr lang="uk-UA" b="1" i="1" u="sng" dirty="0" err="1" smtClean="0">
                <a:latin typeface="Arial" pitchFamily="34" charset="0"/>
                <a:cs typeface="Arial" pitchFamily="34" charset="0"/>
              </a:rPr>
              <a:t>Parasitiformes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uk-UA" b="1" u="sng" dirty="0" smtClean="0">
                <a:latin typeface="Arial" pitchFamily="34" charset="0"/>
                <a:cs typeface="Arial" pitchFamily="34" charset="0"/>
              </a:rPr>
              <a:t>Родина </a:t>
            </a:r>
            <a:r>
              <a:rPr lang="uk-UA" b="1" u="sng" dirty="0" err="1" smtClean="0">
                <a:latin typeface="Arial" pitchFamily="34" charset="0"/>
                <a:cs typeface="Arial" pitchFamily="34" charset="0"/>
              </a:rPr>
              <a:t>Ixodidae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Собачий кліщ -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Ixodes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ricinus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;   </a:t>
            </a: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Тайговий кліщ -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Ixodes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persulcatus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err="1" smtClean="0">
                <a:latin typeface="Arial" pitchFamily="34" charset="0"/>
                <a:cs typeface="Arial" pitchFamily="34" charset="0"/>
              </a:rPr>
              <a:t>Dermacentor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pictus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err="1" smtClean="0">
                <a:latin typeface="Arial" pitchFamily="34" charset="0"/>
                <a:cs typeface="Arial" pitchFamily="34" charset="0"/>
              </a:rPr>
              <a:t>Dermacentor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marginatus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err="1" smtClean="0">
                <a:latin typeface="Arial" pitchFamily="34" charset="0"/>
                <a:cs typeface="Arial" pitchFamily="34" charset="0"/>
              </a:rPr>
              <a:t>Dermacentor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nuttalli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err="1" smtClean="0">
                <a:latin typeface="Arial" pitchFamily="34" charset="0"/>
                <a:cs typeface="Arial" pitchFamily="34" charset="0"/>
              </a:rPr>
              <a:t>Hyalomma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anatolicum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Родина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Argasidae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Селищний кліщ -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Ornithodorus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papillipes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err="1" smtClean="0">
                <a:latin typeface="Arial" pitchFamily="34" charset="0"/>
                <a:cs typeface="Arial" pitchFamily="34" charset="0"/>
              </a:rPr>
              <a:t>Ornithodorus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verrucosus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err="1" smtClean="0">
                <a:latin typeface="Arial" pitchFamily="34" charset="0"/>
                <a:cs typeface="Arial" pitchFamily="34" charset="0"/>
              </a:rPr>
              <a:t>Ornithodorus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tartacovsky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uk-UA" b="1" u="sng" dirty="0" smtClean="0">
                <a:latin typeface="Arial" pitchFamily="34" charset="0"/>
                <a:cs typeface="Arial" pitchFamily="34" charset="0"/>
              </a:rPr>
              <a:t>Родина </a:t>
            </a:r>
            <a:r>
              <a:rPr lang="uk-UA" b="1" u="sng" dirty="0" err="1" smtClean="0">
                <a:latin typeface="Arial" pitchFamily="34" charset="0"/>
                <a:cs typeface="Arial" pitchFamily="34" charset="0"/>
              </a:rPr>
              <a:t>Gamasidae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err="1" smtClean="0">
                <a:latin typeface="Arial" pitchFamily="34" charset="0"/>
                <a:cs typeface="Arial" pitchFamily="34" charset="0"/>
              </a:rPr>
              <a:t>Гамазовий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кліщ -  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Dermanyssus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latin typeface="Arial" pitchFamily="34" charset="0"/>
                <a:cs typeface="Arial" pitchFamily="34" charset="0"/>
              </a:rPr>
              <a:t>gallinae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116632"/>
          <a:ext cx="9144000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700" b="1" dirty="0" smtClean="0"/>
              <a:t>Т</a:t>
            </a:r>
            <a:r>
              <a:rPr lang="uk-UA" sz="2200" b="1" dirty="0" smtClean="0"/>
              <a:t>ема № 34-35 : Тип Членистоногі (</a:t>
            </a:r>
            <a:r>
              <a:rPr lang="uk-UA" sz="2200" b="1" dirty="0" err="1" smtClean="0"/>
              <a:t>Arthropoda</a:t>
            </a:r>
            <a:r>
              <a:rPr lang="uk-UA" sz="2200" b="1" dirty="0" smtClean="0"/>
              <a:t>).  Клас Комахи (</a:t>
            </a:r>
            <a:r>
              <a:rPr lang="uk-UA" sz="2200" b="1" dirty="0" err="1" smtClean="0"/>
              <a:t>Insecta</a:t>
            </a:r>
            <a:r>
              <a:rPr lang="uk-UA" sz="2200" b="1" dirty="0" smtClean="0"/>
              <a:t>) – збудники хвороб та переносники збудників захворювань людини: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u="sng" dirty="0" smtClean="0"/>
              <a:t>Ряд Воші (</a:t>
            </a:r>
            <a:r>
              <a:rPr lang="uk-UA" b="1" u="sng" dirty="0" err="1" smtClean="0"/>
              <a:t>Anoplura</a:t>
            </a:r>
            <a:r>
              <a:rPr lang="uk-UA" b="1" u="sng" dirty="0" smtClean="0"/>
              <a:t>) 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err="1" smtClean="0"/>
              <a:t>Pediculus</a:t>
            </a:r>
            <a:r>
              <a:rPr lang="uk-UA" b="1" dirty="0" smtClean="0"/>
              <a:t> </a:t>
            </a:r>
            <a:r>
              <a:rPr lang="uk-UA" b="1" dirty="0" err="1" smtClean="0"/>
              <a:t>humanus</a:t>
            </a:r>
            <a:r>
              <a:rPr lang="uk-UA" b="1" dirty="0" smtClean="0"/>
              <a:t> </a:t>
            </a:r>
            <a:r>
              <a:rPr lang="uk-UA" b="1" dirty="0" err="1" smtClean="0"/>
              <a:t>capitis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err="1" smtClean="0"/>
              <a:t>Pediculus</a:t>
            </a:r>
            <a:r>
              <a:rPr lang="uk-UA" b="1" dirty="0" smtClean="0"/>
              <a:t> </a:t>
            </a:r>
            <a:r>
              <a:rPr lang="uk-UA" b="1" dirty="0" err="1" smtClean="0"/>
              <a:t>humanus</a:t>
            </a:r>
            <a:r>
              <a:rPr lang="uk-UA" b="1" dirty="0" smtClean="0"/>
              <a:t> </a:t>
            </a:r>
            <a:r>
              <a:rPr lang="uk-UA" b="1" dirty="0" err="1" smtClean="0"/>
              <a:t>humanus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err="1" smtClean="0"/>
              <a:t>Phthirus</a:t>
            </a:r>
            <a:r>
              <a:rPr lang="uk-UA" b="1" dirty="0" smtClean="0"/>
              <a:t> </a:t>
            </a:r>
            <a:r>
              <a:rPr lang="uk-UA" b="1" dirty="0" err="1" smtClean="0"/>
              <a:t>pubis</a:t>
            </a:r>
            <a:r>
              <a:rPr lang="uk-UA" b="1" dirty="0" smtClean="0"/>
              <a:t> 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smtClean="0"/>
              <a:t> 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u="sng" dirty="0" smtClean="0"/>
              <a:t>Ряд Блохи (</a:t>
            </a:r>
            <a:r>
              <a:rPr lang="uk-UA" b="1" u="sng" dirty="0" err="1" smtClean="0"/>
              <a:t>Aphaniptera</a:t>
            </a:r>
            <a:r>
              <a:rPr lang="uk-UA" b="1" u="sng" dirty="0" smtClean="0"/>
              <a:t>)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err="1" smtClean="0"/>
              <a:t>Pulex</a:t>
            </a:r>
            <a:r>
              <a:rPr lang="uk-UA" b="1" dirty="0" smtClean="0"/>
              <a:t> </a:t>
            </a:r>
            <a:r>
              <a:rPr lang="uk-UA" b="1" dirty="0" err="1" smtClean="0"/>
              <a:t>irritans</a:t>
            </a:r>
            <a:r>
              <a:rPr lang="uk-UA" b="1" dirty="0" smtClean="0"/>
              <a:t> 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err="1" smtClean="0"/>
              <a:t>Xenopsylla</a:t>
            </a:r>
            <a:r>
              <a:rPr lang="en-US" b="1" dirty="0" smtClean="0"/>
              <a:t> </a:t>
            </a:r>
            <a:r>
              <a:rPr lang="en-US" b="1" dirty="0" err="1" smtClean="0"/>
              <a:t>cheopis</a:t>
            </a:r>
            <a:r>
              <a:rPr lang="uk-UA" b="1" dirty="0" smtClean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smtClean="0"/>
              <a:t> 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u="sng" dirty="0" smtClean="0"/>
              <a:t>Ряд Клопи (</a:t>
            </a:r>
            <a:r>
              <a:rPr lang="uk-UA" b="1" u="sng" dirty="0" err="1" smtClean="0"/>
              <a:t>He</a:t>
            </a:r>
            <a:r>
              <a:rPr lang="en-US" b="1" u="sng" dirty="0" err="1" smtClean="0"/>
              <a:t>tero</a:t>
            </a:r>
            <a:r>
              <a:rPr lang="uk-UA" b="1" u="sng" dirty="0" err="1" smtClean="0"/>
              <a:t>ptera</a:t>
            </a:r>
            <a:r>
              <a:rPr lang="uk-UA" b="1" u="sng" dirty="0" smtClean="0"/>
              <a:t>)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err="1" smtClean="0"/>
              <a:t>Cimex</a:t>
            </a:r>
            <a:r>
              <a:rPr lang="uk-UA" b="1" dirty="0" smtClean="0"/>
              <a:t> </a:t>
            </a:r>
            <a:r>
              <a:rPr lang="uk-UA" b="1" dirty="0" err="1" smtClean="0"/>
              <a:t>lectularius</a:t>
            </a:r>
            <a:r>
              <a:rPr lang="uk-UA" b="1" dirty="0" smtClean="0"/>
              <a:t> 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err="1" smtClean="0"/>
              <a:t>Triatoma</a:t>
            </a:r>
            <a:r>
              <a:rPr lang="uk-UA" b="1" dirty="0" smtClean="0"/>
              <a:t> </a:t>
            </a:r>
            <a:r>
              <a:rPr lang="uk-UA" b="1" dirty="0" err="1" smtClean="0"/>
              <a:t>infestans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smtClean="0"/>
              <a:t> 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u="sng" dirty="0" smtClean="0"/>
              <a:t>Ряд Таргани (</a:t>
            </a:r>
            <a:r>
              <a:rPr lang="uk-UA" b="1" u="sng" dirty="0" err="1" smtClean="0"/>
              <a:t>Blattoidea</a:t>
            </a:r>
            <a:r>
              <a:rPr lang="uk-UA" b="1" u="sng" dirty="0" smtClean="0"/>
              <a:t>)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err="1" smtClean="0"/>
              <a:t>Blatta</a:t>
            </a:r>
            <a:r>
              <a:rPr lang="uk-UA" b="1" dirty="0" smtClean="0"/>
              <a:t> </a:t>
            </a:r>
            <a:r>
              <a:rPr lang="uk-UA" b="1" dirty="0" err="1" smtClean="0"/>
              <a:t>orientalis</a:t>
            </a:r>
            <a:r>
              <a:rPr lang="uk-UA" b="1" dirty="0" smtClean="0"/>
              <a:t> 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err="1" smtClean="0"/>
              <a:t>Blatella</a:t>
            </a:r>
            <a:r>
              <a:rPr lang="uk-UA" b="1" dirty="0" smtClean="0"/>
              <a:t> </a:t>
            </a:r>
            <a:r>
              <a:rPr lang="uk-UA" b="1" dirty="0" err="1" smtClean="0"/>
              <a:t>germanica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/>
              <a:t>                                                                                         </a:t>
            </a:r>
            <a:endParaRPr lang="ru-RU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u="sng" dirty="0" smtClean="0"/>
              <a:t>Ряд Двокрилі (</a:t>
            </a:r>
            <a:r>
              <a:rPr lang="uk-UA" b="1" u="sng" dirty="0" err="1" smtClean="0"/>
              <a:t>Diptera</a:t>
            </a:r>
            <a:r>
              <a:rPr lang="uk-UA" b="1" u="sng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1) Родина Справжні комарі (</a:t>
            </a:r>
            <a:r>
              <a:rPr lang="uk-UA" dirty="0" err="1" smtClean="0"/>
              <a:t>Culic</a:t>
            </a:r>
            <a:r>
              <a:rPr lang="en-US" dirty="0" err="1" smtClean="0"/>
              <a:t>i</a:t>
            </a:r>
            <a:r>
              <a:rPr lang="uk-UA" dirty="0" smtClean="0"/>
              <a:t>d</a:t>
            </a:r>
            <a:r>
              <a:rPr lang="en-US" dirty="0" smtClean="0"/>
              <a:t>a</a:t>
            </a:r>
            <a:r>
              <a:rPr lang="uk-UA" dirty="0" smtClean="0"/>
              <a:t>e)	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Комарі роду </a:t>
            </a:r>
            <a:r>
              <a:rPr lang="uk-UA" dirty="0" err="1" smtClean="0"/>
              <a:t>Culex</a:t>
            </a:r>
            <a:r>
              <a:rPr lang="uk-UA" dirty="0" smtClean="0"/>
              <a:t>  (</a:t>
            </a:r>
            <a:r>
              <a:rPr lang="en-US" dirty="0" err="1" smtClean="0"/>
              <a:t>Culex</a:t>
            </a:r>
            <a:r>
              <a:rPr lang="en-US" dirty="0" smtClean="0"/>
              <a:t> </a:t>
            </a:r>
            <a:r>
              <a:rPr lang="en-US" dirty="0" err="1" smtClean="0"/>
              <a:t>pipiens</a:t>
            </a:r>
            <a:r>
              <a:rPr lang="uk-UA" dirty="0" smtClean="0"/>
              <a:t>)                   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Комарі роду </a:t>
            </a:r>
            <a:r>
              <a:rPr lang="uk-UA" dirty="0" err="1" smtClean="0"/>
              <a:t>Anopheles</a:t>
            </a:r>
            <a:r>
              <a:rPr lang="uk-UA" dirty="0" smtClean="0"/>
              <a:t> (</a:t>
            </a:r>
            <a:r>
              <a:rPr lang="en-US" dirty="0" smtClean="0"/>
              <a:t>Anopheles </a:t>
            </a:r>
            <a:r>
              <a:rPr lang="en-US" dirty="0" err="1" smtClean="0"/>
              <a:t>maculipennis</a:t>
            </a:r>
            <a:r>
              <a:rPr lang="en-US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Комарі</a:t>
            </a:r>
            <a:r>
              <a:rPr lang="ru-RU" dirty="0" smtClean="0"/>
              <a:t> роду </a:t>
            </a:r>
            <a:r>
              <a:rPr lang="en-US" dirty="0" err="1" smtClean="0"/>
              <a:t>Aedes</a:t>
            </a:r>
            <a:r>
              <a:rPr lang="uk-UA" dirty="0" smtClean="0"/>
              <a:t> (</a:t>
            </a:r>
            <a:r>
              <a:rPr lang="en-US" dirty="0" err="1" smtClean="0"/>
              <a:t>Aedes</a:t>
            </a:r>
            <a:r>
              <a:rPr lang="en-US" dirty="0" smtClean="0"/>
              <a:t> </a:t>
            </a:r>
            <a:r>
              <a:rPr lang="en-US" dirty="0" err="1" smtClean="0"/>
              <a:t>aegypti</a:t>
            </a:r>
            <a:r>
              <a:rPr lang="en-US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2) Родина москіти </a:t>
            </a:r>
            <a:r>
              <a:rPr lang="en-US" dirty="0" err="1" smtClean="0"/>
              <a:t>Phlebotomidae</a:t>
            </a:r>
            <a:r>
              <a:rPr lang="en-US" dirty="0" smtClean="0"/>
              <a:t>  </a:t>
            </a:r>
            <a:r>
              <a:rPr lang="uk-UA" dirty="0" smtClean="0"/>
              <a:t>(</a:t>
            </a:r>
            <a:r>
              <a:rPr lang="uk-UA" dirty="0" err="1" smtClean="0"/>
              <a:t>Phlebotomus</a:t>
            </a:r>
            <a:r>
              <a:rPr lang="uk-UA" dirty="0" smtClean="0"/>
              <a:t> </a:t>
            </a:r>
            <a:r>
              <a:rPr lang="uk-UA" dirty="0" err="1" smtClean="0"/>
              <a:t>papatasii</a:t>
            </a:r>
            <a:r>
              <a:rPr lang="uk-UA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3) Родина  мошки </a:t>
            </a:r>
            <a:r>
              <a:rPr lang="uk-UA" dirty="0" err="1" smtClean="0"/>
              <a:t>Simuli</a:t>
            </a:r>
            <a:r>
              <a:rPr lang="en-US" dirty="0" err="1" smtClean="0"/>
              <a:t>idae</a:t>
            </a:r>
            <a:r>
              <a:rPr lang="en-US" dirty="0" smtClean="0"/>
              <a:t>  </a:t>
            </a:r>
            <a:r>
              <a:rPr lang="uk-UA" dirty="0" smtClean="0"/>
              <a:t>(</a:t>
            </a:r>
            <a:r>
              <a:rPr lang="en-US" dirty="0" err="1" smtClean="0"/>
              <a:t>Nevermannia</a:t>
            </a:r>
            <a:r>
              <a:rPr lang="en-US" dirty="0" smtClean="0"/>
              <a:t> </a:t>
            </a:r>
            <a:r>
              <a:rPr lang="en-US" dirty="0" err="1" smtClean="0"/>
              <a:t>angustitarsis</a:t>
            </a:r>
            <a:r>
              <a:rPr lang="en-US" dirty="0" smtClean="0"/>
              <a:t> </a:t>
            </a:r>
            <a:r>
              <a:rPr lang="en-US" dirty="0" err="1" smtClean="0"/>
              <a:t>zaporojae</a:t>
            </a:r>
            <a:r>
              <a:rPr lang="uk-UA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4) Р</a:t>
            </a:r>
            <a:r>
              <a:rPr lang="en-US" dirty="0" smtClean="0"/>
              <a:t>o</a:t>
            </a:r>
            <a:r>
              <a:rPr lang="uk-UA" dirty="0" smtClean="0"/>
              <a:t>дина  мокреці C</a:t>
            </a:r>
            <a:r>
              <a:rPr lang="en-US" dirty="0" err="1" smtClean="0"/>
              <a:t>eratopogonidae</a:t>
            </a:r>
            <a:r>
              <a:rPr lang="en-US" dirty="0" smtClean="0"/>
              <a:t>  </a:t>
            </a:r>
            <a:r>
              <a:rPr lang="uk-UA" dirty="0" smtClean="0"/>
              <a:t>(</a:t>
            </a:r>
            <a:r>
              <a:rPr lang="en-US" dirty="0" err="1" smtClean="0"/>
              <a:t>Culicoides</a:t>
            </a:r>
            <a:r>
              <a:rPr lang="en-US" dirty="0" smtClean="0"/>
              <a:t> </a:t>
            </a:r>
            <a:r>
              <a:rPr lang="en-US" dirty="0" err="1" smtClean="0"/>
              <a:t>ukrainensis</a:t>
            </a:r>
            <a:r>
              <a:rPr lang="uk-UA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5) Родина </a:t>
            </a:r>
            <a:r>
              <a:rPr lang="uk-UA" dirty="0" err="1" smtClean="0"/>
              <a:t>гедзі</a:t>
            </a:r>
            <a:r>
              <a:rPr lang="uk-UA" dirty="0" smtClean="0"/>
              <a:t> </a:t>
            </a:r>
            <a:r>
              <a:rPr lang="en-US" dirty="0" err="1" smtClean="0"/>
              <a:t>Tabanidae</a:t>
            </a:r>
            <a:r>
              <a:rPr lang="en-US" dirty="0" smtClean="0"/>
              <a:t>  </a:t>
            </a:r>
            <a:r>
              <a:rPr lang="uk-UA" dirty="0" smtClean="0"/>
              <a:t>(</a:t>
            </a:r>
            <a:r>
              <a:rPr lang="en-US" dirty="0" err="1" smtClean="0"/>
              <a:t>Tabanus</a:t>
            </a:r>
            <a:r>
              <a:rPr lang="en-US" dirty="0" smtClean="0"/>
              <a:t> </a:t>
            </a:r>
            <a:r>
              <a:rPr lang="en-US" dirty="0" err="1" smtClean="0"/>
              <a:t>bovinus</a:t>
            </a:r>
            <a:r>
              <a:rPr lang="uk-UA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uk-UA" dirty="0" smtClean="0"/>
              <a:t>6) Родина Мухи (</a:t>
            </a:r>
            <a:r>
              <a:rPr lang="uk-UA" dirty="0" err="1" smtClean="0"/>
              <a:t>Musc</a:t>
            </a:r>
            <a:r>
              <a:rPr lang="en-US" dirty="0" err="1" smtClean="0"/>
              <a:t>idae</a:t>
            </a:r>
            <a:r>
              <a:rPr lang="uk-UA" dirty="0" smtClean="0"/>
              <a:t>): хатня муха </a:t>
            </a:r>
            <a:r>
              <a:rPr lang="uk-UA" dirty="0" err="1" smtClean="0"/>
              <a:t>Musca</a:t>
            </a:r>
            <a:r>
              <a:rPr lang="uk-UA" dirty="0" smtClean="0"/>
              <a:t> </a:t>
            </a:r>
            <a:r>
              <a:rPr lang="uk-UA" dirty="0" err="1" smtClean="0"/>
              <a:t>domestica</a:t>
            </a:r>
            <a:r>
              <a:rPr lang="uk-UA" dirty="0" smtClean="0"/>
              <a:t>, осіння жигалка </a:t>
            </a:r>
            <a:r>
              <a:rPr lang="uk-UA" dirty="0" err="1" smtClean="0"/>
              <a:t>Stomoxys</a:t>
            </a:r>
            <a:r>
              <a:rPr lang="uk-UA" dirty="0" smtClean="0"/>
              <a:t> </a:t>
            </a:r>
            <a:r>
              <a:rPr lang="uk-UA" dirty="0" err="1" smtClean="0"/>
              <a:t>calcitrans</a:t>
            </a:r>
            <a:r>
              <a:rPr lang="uk-UA" dirty="0" smtClean="0"/>
              <a:t>, </a:t>
            </a:r>
            <a:r>
              <a:rPr lang="uk-UA" dirty="0" err="1" smtClean="0"/>
              <a:t>Вольфартова</a:t>
            </a:r>
            <a:r>
              <a:rPr lang="uk-UA" dirty="0" smtClean="0"/>
              <a:t> муха </a:t>
            </a:r>
            <a:r>
              <a:rPr lang="uk-UA" dirty="0" err="1" smtClean="0"/>
              <a:t>Wohlfahrtia</a:t>
            </a:r>
            <a:r>
              <a:rPr lang="uk-UA" dirty="0" smtClean="0"/>
              <a:t> </a:t>
            </a:r>
            <a:r>
              <a:rPr lang="uk-UA" dirty="0" err="1" smtClean="0"/>
              <a:t>magnifica</a:t>
            </a:r>
            <a:r>
              <a:rPr lang="uk-UA" dirty="0" smtClean="0"/>
              <a:t>, муха </a:t>
            </a:r>
            <a:r>
              <a:rPr lang="uk-UA" dirty="0" err="1" smtClean="0"/>
              <a:t>це-це</a:t>
            </a:r>
            <a:r>
              <a:rPr lang="uk-UA" dirty="0" smtClean="0"/>
              <a:t> </a:t>
            </a:r>
            <a:r>
              <a:rPr lang="uk-UA" dirty="0" err="1" smtClean="0"/>
              <a:t>Glossina</a:t>
            </a:r>
            <a:r>
              <a:rPr lang="uk-UA" dirty="0" smtClean="0"/>
              <a:t> </a:t>
            </a:r>
            <a:r>
              <a:rPr lang="uk-UA" dirty="0" err="1" smtClean="0"/>
              <a:t>palpalis</a:t>
            </a:r>
            <a:r>
              <a:rPr lang="uk-UA" dirty="0" smtClean="0"/>
              <a:t>, </a:t>
            </a:r>
            <a:r>
              <a:rPr lang="uk-UA" dirty="0" err="1" smtClean="0"/>
              <a:t>Glossina</a:t>
            </a:r>
            <a:r>
              <a:rPr lang="uk-UA" dirty="0" smtClean="0"/>
              <a:t> </a:t>
            </a:r>
            <a:r>
              <a:rPr lang="uk-UA" dirty="0" err="1" smtClean="0"/>
              <a:t>morsitans</a:t>
            </a:r>
            <a:r>
              <a:rPr lang="uk-UA" dirty="0" smtClean="0"/>
              <a:t>.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uk-UA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uk-UA" sz="4000" i="1" u="sng" dirty="0" smtClean="0"/>
              <a:t>Література</a:t>
            </a:r>
            <a:endParaRPr lang="ru-RU" sz="4000" i="1" u="sng" dirty="0" smtClean="0"/>
          </a:p>
          <a:p>
            <a:pPr>
              <a:buNone/>
            </a:pPr>
            <a:r>
              <a:rPr lang="uk-UA" b="1" u="sng" dirty="0" smtClean="0"/>
              <a:t>Основна: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</a:t>
            </a:r>
            <a:r>
              <a:rPr lang="ru-RU" dirty="0" err="1" smtClean="0"/>
              <a:t>Медична</a:t>
            </a:r>
            <a:r>
              <a:rPr lang="ru-RU" dirty="0" smtClean="0"/>
              <a:t> </a:t>
            </a:r>
            <a:r>
              <a:rPr lang="ru-RU" dirty="0" err="1" smtClean="0"/>
              <a:t>біологія</a:t>
            </a:r>
            <a:r>
              <a:rPr lang="ru-RU" dirty="0" smtClean="0"/>
              <a:t>: </a:t>
            </a:r>
            <a:r>
              <a:rPr lang="ru-RU" dirty="0" err="1" smtClean="0"/>
              <a:t>Підручник</a:t>
            </a:r>
            <a:r>
              <a:rPr lang="ru-RU" dirty="0" smtClean="0"/>
              <a:t> для </a:t>
            </a:r>
            <a:r>
              <a:rPr lang="ru-RU" dirty="0" err="1" smtClean="0"/>
              <a:t>студентів</a:t>
            </a:r>
            <a:r>
              <a:rPr lang="ru-RU" dirty="0" smtClean="0"/>
              <a:t> </a:t>
            </a:r>
            <a:r>
              <a:rPr lang="ru-RU" dirty="0" err="1" smtClean="0"/>
              <a:t>медичних</a:t>
            </a:r>
            <a:r>
              <a:rPr lang="ru-RU" dirty="0" smtClean="0"/>
              <a:t> </a:t>
            </a:r>
            <a:r>
              <a:rPr lang="ru-RU" dirty="0" err="1" smtClean="0"/>
              <a:t>спеціальностей</a:t>
            </a:r>
            <a:r>
              <a:rPr lang="ru-RU" dirty="0" smtClean="0"/>
              <a:t> </a:t>
            </a:r>
            <a:r>
              <a:rPr lang="ru-RU" dirty="0" err="1" smtClean="0"/>
              <a:t>ВУЗів</a:t>
            </a:r>
            <a:r>
              <a:rPr lang="ru-RU" dirty="0" smtClean="0"/>
              <a:t> ІІІ-ІV </a:t>
            </a:r>
            <a:r>
              <a:rPr lang="ru-RU" dirty="0" err="1" smtClean="0"/>
              <a:t>рівнів</a:t>
            </a:r>
            <a:r>
              <a:rPr lang="ru-RU" dirty="0" smtClean="0"/>
              <a:t> </a:t>
            </a:r>
            <a:r>
              <a:rPr lang="ru-RU" dirty="0" err="1" smtClean="0"/>
              <a:t>акредитації</a:t>
            </a:r>
            <a:r>
              <a:rPr lang="ru-RU" dirty="0" smtClean="0"/>
              <a:t> / За ред. проф. </a:t>
            </a:r>
            <a:r>
              <a:rPr lang="ru-RU" dirty="0" err="1" smtClean="0"/>
              <a:t>В.П.Пішака</a:t>
            </a:r>
            <a:r>
              <a:rPr lang="ru-RU" dirty="0" smtClean="0"/>
              <a:t> та проф. </a:t>
            </a:r>
            <a:r>
              <a:rPr lang="ru-RU" dirty="0" err="1" smtClean="0"/>
              <a:t>Ю.І.Бажори</a:t>
            </a:r>
            <a:r>
              <a:rPr lang="ru-RU" dirty="0" smtClean="0"/>
              <a:t>. – </a:t>
            </a:r>
            <a:r>
              <a:rPr lang="ru-RU" dirty="0" err="1" smtClean="0"/>
              <a:t>Вінниця</a:t>
            </a:r>
            <a:r>
              <a:rPr lang="ru-RU" dirty="0" smtClean="0"/>
              <a:t>: Нова книга, 2009. –.</a:t>
            </a:r>
          </a:p>
          <a:p>
            <a:pPr>
              <a:buNone/>
            </a:pPr>
            <a:r>
              <a:rPr lang="uk-UA" dirty="0" smtClean="0"/>
              <a:t>2. Медична біологія: Підручник для студентів медичних спеціальностей </a:t>
            </a:r>
            <a:r>
              <a:rPr lang="uk-UA" dirty="0" err="1" smtClean="0"/>
              <a:t>ВУЗів</a:t>
            </a:r>
            <a:r>
              <a:rPr lang="uk-UA" dirty="0" smtClean="0"/>
              <a:t> ІІІ-ІV рівнів акредитації / За ред. проф. В.П.Пішака та проф. Ю.І.</a:t>
            </a:r>
            <a:r>
              <a:rPr lang="uk-UA" dirty="0" err="1" smtClean="0"/>
              <a:t>Бажори</a:t>
            </a:r>
            <a:r>
              <a:rPr lang="uk-UA" dirty="0" smtClean="0"/>
              <a:t>. – Вінниця: Нова книга, 2004. –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</a:t>
            </a:r>
            <a:r>
              <a:rPr lang="uk-UA" dirty="0" smtClean="0"/>
              <a:t>. </a:t>
            </a:r>
            <a:r>
              <a:rPr lang="uk-UA" dirty="0" err="1" smtClean="0"/>
              <a:t>Биология</a:t>
            </a:r>
            <a:r>
              <a:rPr lang="uk-UA" dirty="0" smtClean="0"/>
              <a:t>: </a:t>
            </a:r>
            <a:r>
              <a:rPr lang="uk-UA" dirty="0" err="1" smtClean="0"/>
              <a:t>Учебник</a:t>
            </a:r>
            <a:r>
              <a:rPr lang="uk-UA" dirty="0" smtClean="0"/>
              <a:t> для </a:t>
            </a:r>
            <a:r>
              <a:rPr lang="uk-UA" dirty="0" err="1" smtClean="0"/>
              <a:t>студентов</a:t>
            </a:r>
            <a:r>
              <a:rPr lang="uk-UA" dirty="0" smtClean="0"/>
              <a:t> </a:t>
            </a:r>
            <a:r>
              <a:rPr lang="uk-UA" dirty="0" err="1" smtClean="0"/>
              <a:t>медицинских</a:t>
            </a:r>
            <a:r>
              <a:rPr lang="uk-UA" dirty="0" smtClean="0"/>
              <a:t> </a:t>
            </a:r>
            <a:r>
              <a:rPr lang="uk-UA" dirty="0" err="1" smtClean="0"/>
              <a:t>специальностей</a:t>
            </a:r>
            <a:r>
              <a:rPr lang="uk-UA" dirty="0" smtClean="0"/>
              <a:t> </a:t>
            </a:r>
            <a:r>
              <a:rPr lang="uk-UA" dirty="0" err="1" smtClean="0"/>
              <a:t>ВУЗов</a:t>
            </a:r>
            <a:r>
              <a:rPr lang="uk-UA" dirty="0" smtClean="0"/>
              <a:t>. В 2-х книгах / </a:t>
            </a:r>
            <a:r>
              <a:rPr lang="uk-UA" dirty="0" err="1" smtClean="0"/>
              <a:t>Кол</a:t>
            </a:r>
            <a:r>
              <a:rPr lang="uk-UA" dirty="0" smtClean="0"/>
              <a:t>. авт.; </a:t>
            </a:r>
            <a:r>
              <a:rPr lang="uk-UA" dirty="0" err="1" smtClean="0"/>
              <a:t>Под</a:t>
            </a:r>
            <a:r>
              <a:rPr lang="uk-UA" dirty="0" smtClean="0"/>
              <a:t> ред. проф. </a:t>
            </a:r>
            <a:r>
              <a:rPr lang="uk-UA" dirty="0" err="1" smtClean="0"/>
              <a:t>Ярыгина</a:t>
            </a:r>
            <a:r>
              <a:rPr lang="uk-UA" dirty="0" smtClean="0"/>
              <a:t> В. Н. – М.: </a:t>
            </a:r>
            <a:r>
              <a:rPr lang="uk-UA" dirty="0" err="1" smtClean="0"/>
              <a:t>Высшая</a:t>
            </a:r>
            <a:r>
              <a:rPr lang="uk-UA" dirty="0" smtClean="0"/>
              <a:t> школа, 2001 (1997).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4. Пискун Р.П., </a:t>
            </a:r>
            <a:r>
              <a:rPr lang="uk-UA" dirty="0" err="1" smtClean="0"/>
              <a:t>Николаенко</a:t>
            </a:r>
            <a:r>
              <a:rPr lang="uk-UA" dirty="0" smtClean="0"/>
              <a:t> О.А. </a:t>
            </a:r>
            <a:r>
              <a:rPr lang="uk-UA" dirty="0" err="1" smtClean="0"/>
              <a:t>Паразитология</a:t>
            </a:r>
            <a:r>
              <a:rPr lang="uk-UA" dirty="0" smtClean="0"/>
              <a:t>: </a:t>
            </a:r>
            <a:r>
              <a:rPr lang="uk-UA" dirty="0" err="1" smtClean="0"/>
              <a:t>Пособие</a:t>
            </a:r>
            <a:r>
              <a:rPr lang="uk-UA" dirty="0" smtClean="0"/>
              <a:t> для </a:t>
            </a:r>
            <a:r>
              <a:rPr lang="uk-UA" dirty="0" err="1" smtClean="0"/>
              <a:t>иностранных</a:t>
            </a:r>
            <a:r>
              <a:rPr lang="uk-UA" dirty="0" smtClean="0"/>
              <a:t> </a:t>
            </a:r>
            <a:r>
              <a:rPr lang="uk-UA" dirty="0" err="1" smtClean="0"/>
              <a:t>студентов</a:t>
            </a:r>
            <a:r>
              <a:rPr lang="uk-UA" dirty="0" smtClean="0"/>
              <a:t>. - </a:t>
            </a:r>
            <a:r>
              <a:rPr lang="uk-UA" dirty="0" err="1" smtClean="0"/>
              <a:t>Винница</a:t>
            </a:r>
            <a:r>
              <a:rPr lang="uk-UA" dirty="0" smtClean="0"/>
              <a:t>. 2003. – 102 с.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5. </a:t>
            </a:r>
            <a:r>
              <a:rPr lang="ru-RU" dirty="0" err="1" smtClean="0"/>
              <a:t>Медична</a:t>
            </a:r>
            <a:r>
              <a:rPr lang="ru-RU" dirty="0" smtClean="0"/>
              <a:t> </a:t>
            </a:r>
            <a:r>
              <a:rPr lang="ru-RU" dirty="0" err="1" smtClean="0"/>
              <a:t>біологія</a:t>
            </a:r>
            <a:r>
              <a:rPr lang="ru-RU" dirty="0" smtClean="0"/>
              <a:t>. </a:t>
            </a:r>
            <a:r>
              <a:rPr lang="ru-RU" dirty="0" err="1" smtClean="0"/>
              <a:t>Посібник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практичних</a:t>
            </a:r>
            <a:r>
              <a:rPr lang="ru-RU" dirty="0" smtClean="0"/>
              <a:t> занять / За ред. </a:t>
            </a:r>
            <a:r>
              <a:rPr lang="ru-RU" dirty="0" err="1" smtClean="0"/>
              <a:t>О.В.Романенка</a:t>
            </a:r>
            <a:r>
              <a:rPr lang="ru-RU" dirty="0" smtClean="0"/>
              <a:t> -  </a:t>
            </a:r>
            <a:r>
              <a:rPr lang="ru-RU" dirty="0" err="1" smtClean="0"/>
              <a:t>Київ</a:t>
            </a:r>
            <a:r>
              <a:rPr lang="ru-RU" dirty="0" smtClean="0"/>
              <a:t>: «</a:t>
            </a:r>
            <a:r>
              <a:rPr lang="ru-RU" dirty="0" err="1" smtClean="0"/>
              <a:t>Здоров’я</a:t>
            </a:r>
            <a:r>
              <a:rPr lang="ru-RU" dirty="0" smtClean="0"/>
              <a:t>» 2005, </a:t>
            </a:r>
          </a:p>
          <a:p>
            <a:pPr>
              <a:buNone/>
            </a:pPr>
            <a:r>
              <a:rPr lang="uk-UA" dirty="0" smtClean="0"/>
              <a:t>6. Збірник завдань для підготовки до ліцензійного тестового екзамену з природничо-наукових дисциплін “Крок-1. Загальна лікарська </a:t>
            </a:r>
            <a:r>
              <a:rPr lang="uk-UA" dirty="0" err="1" smtClean="0"/>
              <a:t>підготовка”</a:t>
            </a:r>
            <a:r>
              <a:rPr lang="uk-UA" dirty="0" smtClean="0"/>
              <a:t> / </a:t>
            </a:r>
            <a:r>
              <a:rPr lang="uk-UA" dirty="0" err="1" smtClean="0"/>
              <a:t>Кол</a:t>
            </a:r>
            <a:r>
              <a:rPr lang="uk-UA" dirty="0" smtClean="0"/>
              <a:t>. авт.; За ред. проф. В.Ф.Москаленка, проф. О.П.</a:t>
            </a:r>
            <a:r>
              <a:rPr lang="uk-UA" dirty="0" err="1" smtClean="0"/>
              <a:t>Волосовця</a:t>
            </a:r>
            <a:r>
              <a:rPr lang="uk-UA" dirty="0" smtClean="0"/>
              <a:t>, проф. І.Є.Бу­лах, проф. О.П.</a:t>
            </a:r>
            <a:r>
              <a:rPr lang="uk-UA" dirty="0" err="1" smtClean="0"/>
              <a:t>Яворського</a:t>
            </a:r>
            <a:r>
              <a:rPr lang="uk-UA" dirty="0" smtClean="0"/>
              <a:t>, проф. О.В.</a:t>
            </a:r>
            <a:r>
              <a:rPr lang="uk-UA" dirty="0" err="1" smtClean="0"/>
              <a:t>Романенка</a:t>
            </a:r>
            <a:r>
              <a:rPr lang="uk-UA" dirty="0" smtClean="0"/>
              <a:t>, доц. Л.І.</a:t>
            </a:r>
            <a:r>
              <a:rPr lang="uk-UA" dirty="0" err="1" smtClean="0"/>
              <a:t>Остапюк</a:t>
            </a:r>
            <a:r>
              <a:rPr lang="uk-UA" dirty="0" smtClean="0"/>
              <a:t>. – К.: Медицина, 2004. – 368 с.; 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uk-UA" b="1" u="sng" dirty="0" smtClean="0"/>
              <a:t>Додаткова:   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1.</a:t>
            </a:r>
            <a:r>
              <a:rPr lang="uk-UA" i="1" dirty="0" smtClean="0"/>
              <a:t> </a:t>
            </a:r>
            <a:r>
              <a:rPr lang="uk-UA" dirty="0" smtClean="0"/>
              <a:t>Лекції з біології.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2. </a:t>
            </a:r>
            <a:r>
              <a:rPr lang="uk-UA" dirty="0" err="1" smtClean="0"/>
              <a:t>Генис</a:t>
            </a:r>
            <a:r>
              <a:rPr lang="uk-UA" dirty="0" smtClean="0"/>
              <a:t> Д.Е. </a:t>
            </a:r>
            <a:r>
              <a:rPr lang="uk-UA" dirty="0" err="1" smtClean="0"/>
              <a:t>Медицинская</a:t>
            </a:r>
            <a:r>
              <a:rPr lang="uk-UA" dirty="0" smtClean="0"/>
              <a:t> </a:t>
            </a:r>
            <a:r>
              <a:rPr lang="uk-UA" dirty="0" err="1" smtClean="0"/>
              <a:t>паразитология.-</a:t>
            </a:r>
            <a:r>
              <a:rPr lang="uk-UA" dirty="0" smtClean="0"/>
              <a:t> М.: Медицина, 1991.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3. </a:t>
            </a:r>
            <a:r>
              <a:rPr lang="ru-RU" dirty="0" err="1" smtClean="0"/>
              <a:t>Збірник</a:t>
            </a:r>
            <a:r>
              <a:rPr lang="ru-RU" dirty="0" smtClean="0"/>
              <a:t> задач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вправ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біології</a:t>
            </a:r>
            <a:r>
              <a:rPr lang="ru-RU" dirty="0" smtClean="0"/>
              <a:t>: </a:t>
            </a:r>
            <a:r>
              <a:rPr lang="ru-RU" dirty="0" err="1" smtClean="0"/>
              <a:t>Навчальний</a:t>
            </a:r>
            <a:r>
              <a:rPr lang="ru-RU" dirty="0" smtClean="0"/>
              <a:t> </a:t>
            </a:r>
            <a:r>
              <a:rPr lang="ru-RU" dirty="0" err="1" smtClean="0"/>
              <a:t>посібник</a:t>
            </a:r>
            <a:r>
              <a:rPr lang="ru-RU" dirty="0" smtClean="0"/>
              <a:t> / Кол. авт.; За </a:t>
            </a:r>
            <a:r>
              <a:rPr lang="ru-RU" dirty="0" err="1" smtClean="0"/>
              <a:t>заг</a:t>
            </a:r>
            <a:r>
              <a:rPr lang="ru-RU" dirty="0" smtClean="0"/>
              <a:t>. ред. проф. </a:t>
            </a:r>
            <a:r>
              <a:rPr lang="ru-RU" dirty="0" err="1" smtClean="0"/>
              <a:t>А.Д.Тимченка</a:t>
            </a:r>
            <a:r>
              <a:rPr lang="ru-RU" dirty="0" smtClean="0"/>
              <a:t>. – К.: </a:t>
            </a:r>
            <a:r>
              <a:rPr lang="ru-RU" dirty="0" err="1" smtClean="0"/>
              <a:t>Вища</a:t>
            </a:r>
            <a:r>
              <a:rPr lang="ru-RU" dirty="0" smtClean="0"/>
              <a:t> школа, 1992. – 391 с.</a:t>
            </a:r>
          </a:p>
          <a:p>
            <a:pPr>
              <a:buNone/>
            </a:pPr>
            <a:r>
              <a:rPr lang="uk-UA" dirty="0" smtClean="0"/>
              <a:t>4. Кровосисні двокрилі (</a:t>
            </a:r>
            <a:r>
              <a:rPr lang="en-US" dirty="0" err="1" smtClean="0"/>
              <a:t>Diptera</a:t>
            </a:r>
            <a:r>
              <a:rPr lang="uk-UA" dirty="0" smtClean="0"/>
              <a:t>) степового </a:t>
            </a:r>
            <a:r>
              <a:rPr lang="uk-UA" dirty="0" err="1" smtClean="0"/>
              <a:t>Придніпров</a:t>
            </a:r>
            <a:r>
              <a:rPr lang="ru-RU" dirty="0" smtClean="0"/>
              <a:t>’</a:t>
            </a:r>
            <a:r>
              <a:rPr lang="uk-UA" dirty="0" smtClean="0"/>
              <a:t>я / Воронова Н.В., Горбань В.В., </a:t>
            </a:r>
            <a:r>
              <a:rPr lang="uk-UA" dirty="0" err="1" smtClean="0"/>
              <a:t>Павліченко</a:t>
            </a:r>
            <a:r>
              <a:rPr lang="uk-UA" dirty="0" smtClean="0"/>
              <a:t> В.І.: монографія – Запоріжжя: Запорізький національний університет, 2008. – 208 с.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5. Пішак В.П., </a:t>
            </a:r>
            <a:r>
              <a:rPr lang="uk-UA" dirty="0" err="1" smtClean="0"/>
              <a:t>Захарчук</a:t>
            </a:r>
            <a:r>
              <a:rPr lang="uk-UA" dirty="0" smtClean="0"/>
              <a:t> О.І. Навчальний посібник з медичної біології, паразитології та генетики. Практикум. – Чернівці: </a:t>
            </a:r>
            <a:r>
              <a:rPr lang="uk-UA" dirty="0" err="1" smtClean="0"/>
              <a:t>Медакадемія</a:t>
            </a:r>
            <a:r>
              <a:rPr lang="uk-UA" dirty="0" smtClean="0"/>
              <a:t>, 2004. – 579 с.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6. Пішак В.П., </a:t>
            </a:r>
            <a:r>
              <a:rPr lang="uk-UA" dirty="0" err="1" smtClean="0"/>
              <a:t>Булик</a:t>
            </a:r>
            <a:r>
              <a:rPr lang="uk-UA" dirty="0" smtClean="0"/>
              <a:t> Р.Є., </a:t>
            </a:r>
            <a:r>
              <a:rPr lang="uk-UA" dirty="0" err="1" smtClean="0"/>
              <a:t>Захарчук</a:t>
            </a:r>
            <a:r>
              <a:rPr lang="uk-UA" dirty="0" smtClean="0"/>
              <a:t> О.І. Лабораторна діагностика паразитарних інвазій. – Чернівці: Мед. університет, 2007. – 284 с.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7. Пішак В.П., Бойчук Т.М.. </a:t>
            </a:r>
            <a:r>
              <a:rPr lang="ru-RU" dirty="0" err="1" smtClean="0"/>
              <a:t>Бажора</a:t>
            </a:r>
            <a:r>
              <a:rPr lang="ru-RU" dirty="0" smtClean="0"/>
              <a:t> Ю.І. </a:t>
            </a:r>
            <a:r>
              <a:rPr lang="ru-RU" dirty="0" err="1" smtClean="0"/>
              <a:t>Клінічна</a:t>
            </a:r>
            <a:r>
              <a:rPr lang="ru-RU" dirty="0" smtClean="0"/>
              <a:t> </a:t>
            </a:r>
            <a:r>
              <a:rPr lang="ru-RU" dirty="0" err="1" smtClean="0"/>
              <a:t>паразитологія</a:t>
            </a:r>
            <a:r>
              <a:rPr lang="ru-RU" dirty="0" smtClean="0"/>
              <a:t>. – </a:t>
            </a:r>
            <a:r>
              <a:rPr lang="ru-RU" dirty="0" err="1" smtClean="0"/>
              <a:t>Чернівці</a:t>
            </a:r>
            <a:r>
              <a:rPr lang="ru-RU" dirty="0" smtClean="0"/>
              <a:t>: Мед </a:t>
            </a:r>
            <a:r>
              <a:rPr lang="ru-RU" dirty="0" err="1" smtClean="0"/>
              <a:t>академія</a:t>
            </a:r>
            <a:r>
              <a:rPr lang="ru-RU" dirty="0" smtClean="0"/>
              <a:t>, 2003. – 344 с.</a:t>
            </a:r>
          </a:p>
          <a:p>
            <a:pPr>
              <a:buNone/>
            </a:pPr>
            <a:r>
              <a:rPr lang="uk-UA" dirty="0" smtClean="0"/>
              <a:t>8</a:t>
            </a:r>
            <a:r>
              <a:rPr lang="ru-RU" dirty="0" smtClean="0"/>
              <a:t>. Паразитарные болезни человека: Монография ( </a:t>
            </a:r>
            <a:r>
              <a:rPr lang="ru-RU" dirty="0" err="1" smtClean="0"/>
              <a:t>Лукшина</a:t>
            </a:r>
            <a:r>
              <a:rPr lang="ru-RU" dirty="0" smtClean="0"/>
              <a:t> Р.Г., Локтева И.М., </a:t>
            </a:r>
            <a:r>
              <a:rPr lang="ru-RU" dirty="0" err="1" smtClean="0"/>
              <a:t>Павликовская</a:t>
            </a:r>
            <a:r>
              <a:rPr lang="ru-RU" dirty="0" smtClean="0"/>
              <a:t> Т.Н.) / Под общей ред. Р.Г. </a:t>
            </a:r>
            <a:r>
              <a:rPr lang="ru-RU" dirty="0" err="1" smtClean="0"/>
              <a:t>Лукшиной</a:t>
            </a:r>
            <a:r>
              <a:rPr lang="ru-RU" dirty="0" smtClean="0"/>
              <a:t>. – 2-е изд., пере раб. И доп. – Х: Издательский дом „ИНЖЭК”, 2005.- 472 с.</a:t>
            </a:r>
          </a:p>
          <a:p>
            <a:pPr>
              <a:buNone/>
            </a:pPr>
            <a:r>
              <a:rPr lang="uk-UA" dirty="0" smtClean="0"/>
              <a:t>9</a:t>
            </a:r>
            <a:r>
              <a:rPr lang="ru-RU" dirty="0" smtClean="0"/>
              <a:t>. </a:t>
            </a:r>
            <a:r>
              <a:rPr lang="ru-RU" dirty="0" err="1" smtClean="0"/>
              <a:t>Пішак</a:t>
            </a:r>
            <a:r>
              <a:rPr lang="ru-RU" dirty="0" smtClean="0"/>
              <a:t> В.П., </a:t>
            </a:r>
            <a:r>
              <a:rPr lang="ru-RU" dirty="0" err="1" smtClean="0"/>
              <a:t>Бажора</a:t>
            </a:r>
            <a:r>
              <a:rPr lang="ru-RU" dirty="0" smtClean="0"/>
              <a:t> Ю.І., </a:t>
            </a:r>
            <a:r>
              <a:rPr lang="ru-RU" dirty="0" err="1" smtClean="0"/>
              <a:t>Волосовець</a:t>
            </a:r>
            <a:r>
              <a:rPr lang="ru-RU" dirty="0" smtClean="0"/>
              <a:t> О.П., </a:t>
            </a:r>
            <a:r>
              <a:rPr lang="ru-RU" dirty="0" err="1" smtClean="0"/>
              <a:t>Булик</a:t>
            </a:r>
            <a:r>
              <a:rPr lang="ru-RU" dirty="0" smtClean="0"/>
              <a:t> Р.Є. </a:t>
            </a:r>
            <a:r>
              <a:rPr lang="ru-RU" dirty="0" err="1" smtClean="0"/>
              <a:t>Паразитарні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 у </a:t>
            </a:r>
            <a:r>
              <a:rPr lang="ru-RU" dirty="0" err="1" smtClean="0"/>
              <a:t>дітей</a:t>
            </a:r>
            <a:r>
              <a:rPr lang="ru-RU" dirty="0" smtClean="0"/>
              <a:t>. – </a:t>
            </a:r>
            <a:r>
              <a:rPr lang="ru-RU" dirty="0" err="1" smtClean="0"/>
              <a:t>Чернівці</a:t>
            </a:r>
            <a:r>
              <a:rPr lang="ru-RU" dirty="0" smtClean="0"/>
              <a:t>: БДМУ, 2007. – 452 с.</a:t>
            </a:r>
          </a:p>
          <a:p>
            <a:pPr>
              <a:buNone/>
            </a:pPr>
            <a:r>
              <a:rPr lang="uk-UA" dirty="0" smtClean="0"/>
              <a:t>10</a:t>
            </a:r>
            <a:r>
              <a:rPr lang="ru-RU" dirty="0" smtClean="0"/>
              <a:t>. </a:t>
            </a:r>
            <a:r>
              <a:rPr lang="ru-RU" dirty="0" err="1" smtClean="0"/>
              <a:t>Возіанова</a:t>
            </a:r>
            <a:r>
              <a:rPr lang="ru-RU" dirty="0" smtClean="0"/>
              <a:t> Ж.І. </a:t>
            </a:r>
            <a:r>
              <a:rPr lang="ru-RU" dirty="0" err="1" smtClean="0"/>
              <a:t>Інфекційні</a:t>
            </a:r>
            <a:r>
              <a:rPr lang="ru-RU" dirty="0" smtClean="0"/>
              <a:t> та </a:t>
            </a:r>
            <a:r>
              <a:rPr lang="ru-RU" dirty="0" err="1" smtClean="0"/>
              <a:t>паразитарні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 / у 3-ох томах – </a:t>
            </a:r>
            <a:r>
              <a:rPr lang="ru-RU" dirty="0" err="1" smtClean="0"/>
              <a:t>Київ</a:t>
            </a:r>
            <a:r>
              <a:rPr lang="ru-RU" dirty="0" smtClean="0"/>
              <a:t>: „</a:t>
            </a:r>
            <a:r>
              <a:rPr lang="ru-RU" dirty="0" err="1" smtClean="0"/>
              <a:t>Здоров’я</a:t>
            </a:r>
            <a:r>
              <a:rPr lang="ru-RU" dirty="0" smtClean="0"/>
              <a:t>”, 2001. – 846 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Схема 85"/>
          <p:cNvGraphicFramePr/>
          <p:nvPr/>
        </p:nvGraphicFramePr>
        <p:xfrm>
          <a:off x="0" y="1124744"/>
          <a:ext cx="91440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7" name="Заголовок 8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КЛАСИФ</a:t>
            </a:r>
            <a:r>
              <a:rPr lang="uk-UA" i="1" dirty="0" smtClean="0"/>
              <a:t>І</a:t>
            </a:r>
            <a:r>
              <a:rPr lang="ru-RU" i="1" dirty="0" smtClean="0"/>
              <a:t>КАЦ</a:t>
            </a:r>
            <a:r>
              <a:rPr lang="uk-UA" i="1" dirty="0" smtClean="0"/>
              <a:t>І</a:t>
            </a:r>
            <a:r>
              <a:rPr lang="ru-RU" i="1" dirty="0" smtClean="0"/>
              <a:t>Я </a:t>
            </a:r>
            <a:r>
              <a:rPr lang="uk-UA" i="1" dirty="0" smtClean="0"/>
              <a:t>НАЙ</a:t>
            </a:r>
            <a:r>
              <a:rPr lang="ru-RU" i="1" dirty="0" smtClean="0"/>
              <a:t>ПРОСТ</a:t>
            </a:r>
            <a:r>
              <a:rPr lang="uk-UA" i="1" dirty="0" smtClean="0"/>
              <a:t>І</a:t>
            </a:r>
            <a:r>
              <a:rPr lang="ru-RU" i="1" dirty="0" smtClean="0"/>
              <a:t>ШИХ</a:t>
            </a:r>
            <a:endParaRPr lang="ru-RU" dirty="0"/>
          </a:p>
        </p:txBody>
      </p:sp>
      <p:sp>
        <p:nvSpPr>
          <p:cNvPr id="88" name="TextBox 87"/>
          <p:cNvSpPr txBox="1"/>
          <p:nvPr/>
        </p:nvSpPr>
        <p:spPr>
          <a:xfrm>
            <a:off x="827584" y="35010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Типи:</a:t>
            </a:r>
            <a:endParaRPr lang="ru-RU" dirty="0"/>
          </a:p>
        </p:txBody>
      </p:sp>
      <p:sp>
        <p:nvSpPr>
          <p:cNvPr id="89" name="TextBox 88"/>
          <p:cNvSpPr txBox="1"/>
          <p:nvPr/>
        </p:nvSpPr>
        <p:spPr>
          <a:xfrm>
            <a:off x="395536" y="4509120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Підтипи:</a:t>
            </a:r>
            <a:endParaRPr lang="ru-RU" sz="1600" dirty="0"/>
          </a:p>
        </p:txBody>
      </p:sp>
      <p:sp>
        <p:nvSpPr>
          <p:cNvPr id="90" name="TextBox 89"/>
          <p:cNvSpPr txBox="1"/>
          <p:nvPr/>
        </p:nvSpPr>
        <p:spPr>
          <a:xfrm>
            <a:off x="142844" y="54292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Класи: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0" y="5934670"/>
            <a:ext cx="925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Представники класу </a:t>
            </a:r>
            <a:r>
              <a:rPr lang="uk-UA" b="1" i="1" dirty="0" err="1" smtClean="0"/>
              <a:t>Lobosea</a:t>
            </a:r>
            <a:r>
              <a:rPr lang="uk-UA" b="1" i="1" dirty="0" smtClean="0"/>
              <a:t>:</a:t>
            </a:r>
            <a:endParaRPr lang="uk-UA" dirty="0" smtClean="0"/>
          </a:p>
          <a:p>
            <a:r>
              <a:rPr lang="uk-UA" b="1" dirty="0"/>
              <a:t> </a:t>
            </a:r>
            <a:r>
              <a:rPr lang="en-US" b="1" dirty="0" err="1" smtClean="0"/>
              <a:t>Entamoeba</a:t>
            </a:r>
            <a:r>
              <a:rPr lang="en-US" b="1" dirty="0" smtClean="0"/>
              <a:t> </a:t>
            </a:r>
            <a:r>
              <a:rPr lang="en-US" b="1" dirty="0" err="1" smtClean="0"/>
              <a:t>histolytica</a:t>
            </a:r>
            <a:r>
              <a:rPr lang="en-US" b="1" dirty="0" smtClean="0"/>
              <a:t>, </a:t>
            </a:r>
            <a:r>
              <a:rPr lang="en-US" b="1" dirty="0" err="1" smtClean="0"/>
              <a:t>Entamoeba</a:t>
            </a:r>
            <a:r>
              <a:rPr lang="en-US" b="1" dirty="0" smtClean="0"/>
              <a:t> coli, </a:t>
            </a:r>
            <a:r>
              <a:rPr lang="en-US" b="1" dirty="0" err="1" smtClean="0"/>
              <a:t>Entamoeba</a:t>
            </a:r>
            <a:r>
              <a:rPr lang="en-US" b="1" dirty="0" smtClean="0"/>
              <a:t> </a:t>
            </a:r>
            <a:r>
              <a:rPr lang="en-US" b="1" dirty="0" err="1" smtClean="0"/>
              <a:t>gingivalis</a:t>
            </a:r>
            <a:r>
              <a:rPr lang="en-US" b="1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700" b="1" i="1" dirty="0" smtClean="0"/>
              <a:t/>
            </a:r>
            <a:br>
              <a:rPr lang="uk-UA" sz="2700" b="1" i="1" dirty="0" smtClean="0"/>
            </a:br>
            <a:r>
              <a:rPr lang="uk-UA" sz="2700" b="1" i="1" dirty="0" smtClean="0"/>
              <a:t/>
            </a:r>
            <a:br>
              <a:rPr lang="uk-UA" sz="2700" b="1" i="1" dirty="0" smtClean="0"/>
            </a:br>
            <a:r>
              <a:rPr lang="uk-UA" sz="2700" b="1" u="sng" dirty="0" smtClean="0"/>
              <a:t> Тема № 22:  Представники класу Тваринні джгутикові (</a:t>
            </a:r>
            <a:r>
              <a:rPr lang="en-US" sz="2700" b="1" u="sng" dirty="0" err="1" smtClean="0"/>
              <a:t>Zoomastigophora</a:t>
            </a:r>
            <a:r>
              <a:rPr lang="uk-UA" sz="2700" b="1" u="sng" dirty="0" smtClean="0"/>
              <a:t>) – паразити людини </a:t>
            </a:r>
            <a:r>
              <a:rPr lang="uk-UA" sz="2700" b="1" i="1" dirty="0" smtClean="0"/>
              <a:t>Класифікація </a:t>
            </a:r>
            <a:br>
              <a:rPr lang="uk-UA" sz="2700" b="1" i="1" dirty="0" smtClean="0"/>
            </a:br>
            <a:r>
              <a:rPr lang="uk-UA" sz="2700" b="1" i="1" dirty="0" smtClean="0"/>
              <a:t/>
            </a:r>
            <a:br>
              <a:rPr lang="uk-UA" sz="2700" b="1" i="1" dirty="0" smtClean="0"/>
            </a:br>
            <a:r>
              <a:rPr lang="uk-UA" sz="2700" b="1" i="1" dirty="0" smtClean="0"/>
              <a:t>паразитів людини  -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uk-UA" sz="2700" b="1" i="1" dirty="0" smtClean="0"/>
              <a:t>представників класу Тваринні джгутикові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407194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Роди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: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357826"/>
            <a:ext cx="20162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>
                <a:latin typeface="Arial" pitchFamily="34" charset="0"/>
                <a:cs typeface="Arial" pitchFamily="34" charset="0"/>
              </a:rPr>
              <a:t>Представники: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92080"/>
          </a:xfrm>
        </p:spPr>
        <p:txBody>
          <a:bodyPr>
            <a:noAutofit/>
          </a:bodyPr>
          <a:lstStyle/>
          <a:p>
            <a:r>
              <a:rPr lang="uk-UA" sz="2000" b="1" u="sng" dirty="0" smtClean="0"/>
              <a:t>Тема № 23: Тип </a:t>
            </a:r>
            <a:r>
              <a:rPr lang="uk-UA" sz="2000" b="1" u="sng" dirty="0" err="1" smtClean="0"/>
              <a:t>Апікомплексні</a:t>
            </a:r>
            <a:r>
              <a:rPr lang="uk-UA" sz="2000" b="1" u="sng" dirty="0" smtClean="0"/>
              <a:t> (</a:t>
            </a:r>
            <a:r>
              <a:rPr lang="uk-UA" sz="2000" b="1" u="sng" dirty="0" err="1" smtClean="0"/>
              <a:t>Apicomplexa</a:t>
            </a:r>
            <a:r>
              <a:rPr lang="uk-UA" sz="2000" b="1" u="sng" dirty="0" smtClean="0"/>
              <a:t>). Представники класу Споровики (</a:t>
            </a:r>
            <a:r>
              <a:rPr lang="uk-UA" sz="2000" b="1" u="sng" dirty="0" err="1" smtClean="0"/>
              <a:t>Sporozoеa</a:t>
            </a:r>
            <a:r>
              <a:rPr lang="uk-UA" sz="2000" b="1" u="sng" dirty="0" smtClean="0"/>
              <a:t>) – паразити людини. Тип </a:t>
            </a:r>
            <a:r>
              <a:rPr lang="uk-UA" sz="2000" b="1" u="sng" dirty="0" err="1" smtClean="0"/>
              <a:t>Війконосні</a:t>
            </a:r>
            <a:r>
              <a:rPr lang="uk-UA" sz="2000" b="1" u="sng" dirty="0" smtClean="0"/>
              <a:t> (</a:t>
            </a:r>
            <a:r>
              <a:rPr lang="en-US" sz="2000" b="1" u="sng" dirty="0" err="1" smtClean="0"/>
              <a:t>Ciliophora</a:t>
            </a:r>
            <a:r>
              <a:rPr lang="uk-UA" sz="2000" b="1" u="sng" dirty="0" smtClean="0"/>
              <a:t>). </a:t>
            </a:r>
            <a:r>
              <a:rPr lang="ru-RU" sz="2000" b="1" u="sng" dirty="0" err="1" smtClean="0"/>
              <a:t>Представники</a:t>
            </a:r>
            <a:r>
              <a:rPr lang="ru-RU" sz="2000" b="1" u="sng" dirty="0" smtClean="0"/>
              <a:t> </a:t>
            </a:r>
            <a:r>
              <a:rPr lang="ru-RU" sz="2000" b="1" u="sng" dirty="0" err="1" smtClean="0"/>
              <a:t>класу</a:t>
            </a:r>
            <a:r>
              <a:rPr lang="ru-RU" sz="2000" b="1" u="sng" dirty="0" smtClean="0"/>
              <a:t> </a:t>
            </a:r>
            <a:r>
              <a:rPr lang="ru-RU" sz="2000" b="1" u="sng" dirty="0" err="1" smtClean="0"/>
              <a:t>Щілиннорот</a:t>
            </a:r>
            <a:r>
              <a:rPr lang="uk-UA" sz="2000" b="1" u="sng" dirty="0" err="1" smtClean="0"/>
              <a:t>их</a:t>
            </a:r>
            <a:r>
              <a:rPr lang="ru-RU" sz="2000" b="1" u="sng" dirty="0" smtClean="0"/>
              <a:t> (</a:t>
            </a:r>
            <a:r>
              <a:rPr lang="ru-RU" sz="2000" b="1" u="sng" dirty="0" err="1" smtClean="0"/>
              <a:t>Rimostomatea</a:t>
            </a:r>
            <a:r>
              <a:rPr lang="ru-RU" sz="2000" b="1" u="sng" dirty="0" smtClean="0"/>
              <a:t>) – </a:t>
            </a:r>
            <a:r>
              <a:rPr lang="ru-RU" sz="2000" b="1" u="sng" dirty="0" err="1" smtClean="0"/>
              <a:t>паразити</a:t>
            </a:r>
            <a:r>
              <a:rPr lang="ru-RU" sz="2000" b="1" u="sng" dirty="0" smtClean="0"/>
              <a:t> </a:t>
            </a:r>
            <a:r>
              <a:rPr lang="ru-RU" sz="2000" b="1" u="sng" dirty="0" err="1" smtClean="0"/>
              <a:t>людини</a:t>
            </a:r>
            <a:endParaRPr lang="ru-RU" sz="20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572</TotalTime>
  <Words>2318</Words>
  <Application>Microsoft Office PowerPoint</Application>
  <PresentationFormat>Экран (4:3)</PresentationFormat>
  <Paragraphs>560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МЕДИЧНА ПАРАЗИТОЛОГІЯ:  КЛАСИФІКАЦІЯ ПАРАЗИТІВ –  ЗБУДНИКІВ ІНВАЗІЙНИХ ТА ПЕРЕНОСНИКІВ ЗБУДНИКІВ ІНФЕКЦІЙНИХ ХВОРОБ ЛЮДИНИ  (за: Р. П. Піскун, Т. Л. Полеся, Н.Г. Коломієць, 2009;  з доповненням Павліченко В.І., Приходько М.О.)  medbio@zsmu.zp.ua</vt:lpstr>
      <vt:lpstr>Тема № 21: Медико-біологічні основи паразитизму. Медична протозоологія.  Підцарство Найпростіші (Protozoa). Тип Саркоджгутикові (Sarcomastigophora). Клас Справжні амеби (Lobosea)  </vt:lpstr>
      <vt:lpstr>Слайд 3</vt:lpstr>
      <vt:lpstr>Слайд 4</vt:lpstr>
      <vt:lpstr>Слайд 5</vt:lpstr>
      <vt:lpstr>Слайд 6</vt:lpstr>
      <vt:lpstr>КЛАСИФІКАЦІЯ НАЙПРОСТІШИХ</vt:lpstr>
      <vt:lpstr>   Тема № 22:  Представники класу Тваринні джгутикові (Zoomastigophora) – паразити людини Класифікація   паразитів людини  -  представників класу Тваринні джгутикові </vt:lpstr>
      <vt:lpstr>Тема № 23: Тип Апікомплексні (Apicomplexa). Представники класу Споровики (Sporozoеa) – паразити людини. Тип Війконосні (Ciliophora). Представники класу Щілинноротих (Rimostomatea) – паразити людини</vt:lpstr>
      <vt:lpstr>Класифікація паразитів людини  -  представників типу Апікомплексні </vt:lpstr>
      <vt:lpstr>Класифікація паразитів людини  -  представників типу Війконосні (Ciliophora) </vt:lpstr>
      <vt:lpstr>Слайд 12</vt:lpstr>
      <vt:lpstr>Тема № 25-26: Медична гельмінтологія. Тип Плоскі Черви (Plathelminthes). Клас Сисуни (Trematodes) – збудники захворювань людини.  </vt:lpstr>
      <vt:lpstr>Слайд 14</vt:lpstr>
      <vt:lpstr>Слайд 15</vt:lpstr>
      <vt:lpstr>Слайд 16</vt:lpstr>
      <vt:lpstr>Teма № 27-28: Медична гельмінтологія. Плоскі черви – паразити людини. Тип Плоскі Черви (Plathelminthes). Клас Стьожкові (Cestoidea): </vt:lpstr>
      <vt:lpstr>Слайд 18</vt:lpstr>
      <vt:lpstr>Слайд 19</vt:lpstr>
      <vt:lpstr>Тема № 29- 30: Круглі черви – паразити людини.  Тип Круглі Черви (Nemathelminthes). Клас Власне круглі черви (Nematoda):</vt:lpstr>
      <vt:lpstr>Слайд 21</vt:lpstr>
      <vt:lpstr>Слайд 22</vt:lpstr>
      <vt:lpstr>Тема № 33: Тип Членистоногі (Arthropoda). Клас  (Сrustacea). Клас Павукоподібні (Arachnoidea). Надряд Кліщі (Acarina) (збудники хвороб і переносники збудників захворювань людини): </vt:lpstr>
      <vt:lpstr>Слайд 24</vt:lpstr>
      <vt:lpstr>Тема № 34-35 : Тип Членистоногі (Arthropoda).  Клас Комахи (Insecta) – збудники хвороб та переносники збудників захворювань людини: 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МЕДИЧНА ПАРАЗИТОЛОГІЯ:  КЛАСИФІКАЦІЯ ПАРАЗИТІВ –  ЗБУДНИКІВ ІНВАЗІЙНИХ ТА ПЕРЕНОСНИКІВ ЗБУДНИКІВ ІНФЕКЦІЙНИХ ХВОРОБ ЛЮДИНИ  (за: Р. П. Піскун, Т. Л. Полеся, Н.Г. Коломієць, 2009;  з доповненням Павліченко В.І., Приходько М.О.)</dc:title>
  <dc:creator>admin-PC</dc:creator>
  <cp:lastModifiedBy>Приходько О.Б.</cp:lastModifiedBy>
  <cp:revision>74</cp:revision>
  <dcterms:created xsi:type="dcterms:W3CDTF">2016-02-07T08:31:14Z</dcterms:created>
  <dcterms:modified xsi:type="dcterms:W3CDTF">2016-02-08T08:34:58Z</dcterms:modified>
</cp:coreProperties>
</file>