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7"/>
  </p:notesMasterIdLst>
  <p:sldIdLst>
    <p:sldId id="256" r:id="rId2"/>
    <p:sldId id="257" r:id="rId3"/>
    <p:sldId id="258" r:id="rId4"/>
    <p:sldId id="259" r:id="rId5"/>
    <p:sldId id="260" r:id="rId6"/>
    <p:sldId id="261" r:id="rId7"/>
    <p:sldId id="262" r:id="rId8"/>
    <p:sldId id="264" r:id="rId9"/>
    <p:sldId id="276" r:id="rId10"/>
    <p:sldId id="263" r:id="rId11"/>
    <p:sldId id="265" r:id="rId12"/>
    <p:sldId id="277" r:id="rId13"/>
    <p:sldId id="279" r:id="rId14"/>
    <p:sldId id="270" r:id="rId15"/>
    <p:sldId id="280" r:id="rId16"/>
    <p:sldId id="266" r:id="rId17"/>
    <p:sldId id="281" r:id="rId18"/>
    <p:sldId id="271" r:id="rId19"/>
    <p:sldId id="267" r:id="rId20"/>
    <p:sldId id="282" r:id="rId21"/>
    <p:sldId id="268" r:id="rId22"/>
    <p:sldId id="283" r:id="rId23"/>
    <p:sldId id="269" r:id="rId24"/>
    <p:sldId id="284" r:id="rId25"/>
    <p:sldId id="286" r:id="rId26"/>
    <p:sldId id="285" r:id="rId27"/>
    <p:sldId id="287" r:id="rId28"/>
    <p:sldId id="288" r:id="rId29"/>
    <p:sldId id="289" r:id="rId30"/>
    <p:sldId id="290" r:id="rId31"/>
    <p:sldId id="291" r:id="rId32"/>
    <p:sldId id="292" r:id="rId33"/>
    <p:sldId id="293" r:id="rId34"/>
    <p:sldId id="294" r:id="rId35"/>
    <p:sldId id="295"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603" autoAdjust="0"/>
    <p:restoredTop sz="94624" autoAdjust="0"/>
  </p:normalViewPr>
  <p:slideViewPr>
    <p:cSldViewPr>
      <p:cViewPr>
        <p:scale>
          <a:sx n="60" d="100"/>
          <a:sy n="60" d="100"/>
        </p:scale>
        <p:origin x="-1650" y="-198"/>
      </p:cViewPr>
      <p:guideLst>
        <p:guide orient="horz" pos="2160"/>
        <p:guide pos="2880"/>
      </p:guideLst>
    </p:cSldViewPr>
  </p:slideViewPr>
  <p:outlineViewPr>
    <p:cViewPr>
      <p:scale>
        <a:sx n="33" d="100"/>
        <a:sy n="33" d="100"/>
      </p:scale>
      <p:origin x="0" y="9173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162C06-A7B7-466E-8B84-E135238D49C8}" type="datetimeFigureOut">
              <a:rPr lang="ru-RU" smtClean="0"/>
              <a:pPr/>
              <a:t>06.05.2014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AA5F41-1661-43B4-A9FD-A878AD8D2CFF}"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BAA5F41-1661-43B4-A9FD-A878AD8D2CFF}" type="slidenum">
              <a:rPr lang="ru-RU" smtClean="0"/>
              <a:pPr/>
              <a:t>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A906D479-1665-44A7-B84D-53A9E46CB6D1}" type="datetimeFigureOut">
              <a:rPr lang="ru-RU" smtClean="0"/>
              <a:pPr/>
              <a:t>06.05.2014</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59FEBA54-AC86-499F-AC92-B73E722C04CD}"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906D479-1665-44A7-B84D-53A9E46CB6D1}" type="datetimeFigureOut">
              <a:rPr lang="ru-RU" smtClean="0"/>
              <a:pPr/>
              <a:t>06.05.2014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9FEBA54-AC86-499F-AC92-B73E722C04C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906D479-1665-44A7-B84D-53A9E46CB6D1}" type="datetimeFigureOut">
              <a:rPr lang="ru-RU" smtClean="0"/>
              <a:pPr/>
              <a:t>06.05.2014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9FEBA54-AC86-499F-AC92-B73E722C04C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A906D479-1665-44A7-B84D-53A9E46CB6D1}" type="datetimeFigureOut">
              <a:rPr lang="ru-RU" smtClean="0"/>
              <a:pPr/>
              <a:t>06.05.2014</a:t>
            </a:fld>
            <a:endParaRPr lang="ru-RU"/>
          </a:p>
        </p:txBody>
      </p:sp>
      <p:sp>
        <p:nvSpPr>
          <p:cNvPr id="9" name="Номер слайда 8"/>
          <p:cNvSpPr>
            <a:spLocks noGrp="1"/>
          </p:cNvSpPr>
          <p:nvPr>
            <p:ph type="sldNum" sz="quarter" idx="15"/>
          </p:nvPr>
        </p:nvSpPr>
        <p:spPr/>
        <p:txBody>
          <a:bodyPr rtlCol="0"/>
          <a:lstStyle/>
          <a:p>
            <a:fld id="{59FEBA54-AC86-499F-AC92-B73E722C04CD}"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A906D479-1665-44A7-B84D-53A9E46CB6D1}" type="datetimeFigureOut">
              <a:rPr lang="ru-RU" smtClean="0"/>
              <a:pPr/>
              <a:t>06.05.2014</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59FEBA54-AC86-499F-AC92-B73E722C04C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A906D479-1665-44A7-B84D-53A9E46CB6D1}" type="datetimeFigureOut">
              <a:rPr lang="ru-RU" smtClean="0"/>
              <a:pPr/>
              <a:t>06.05.2014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9FEBA54-AC86-499F-AC92-B73E722C04CD}"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A906D479-1665-44A7-B84D-53A9E46CB6D1}" type="datetimeFigureOut">
              <a:rPr lang="ru-RU" smtClean="0"/>
              <a:pPr/>
              <a:t>06.05.2014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9FEBA54-AC86-499F-AC92-B73E722C04CD}"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A906D479-1665-44A7-B84D-53A9E46CB6D1}" type="datetimeFigureOut">
              <a:rPr lang="ru-RU" smtClean="0"/>
              <a:pPr/>
              <a:t>06.05.2014</a:t>
            </a:fld>
            <a:endParaRPr lang="ru-RU"/>
          </a:p>
        </p:txBody>
      </p:sp>
      <p:sp>
        <p:nvSpPr>
          <p:cNvPr id="7" name="Номер слайда 6"/>
          <p:cNvSpPr>
            <a:spLocks noGrp="1"/>
          </p:cNvSpPr>
          <p:nvPr>
            <p:ph type="sldNum" sz="quarter" idx="11"/>
          </p:nvPr>
        </p:nvSpPr>
        <p:spPr/>
        <p:txBody>
          <a:bodyPr rtlCol="0"/>
          <a:lstStyle/>
          <a:p>
            <a:fld id="{59FEBA54-AC86-499F-AC92-B73E722C04CD}"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906D479-1665-44A7-B84D-53A9E46CB6D1}" type="datetimeFigureOut">
              <a:rPr lang="ru-RU" smtClean="0"/>
              <a:pPr/>
              <a:t>06.05.2014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9FEBA54-AC86-499F-AC92-B73E722C04C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A906D479-1665-44A7-B84D-53A9E46CB6D1}" type="datetimeFigureOut">
              <a:rPr lang="ru-RU" smtClean="0"/>
              <a:pPr/>
              <a:t>06.05.2014</a:t>
            </a:fld>
            <a:endParaRPr lang="ru-RU"/>
          </a:p>
        </p:txBody>
      </p:sp>
      <p:sp>
        <p:nvSpPr>
          <p:cNvPr id="22" name="Номер слайда 21"/>
          <p:cNvSpPr>
            <a:spLocks noGrp="1"/>
          </p:cNvSpPr>
          <p:nvPr>
            <p:ph type="sldNum" sz="quarter" idx="15"/>
          </p:nvPr>
        </p:nvSpPr>
        <p:spPr/>
        <p:txBody>
          <a:bodyPr rtlCol="0"/>
          <a:lstStyle/>
          <a:p>
            <a:fld id="{59FEBA54-AC86-499F-AC92-B73E722C04CD}"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A906D479-1665-44A7-B84D-53A9E46CB6D1}" type="datetimeFigureOut">
              <a:rPr lang="ru-RU" smtClean="0"/>
              <a:pPr/>
              <a:t>06.05.2014</a:t>
            </a:fld>
            <a:endParaRPr lang="ru-RU"/>
          </a:p>
        </p:txBody>
      </p:sp>
      <p:sp>
        <p:nvSpPr>
          <p:cNvPr id="18" name="Номер слайда 17"/>
          <p:cNvSpPr>
            <a:spLocks noGrp="1"/>
          </p:cNvSpPr>
          <p:nvPr>
            <p:ph type="sldNum" sz="quarter" idx="11"/>
          </p:nvPr>
        </p:nvSpPr>
        <p:spPr/>
        <p:txBody>
          <a:bodyPr rtlCol="0"/>
          <a:lstStyle/>
          <a:p>
            <a:fld id="{59FEBA54-AC86-499F-AC92-B73E722C04CD}"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906D479-1665-44A7-B84D-53A9E46CB6D1}" type="datetimeFigureOut">
              <a:rPr lang="ru-RU" smtClean="0"/>
              <a:pPr/>
              <a:t>06.05.2014</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9FEBA54-AC86-499F-AC92-B73E722C04C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5984" y="928670"/>
            <a:ext cx="6172200" cy="1894362"/>
          </a:xfrm>
        </p:spPr>
        <p:txBody>
          <a:bodyPr/>
          <a:lstStyle/>
          <a:p>
            <a:r>
              <a:rPr lang="uk-UA" dirty="0" smtClean="0">
                <a:latin typeface="Times New Roman" pitchFamily="18" charset="0"/>
                <a:cs typeface="Times New Roman" pitchFamily="18" charset="0"/>
              </a:rPr>
              <a:t>Історія України: Українська національна революція</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572000" y="4286256"/>
            <a:ext cx="4071966" cy="2088666"/>
          </a:xfrm>
        </p:spPr>
        <p:txBody>
          <a:bodyPr>
            <a:normAutofit lnSpcReduction="10000"/>
          </a:bodyPr>
          <a:lstStyle/>
          <a:p>
            <a:r>
              <a:rPr lang="ru-RU" dirty="0" err="1" smtClean="0"/>
              <a:t>Презе</a:t>
            </a:r>
            <a:r>
              <a:rPr lang="uk-UA" dirty="0" err="1" smtClean="0"/>
              <a:t>нтацію</a:t>
            </a:r>
            <a:r>
              <a:rPr lang="uk-UA" dirty="0" smtClean="0"/>
              <a:t> підготували</a:t>
            </a:r>
          </a:p>
          <a:p>
            <a:r>
              <a:rPr lang="uk-UA" dirty="0" smtClean="0"/>
              <a:t>Студентки 1 курсу</a:t>
            </a:r>
          </a:p>
          <a:p>
            <a:r>
              <a:rPr lang="uk-UA" dirty="0" smtClean="0"/>
              <a:t> 2 мед. факультету </a:t>
            </a:r>
          </a:p>
          <a:p>
            <a:r>
              <a:rPr lang="uk-UA" dirty="0" smtClean="0"/>
              <a:t>групи 2п</a:t>
            </a:r>
          </a:p>
          <a:p>
            <a:r>
              <a:rPr lang="uk-UA" dirty="0" err="1" smtClean="0"/>
              <a:t>Левченко</a:t>
            </a:r>
            <a:r>
              <a:rPr lang="uk-UA" dirty="0" smtClean="0"/>
              <a:t> Вікторія </a:t>
            </a:r>
          </a:p>
          <a:p>
            <a:r>
              <a:rPr lang="uk-UA" dirty="0" err="1" smtClean="0"/>
              <a:t>Латишева</a:t>
            </a:r>
            <a:r>
              <a:rPr lang="uk-UA" dirty="0" smtClean="0"/>
              <a:t> Ірина</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725470"/>
          </a:xfrm>
        </p:spPr>
        <p:txBody>
          <a:bodyPr/>
          <a:lstStyle/>
          <a:p>
            <a:pPr algn="ctr"/>
            <a:r>
              <a:rPr lang="ru-RU" b="1" dirty="0" err="1" smtClean="0"/>
              <a:t>Розпуск</a:t>
            </a:r>
            <a:r>
              <a:rPr lang="ru-RU" b="1" dirty="0" smtClean="0"/>
              <a:t> </a:t>
            </a:r>
            <a:r>
              <a:rPr lang="ru-RU" b="1" dirty="0" err="1" smtClean="0"/>
              <a:t>Центральної</a:t>
            </a:r>
            <a:r>
              <a:rPr lang="ru-RU" b="1" dirty="0" smtClean="0"/>
              <a:t> Ради</a:t>
            </a:r>
            <a:endParaRPr lang="ru-RU" dirty="0"/>
          </a:p>
        </p:txBody>
      </p:sp>
      <p:sp>
        <p:nvSpPr>
          <p:cNvPr id="3" name="Содержимое 2"/>
          <p:cNvSpPr>
            <a:spLocks noGrp="1"/>
          </p:cNvSpPr>
          <p:nvPr>
            <p:ph sz="quarter" idx="1"/>
          </p:nvPr>
        </p:nvSpPr>
        <p:spPr>
          <a:xfrm>
            <a:off x="428596" y="1357298"/>
            <a:ext cx="8072494" cy="5286412"/>
          </a:xfrm>
        </p:spPr>
        <p:txBody>
          <a:bodyPr>
            <a:normAutofit fontScale="62500" lnSpcReduction="20000"/>
          </a:bodyPr>
          <a:lstStyle/>
          <a:p>
            <a:pPr marL="82550" indent="174625">
              <a:buNone/>
            </a:pPr>
            <a:r>
              <a:rPr lang="ru-RU" dirty="0" smtClean="0">
                <a:latin typeface="Times New Roman" pitchFamily="18" charset="0"/>
                <a:cs typeface="Times New Roman" pitchFamily="18" charset="0"/>
              </a:rPr>
              <a:t>Центральна Рада </a:t>
            </a:r>
            <a:r>
              <a:rPr lang="ru-RU" dirty="0" err="1" smtClean="0">
                <a:latin typeface="Times New Roman" pitchFamily="18" charset="0"/>
                <a:cs typeface="Times New Roman" pitchFamily="18" charset="0"/>
              </a:rPr>
              <a:t>ліквідувала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розпорядження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радянської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відновила</a:t>
            </a:r>
            <a:r>
              <a:rPr lang="ru-RU" dirty="0" smtClean="0">
                <a:latin typeface="Times New Roman" pitchFamily="18" charset="0"/>
                <a:cs typeface="Times New Roman" pitchFamily="18" charset="0"/>
              </a:rPr>
              <a:t> право </a:t>
            </a:r>
            <a:r>
              <a:rPr lang="ru-RU" dirty="0" err="1" smtClean="0">
                <a:latin typeface="Times New Roman" pitchFamily="18" charset="0"/>
                <a:cs typeface="Times New Roman" pitchFamily="18" charset="0"/>
              </a:rPr>
              <a:t>власності</a:t>
            </a:r>
            <a:r>
              <a:rPr lang="ru-RU" dirty="0" smtClean="0">
                <a:latin typeface="Times New Roman" pitchFamily="18" charset="0"/>
                <a:cs typeface="Times New Roman" pitchFamily="18" charset="0"/>
              </a:rPr>
              <a:t> на фабрики, заводи, транспорт, банки. </a:t>
            </a:r>
            <a:r>
              <a:rPr lang="ru-RU" dirty="0" err="1" smtClean="0">
                <a:latin typeface="Times New Roman" pitchFamily="18" charset="0"/>
                <a:cs typeface="Times New Roman" pitchFamily="18" charset="0"/>
              </a:rPr>
              <a:t>Цим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задоволені</a:t>
            </a:r>
            <a:r>
              <a:rPr lang="ru-RU" dirty="0" smtClean="0">
                <a:latin typeface="Times New Roman" pitchFamily="18" charset="0"/>
                <a:cs typeface="Times New Roman" pitchFamily="18" charset="0"/>
              </a:rPr>
              <a:t> як </a:t>
            </a:r>
            <a:r>
              <a:rPr lang="ru-RU" dirty="0" err="1" smtClean="0">
                <a:latin typeface="Times New Roman" pitchFamily="18" charset="0"/>
                <a:cs typeface="Times New Roman" pitchFamily="18" charset="0"/>
              </a:rPr>
              <a:t>українські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підприємці</a:t>
            </a:r>
            <a:r>
              <a:rPr lang="ru-RU" dirty="0" smtClean="0">
                <a:latin typeface="Times New Roman" pitchFamily="18" charset="0"/>
                <a:cs typeface="Times New Roman" pitchFamily="18" charset="0"/>
              </a:rPr>
              <a:t>, так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німецька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адміністрація</a:t>
            </a:r>
            <a:r>
              <a:rPr lang="ru-RU" dirty="0" smtClean="0">
                <a:latin typeface="Times New Roman" pitchFamily="18" charset="0"/>
                <a:cs typeface="Times New Roman" pitchFamily="18" charset="0"/>
              </a:rPr>
              <a:t>. Але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влаштовувало</a:t>
            </a:r>
            <a:r>
              <a:rPr lang="ru-RU" dirty="0" smtClean="0">
                <a:latin typeface="Times New Roman" pitchFamily="18" charset="0"/>
                <a:cs typeface="Times New Roman" pitchFamily="18" charset="0"/>
              </a:rPr>
              <a:t> те,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залишився</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силі</a:t>
            </a:r>
            <a:r>
              <a:rPr lang="ru-RU" dirty="0" smtClean="0">
                <a:latin typeface="Times New Roman" pitchFamily="18" charset="0"/>
                <a:cs typeface="Times New Roman" pitchFamily="18" charset="0"/>
              </a:rPr>
              <a:t> закон про </a:t>
            </a:r>
            <a:r>
              <a:rPr lang="ru-RU" dirty="0" err="1" smtClean="0">
                <a:latin typeface="Times New Roman" pitchFamily="18" charset="0"/>
                <a:cs typeface="Times New Roman" pitchFamily="18" charset="0"/>
              </a:rPr>
              <a:t>соціалізацію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землі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згідно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селяни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вже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навесні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починати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ділити</a:t>
            </a:r>
            <a:r>
              <a:rPr lang="ru-RU" dirty="0" smtClean="0">
                <a:latin typeface="Times New Roman" pitchFamily="18" charset="0"/>
                <a:cs typeface="Times New Roman" pitchFamily="18" charset="0"/>
              </a:rPr>
              <a:t> землю </a:t>
            </a:r>
            <a:r>
              <a:rPr lang="ru-RU" dirty="0" err="1" smtClean="0">
                <a:latin typeface="Times New Roman" pitchFamily="18" charset="0"/>
                <a:cs typeface="Times New Roman" pitchFamily="18" charset="0"/>
              </a:rPr>
              <a:t>поміщиків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Міський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пролетаріат</a:t>
            </a:r>
            <a:r>
              <a:rPr lang="ru-RU" dirty="0" smtClean="0">
                <a:latin typeface="Times New Roman" pitchFamily="18" charset="0"/>
                <a:cs typeface="Times New Roman" pitchFamily="18" charset="0"/>
              </a:rPr>
              <a:t>, який </a:t>
            </a:r>
            <a:r>
              <a:rPr lang="ru-RU" dirty="0" err="1" smtClean="0">
                <a:latin typeface="Times New Roman" pitchFamily="18" charset="0"/>
                <a:cs typeface="Times New Roman" pitchFamily="18" charset="0"/>
              </a:rPr>
              <a:t>підтримував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більшовиків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Центральної</a:t>
            </a:r>
            <a:r>
              <a:rPr lang="ru-RU" dirty="0" smtClean="0">
                <a:latin typeface="Times New Roman" pitchFamily="18" charset="0"/>
                <a:cs typeface="Times New Roman" pitchFamily="18" charset="0"/>
              </a:rPr>
              <a:t> Ради. </a:t>
            </a:r>
            <a:r>
              <a:rPr lang="ru-RU" dirty="0" err="1" smtClean="0">
                <a:latin typeface="Times New Roman" pitchFamily="18" charset="0"/>
                <a:cs typeface="Times New Roman" pitchFamily="18" charset="0"/>
              </a:rPr>
              <a:t>Сільський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пролетаріат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бачачи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землі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вже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обсів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німецький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окупант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також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незадоволений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Заможне</a:t>
            </a:r>
            <a:r>
              <a:rPr lang="ru-RU" dirty="0" smtClean="0">
                <a:latin typeface="Times New Roman" pitchFamily="18" charset="0"/>
                <a:cs typeface="Times New Roman" pitchFamily="18" charset="0"/>
              </a:rPr>
              <a:t> селянство </a:t>
            </a:r>
            <a:r>
              <a:rPr lang="ru-RU" dirty="0" err="1" smtClean="0">
                <a:latin typeface="Times New Roman" pitchFamily="18" charset="0"/>
                <a:cs typeface="Times New Roman" pitchFamily="18" charset="0"/>
              </a:rPr>
              <a:t>ставилося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вороже</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Центральної</a:t>
            </a:r>
            <a:r>
              <a:rPr lang="ru-RU" dirty="0" smtClean="0">
                <a:latin typeface="Times New Roman" pitchFamily="18" charset="0"/>
                <a:cs typeface="Times New Roman" pitchFamily="18" charset="0"/>
              </a:rPr>
              <a:t> Ради через закон про </a:t>
            </a:r>
            <a:r>
              <a:rPr lang="ru-RU" dirty="0" err="1" smtClean="0">
                <a:latin typeface="Times New Roman" pitchFamily="18" charset="0"/>
                <a:cs typeface="Times New Roman" pitchFamily="18" charset="0"/>
              </a:rPr>
              <a:t>соціалізацію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землі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Поміщики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великі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землевласники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перешкоджала</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експлуатації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незаможних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верств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теж</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підтримували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Центральну</a:t>
            </a:r>
            <a:r>
              <a:rPr lang="ru-RU" dirty="0" smtClean="0">
                <a:latin typeface="Times New Roman" pitchFamily="18" charset="0"/>
                <a:cs typeface="Times New Roman" pitchFamily="18" charset="0"/>
              </a:rPr>
              <a:t> Раду. Не в </a:t>
            </a:r>
            <a:r>
              <a:rPr lang="ru-RU" dirty="0" err="1" smtClean="0">
                <a:latin typeface="Times New Roman" pitchFamily="18" charset="0"/>
                <a:cs typeface="Times New Roman" pitchFamily="18" charset="0"/>
              </a:rPr>
              <a:t>усьому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розуміли</a:t>
            </a:r>
            <a:r>
              <a:rPr lang="ru-RU" dirty="0" smtClean="0">
                <a:latin typeface="Times New Roman" pitchFamily="18" charset="0"/>
                <a:cs typeface="Times New Roman" pitchFamily="18" charset="0"/>
              </a:rPr>
              <a:t> М. </a:t>
            </a:r>
            <a:r>
              <a:rPr lang="ru-RU" dirty="0" err="1" smtClean="0">
                <a:latin typeface="Times New Roman" pitchFamily="18" charset="0"/>
                <a:cs typeface="Times New Roman" pitchFamily="18" charset="0"/>
              </a:rPr>
              <a:t>Грушевського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навіть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демократи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Віддати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чужинцям</a:t>
            </a:r>
            <a:r>
              <a:rPr lang="ru-RU" dirty="0" smtClean="0">
                <a:latin typeface="Times New Roman" pitchFamily="18" charset="0"/>
                <a:cs typeface="Times New Roman" pitchFamily="18" charset="0"/>
              </a:rPr>
              <a:t> означало </a:t>
            </a:r>
            <a:r>
              <a:rPr lang="ru-RU" dirty="0" err="1" smtClean="0">
                <a:latin typeface="Times New Roman" pitchFamily="18" charset="0"/>
                <a:cs typeface="Times New Roman" pitchFamily="18" charset="0"/>
              </a:rPr>
              <a:t>загубити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здобутки</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цьому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трагедія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Центральної</a:t>
            </a:r>
            <a:r>
              <a:rPr lang="ru-RU" dirty="0" smtClean="0">
                <a:latin typeface="Times New Roman" pitchFamily="18" charset="0"/>
                <a:cs typeface="Times New Roman" pitchFamily="18" charset="0"/>
              </a:rPr>
              <a:t> Ради. </a:t>
            </a:r>
            <a:r>
              <a:rPr lang="ru-RU" dirty="0" err="1" smtClean="0">
                <a:latin typeface="Times New Roman" pitchFamily="18" charset="0"/>
                <a:cs typeface="Times New Roman" pitchFamily="18" charset="0"/>
              </a:rPr>
              <a:t>Німецька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військова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адміністрація</a:t>
            </a:r>
            <a:r>
              <a:rPr lang="ru-RU" dirty="0" smtClean="0">
                <a:latin typeface="Times New Roman" pitchFamily="18" charset="0"/>
                <a:cs typeface="Times New Roman" pitchFamily="18" charset="0"/>
              </a:rPr>
              <a:t> все </a:t>
            </a:r>
            <a:r>
              <a:rPr lang="ru-RU" dirty="0" err="1" smtClean="0">
                <a:latin typeface="Times New Roman" pitchFamily="18" charset="0"/>
                <a:cs typeface="Times New Roman" pitchFamily="18" charset="0"/>
              </a:rPr>
              <a:t>більше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втручалася</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внутрішні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призвело</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гострих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конфліктів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між</a:t>
            </a:r>
            <a:r>
              <a:rPr lang="ru-RU" dirty="0" smtClean="0">
                <a:latin typeface="Times New Roman" pitchFamily="18" charset="0"/>
                <a:cs typeface="Times New Roman" pitchFamily="18" charset="0"/>
              </a:rPr>
              <a:t> нею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Центральною Радою.</a:t>
            </a:r>
          </a:p>
          <a:p>
            <a:pPr marL="82550" indent="174625">
              <a:buNone/>
            </a:pPr>
            <a:r>
              <a:rPr lang="ru-RU" dirty="0" smtClean="0">
                <a:latin typeface="Times New Roman" pitchFamily="18" charset="0"/>
                <a:cs typeface="Times New Roman" pitchFamily="18" charset="0"/>
              </a:rPr>
              <a:t>28 </a:t>
            </a:r>
            <a:r>
              <a:rPr lang="ru-RU" dirty="0" err="1" smtClean="0">
                <a:latin typeface="Times New Roman" pitchFamily="18" charset="0"/>
                <a:cs typeface="Times New Roman" pitchFamily="18" charset="0"/>
              </a:rPr>
              <a:t>квітня</a:t>
            </a:r>
            <a:r>
              <a:rPr lang="ru-RU" dirty="0" smtClean="0">
                <a:latin typeface="Times New Roman" pitchFamily="18" charset="0"/>
                <a:cs typeface="Times New Roman" pitchFamily="18" charset="0"/>
              </a:rPr>
              <a:t> 1918 </a:t>
            </a:r>
            <a:r>
              <a:rPr lang="en-US" dirty="0" smtClean="0">
                <a:latin typeface="Times New Roman" pitchFamily="18" charset="0"/>
                <a:cs typeface="Times New Roman" pitchFamily="18" charset="0"/>
              </a:rPr>
              <a:t>p., </a:t>
            </a:r>
            <a:r>
              <a:rPr lang="ru-RU" dirty="0" smtClean="0">
                <a:latin typeface="Times New Roman" pitchFamily="18" charset="0"/>
                <a:cs typeface="Times New Roman" pitchFamily="18" charset="0"/>
              </a:rPr>
              <a:t>коли Центральна Рада </a:t>
            </a:r>
            <a:r>
              <a:rPr lang="ru-RU" dirty="0" err="1" smtClean="0">
                <a:latin typeface="Times New Roman" pitchFamily="18" charset="0"/>
                <a:cs typeface="Times New Roman" pitchFamily="18" charset="0"/>
              </a:rPr>
              <a:t>обговорювала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накази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головнокомандувача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німецьких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a:t>
            </a:r>
            <a:r>
              <a:rPr lang="ru-RU" dirty="0" smtClean="0">
                <a:latin typeface="Times New Roman" pitchFamily="18" charset="0"/>
                <a:cs typeface="Times New Roman" pitchFamily="18" charset="0"/>
              </a:rPr>
              <a:t> фельдмаршала </a:t>
            </a:r>
            <a:r>
              <a:rPr lang="ru-RU" dirty="0" err="1" smtClean="0">
                <a:latin typeface="Times New Roman" pitchFamily="18" charset="0"/>
                <a:cs typeface="Times New Roman" pitchFamily="18" charset="0"/>
              </a:rPr>
              <a:t>Г.Ейхгорна</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будинку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Педагогічного</a:t>
            </a:r>
            <a:r>
              <a:rPr lang="ru-RU" dirty="0" smtClean="0">
                <a:latin typeface="Times New Roman" pitchFamily="18" charset="0"/>
                <a:cs typeface="Times New Roman" pitchFamily="18" charset="0"/>
              </a:rPr>
              <a:t> музею, де вона </a:t>
            </a:r>
            <a:r>
              <a:rPr lang="ru-RU" dirty="0" err="1" smtClean="0">
                <a:latin typeface="Times New Roman" pitchFamily="18" charset="0"/>
                <a:cs typeface="Times New Roman" pitchFamily="18" charset="0"/>
              </a:rPr>
              <a:t>засідала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увірвалися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німецькі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солдати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арештували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двох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міністрів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Наступного</a:t>
            </a:r>
            <a:r>
              <a:rPr lang="ru-RU" dirty="0" smtClean="0">
                <a:latin typeface="Times New Roman" pitchFamily="18" charset="0"/>
                <a:cs typeface="Times New Roman" pitchFamily="18" charset="0"/>
              </a:rPr>
              <a:t> дня Центральна Рада </a:t>
            </a:r>
            <a:r>
              <a:rPr lang="ru-RU" dirty="0" err="1" smtClean="0">
                <a:latin typeface="Times New Roman" pitchFamily="18" charset="0"/>
                <a:cs typeface="Times New Roman" pitchFamily="18" charset="0"/>
              </a:rPr>
              <a:t>зібралася</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останнє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засідання</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якому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ухвалила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Конституцію</a:t>
            </a:r>
            <a:r>
              <a:rPr lang="ru-RU" dirty="0" smtClean="0">
                <a:latin typeface="Times New Roman" pitchFamily="18" charset="0"/>
                <a:cs typeface="Times New Roman" pitchFamily="18" charset="0"/>
              </a:rPr>
              <a:t> УНР, </a:t>
            </a:r>
            <a:r>
              <a:rPr lang="ru-RU" dirty="0" err="1" smtClean="0">
                <a:latin typeface="Times New Roman" pitchFamily="18" charset="0"/>
                <a:cs typeface="Times New Roman" pitchFamily="18" charset="0"/>
              </a:rPr>
              <a:t>змінила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земельний</a:t>
            </a:r>
            <a:r>
              <a:rPr lang="ru-RU" dirty="0" smtClean="0">
                <a:latin typeface="Times New Roman" pitchFamily="18" charset="0"/>
                <a:cs typeface="Times New Roman" pitchFamily="18" charset="0"/>
              </a:rPr>
              <a:t> закон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обрала</a:t>
            </a:r>
            <a:r>
              <a:rPr lang="ru-RU" dirty="0" smtClean="0">
                <a:latin typeface="Times New Roman" pitchFamily="18" charset="0"/>
                <a:cs typeface="Times New Roman" pitchFamily="18" charset="0"/>
              </a:rPr>
              <a:t> М. </a:t>
            </a:r>
            <a:r>
              <a:rPr lang="ru-RU" dirty="0" err="1" smtClean="0">
                <a:latin typeface="Times New Roman" pitchFamily="18" charset="0"/>
                <a:cs typeface="Times New Roman" pitchFamily="18" charset="0"/>
              </a:rPr>
              <a:t>Грушевського</a:t>
            </a:r>
            <a:r>
              <a:rPr lang="ru-RU" dirty="0" smtClean="0">
                <a:latin typeface="Times New Roman" pitchFamily="18" charset="0"/>
                <a:cs typeface="Times New Roman" pitchFamily="18" charset="0"/>
              </a:rPr>
              <a:t> Президентом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Після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цього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Центральну</a:t>
            </a:r>
            <a:r>
              <a:rPr lang="ru-RU" dirty="0" smtClean="0">
                <a:latin typeface="Times New Roman" pitchFamily="18" charset="0"/>
                <a:cs typeface="Times New Roman" pitchFamily="18" charset="0"/>
              </a:rPr>
              <a:t> Раду, яка не </a:t>
            </a:r>
            <a:r>
              <a:rPr lang="ru-RU" dirty="0" err="1" smtClean="0">
                <a:latin typeface="Times New Roman" pitchFamily="18" charset="0"/>
                <a:cs typeface="Times New Roman" pitchFamily="18" charset="0"/>
              </a:rPr>
              <a:t>зробила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навіть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спроби</a:t>
            </a:r>
            <a:r>
              <a:rPr lang="ru-RU" dirty="0" smtClean="0">
                <a:latin typeface="Times New Roman" pitchFamily="18" charset="0"/>
                <a:cs typeface="Times New Roman" pitchFamily="18" charset="0"/>
              </a:rPr>
              <a:t> опору, </a:t>
            </a:r>
            <a:r>
              <a:rPr lang="ru-RU" dirty="0" err="1" smtClean="0">
                <a:latin typeface="Times New Roman" pitchFamily="18" charset="0"/>
                <a:cs typeface="Times New Roman" pitchFamily="18" charset="0"/>
              </a:rPr>
              <a:t>розігнали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німецькі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a:t>
            </a:r>
          </a:p>
          <a:p>
            <a:pPr marL="82550" indent="174625">
              <a:buNone/>
            </a:pP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падіння</a:t>
            </a:r>
            <a:r>
              <a:rPr lang="ru-RU" dirty="0" smtClean="0">
                <a:latin typeface="Times New Roman" pitchFamily="18" charset="0"/>
                <a:cs typeface="Times New Roman" pitchFamily="18" charset="0"/>
              </a:rPr>
              <a:t>  не означало,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робота </a:t>
            </a:r>
            <a:r>
              <a:rPr lang="ru-RU" dirty="0" err="1" smtClean="0">
                <a:latin typeface="Times New Roman" pitchFamily="18" charset="0"/>
                <a:cs typeface="Times New Roman" pitchFamily="18" charset="0"/>
              </a:rPr>
              <a:t>протягом</a:t>
            </a:r>
            <a:r>
              <a:rPr lang="ru-RU" dirty="0" smtClean="0">
                <a:latin typeface="Times New Roman" pitchFamily="18" charset="0"/>
                <a:cs typeface="Times New Roman" pitchFamily="18" charset="0"/>
              </a:rPr>
              <a:t> 13,5 </a:t>
            </a:r>
            <a:r>
              <a:rPr lang="ru-RU" dirty="0" err="1" smtClean="0">
                <a:latin typeface="Times New Roman" pitchFamily="18" charset="0"/>
                <a:cs typeface="Times New Roman" pitchFamily="18" charset="0"/>
              </a:rPr>
              <a:t>місяців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марною</a:t>
            </a:r>
            <a:r>
              <a:rPr lang="ru-RU" dirty="0" smtClean="0">
                <a:latin typeface="Times New Roman" pitchFamily="18" charset="0"/>
                <a:cs typeface="Times New Roman" pitchFamily="18" charset="0"/>
              </a:rPr>
              <a:t>. Центральна Рада </a:t>
            </a:r>
            <a:r>
              <a:rPr lang="ru-RU" dirty="0" err="1" smtClean="0">
                <a:latin typeface="Times New Roman" pitchFamily="18" charset="0"/>
                <a:cs typeface="Times New Roman" pitchFamily="18" charset="0"/>
              </a:rPr>
              <a:t>добилася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визнання</a:t>
            </a:r>
            <a:r>
              <a:rPr lang="ru-RU" dirty="0" smtClean="0">
                <a:latin typeface="Times New Roman" pitchFamily="18" charset="0"/>
                <a:cs typeface="Times New Roman" pitchFamily="18" charset="0"/>
              </a:rPr>
              <a:t> прав </a:t>
            </a:r>
            <a:r>
              <a:rPr lang="ru-RU" dirty="0" err="1" smtClean="0">
                <a:latin typeface="Times New Roman" pitchFamily="18" charset="0"/>
                <a:cs typeface="Times New Roman" pitchFamily="18" charset="0"/>
              </a:rPr>
              <a:t>українського</a:t>
            </a:r>
            <a:r>
              <a:rPr lang="ru-RU" dirty="0" smtClean="0">
                <a:latin typeface="Times New Roman" pitchFamily="18" charset="0"/>
                <a:cs typeface="Times New Roman" pitchFamily="18" charset="0"/>
              </a:rPr>
              <a:t> народу на свою державу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національну</a:t>
            </a:r>
            <a:r>
              <a:rPr lang="ru-RU" dirty="0" smtClean="0">
                <a:latin typeface="Times New Roman" pitchFamily="18" charset="0"/>
                <a:cs typeface="Times New Roman" pitchFamily="18" charset="0"/>
              </a:rPr>
              <a:t> культуру. "</a:t>
            </a:r>
            <a:r>
              <a:rPr lang="ru-RU" dirty="0" err="1" smtClean="0">
                <a:latin typeface="Times New Roman" pitchFamily="18" charset="0"/>
                <a:cs typeface="Times New Roman" pitchFamily="18" charset="0"/>
              </a:rPr>
              <a:t>Великі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творчості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Центральної</a:t>
            </a:r>
            <a:r>
              <a:rPr lang="ru-RU" dirty="0" smtClean="0">
                <a:latin typeface="Times New Roman" pitchFamily="18" charset="0"/>
                <a:cs typeface="Times New Roman" pitchFamily="18" charset="0"/>
              </a:rPr>
              <a:t> Ради та </a:t>
            </a:r>
            <a:r>
              <a:rPr lang="ru-RU" dirty="0" err="1" smtClean="0">
                <a:latin typeface="Times New Roman" pitchFamily="18" charset="0"/>
                <a:cs typeface="Times New Roman" pitchFamily="18" charset="0"/>
              </a:rPr>
              <a:t>Пакти</a:t>
            </a:r>
            <a:r>
              <a:rPr lang="ru-RU" dirty="0" smtClean="0">
                <a:latin typeface="Times New Roman" pitchFamily="18" charset="0"/>
                <a:cs typeface="Times New Roman" pitchFamily="18" charset="0"/>
              </a:rPr>
              <a:t>, — на думку </a:t>
            </a:r>
            <a:r>
              <a:rPr lang="ru-RU" dirty="0" err="1" smtClean="0">
                <a:latin typeface="Times New Roman" pitchFamily="18" charset="0"/>
                <a:cs typeface="Times New Roman" pitchFamily="18" charset="0"/>
              </a:rPr>
              <a:t>М.Грушевського</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зостануться</a:t>
            </a:r>
            <a:r>
              <a:rPr lang="ru-RU" dirty="0" smtClean="0">
                <a:latin typeface="Times New Roman" pitchFamily="18" charset="0"/>
                <a:cs typeface="Times New Roman" pitchFamily="18" charset="0"/>
              </a:rPr>
              <a:t> великою </a:t>
            </a:r>
            <a:r>
              <a:rPr lang="ru-RU" dirty="0" err="1" smtClean="0">
                <a:latin typeface="Times New Roman" pitchFamily="18" charset="0"/>
                <a:cs typeface="Times New Roman" pitchFamily="18" charset="0"/>
              </a:rPr>
              <a:t>епохою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розвою</a:t>
            </a:r>
            <a:r>
              <a:rPr lang="ru-RU" dirty="0" smtClean="0">
                <a:latin typeface="Times New Roman" pitchFamily="18" charset="0"/>
                <a:cs typeface="Times New Roman" pitchFamily="18" charset="0"/>
              </a:rPr>
              <a:t>, твердою </a:t>
            </a:r>
            <a:r>
              <a:rPr lang="ru-RU" dirty="0" err="1" smtClean="0">
                <a:latin typeface="Times New Roman" pitchFamily="18" charset="0"/>
                <a:cs typeface="Times New Roman" pitchFamily="18" charset="0"/>
              </a:rPr>
              <a:t>підставою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будівництва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Важко</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погодитися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цією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оцінкою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багатогранної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хоч</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безпомилкової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Центральної</a:t>
            </a:r>
            <a:r>
              <a:rPr lang="ru-RU" dirty="0" smtClean="0">
                <a:latin typeface="Times New Roman" pitchFamily="18" charset="0"/>
                <a:cs typeface="Times New Roman" pitchFamily="18" charset="0"/>
              </a:rPr>
              <a:t> Ради.</a:t>
            </a:r>
          </a:p>
          <a:p>
            <a:pPr>
              <a:buNone/>
            </a:pPr>
            <a:endParaRPr lang="ru-RU"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7467600" cy="725470"/>
          </a:xfrm>
        </p:spPr>
        <p:txBody>
          <a:bodyPr/>
          <a:lstStyle/>
          <a:p>
            <a:pPr algn="ctr"/>
            <a:r>
              <a:rPr lang="ru-RU" sz="2800" dirty="0" err="1" smtClean="0"/>
              <a:t>Утворення</a:t>
            </a:r>
            <a:r>
              <a:rPr lang="ru-RU" sz="2800" dirty="0" smtClean="0"/>
              <a:t> </a:t>
            </a:r>
            <a:r>
              <a:rPr lang="ru-RU" sz="2800" dirty="0" err="1" smtClean="0"/>
              <a:t>радянської</a:t>
            </a:r>
            <a:r>
              <a:rPr lang="ru-RU" sz="2800" dirty="0" smtClean="0"/>
              <a:t> "УНР</a:t>
            </a:r>
            <a:r>
              <a:rPr lang="ru-RU" sz="2800" dirty="0" smtClean="0"/>
              <a:t>"</a:t>
            </a:r>
            <a:endParaRPr lang="ru-RU" dirty="0"/>
          </a:p>
        </p:txBody>
      </p:sp>
      <p:sp>
        <p:nvSpPr>
          <p:cNvPr id="3" name="Содержимое 2"/>
          <p:cNvSpPr>
            <a:spLocks noGrp="1"/>
          </p:cNvSpPr>
          <p:nvPr>
            <p:ph sz="quarter" idx="1"/>
          </p:nvPr>
        </p:nvSpPr>
        <p:spPr>
          <a:xfrm>
            <a:off x="457200" y="1357298"/>
            <a:ext cx="8115328" cy="5214974"/>
          </a:xfrm>
        </p:spPr>
        <p:txBody>
          <a:bodyPr>
            <a:normAutofit fontScale="40000" lnSpcReduction="20000"/>
          </a:bodyPr>
          <a:lstStyle/>
          <a:p>
            <a:pPr marL="100013" indent="168275">
              <a:buNone/>
            </a:pPr>
            <a:r>
              <a:rPr lang="ru-RU" sz="3800" dirty="0" err="1" smtClean="0">
                <a:latin typeface="Times New Roman" pitchFamily="18" charset="0"/>
                <a:cs typeface="Times New Roman" pitchFamily="18" charset="0"/>
              </a:rPr>
              <a:t>Починаючи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повномасштабну</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війну</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a:t>
            </a:r>
            <a:r>
              <a:rPr lang="ru-RU" sz="3800" dirty="0" smtClean="0">
                <a:latin typeface="Times New Roman" pitchFamily="18" charset="0"/>
                <a:cs typeface="Times New Roman" pitchFamily="18" charset="0"/>
              </a:rPr>
              <a:t> Центральною Радою, </a:t>
            </a:r>
            <a:r>
              <a:rPr lang="ru-RU" sz="3800" dirty="0" err="1" smtClean="0">
                <a:latin typeface="Times New Roman" pitchFamily="18" charset="0"/>
                <a:cs typeface="Times New Roman" pitchFamily="18" charset="0"/>
              </a:rPr>
              <a:t>Раднарком</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зосередив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основні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зусилля</a:t>
            </a:r>
            <a:r>
              <a:rPr lang="ru-RU" sz="3800" dirty="0" smtClean="0">
                <a:latin typeface="Times New Roman" pitchFamily="18" charset="0"/>
                <a:cs typeface="Times New Roman" pitchFamily="18" charset="0"/>
              </a:rPr>
              <a:t> на </a:t>
            </a:r>
            <a:r>
              <a:rPr lang="ru-RU" sz="3800" dirty="0" err="1" smtClean="0">
                <a:latin typeface="Times New Roman" pitchFamily="18" charset="0"/>
                <a:cs typeface="Times New Roman" pitchFamily="18" charset="0"/>
              </a:rPr>
              <a:t>Харківщині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Харківська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міська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організація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більшовиків</a:t>
            </a:r>
            <a:r>
              <a:rPr lang="ru-RU" sz="3800" dirty="0" smtClean="0">
                <a:latin typeface="Times New Roman" pitchFamily="18" charset="0"/>
                <a:cs typeface="Times New Roman" pitchFamily="18" charset="0"/>
              </a:rPr>
              <a:t> у </a:t>
            </a:r>
            <a:r>
              <a:rPr lang="ru-RU" sz="3800" dirty="0" err="1" smtClean="0">
                <a:latin typeface="Times New Roman" pitchFamily="18" charset="0"/>
                <a:cs typeface="Times New Roman" pitchFamily="18" charset="0"/>
              </a:rPr>
              <a:t>листопаді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зросла</a:t>
            </a:r>
            <a:r>
              <a:rPr lang="ru-RU" sz="3800" dirty="0" smtClean="0">
                <a:latin typeface="Times New Roman" pitchFamily="18" charset="0"/>
                <a:cs typeface="Times New Roman" pitchFamily="18" charset="0"/>
              </a:rPr>
              <a:t> до 2,5 тис. </a:t>
            </a:r>
            <a:r>
              <a:rPr lang="ru-RU" sz="3800" dirty="0" err="1" smtClean="0">
                <a:latin typeface="Times New Roman" pitchFamily="18" charset="0"/>
                <a:cs typeface="Times New Roman" pitchFamily="18" charset="0"/>
              </a:rPr>
              <a:t>чоловік</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Під</a:t>
            </a:r>
            <a:r>
              <a:rPr lang="ru-RU" sz="3800" dirty="0" smtClean="0">
                <a:latin typeface="Times New Roman" pitchFamily="18" charset="0"/>
                <a:cs typeface="Times New Roman" pitchFamily="18" charset="0"/>
              </a:rPr>
              <a:t> час </a:t>
            </a:r>
            <a:r>
              <a:rPr lang="ru-RU" sz="3800" dirty="0" err="1" smtClean="0">
                <a:latin typeface="Times New Roman" pitchFamily="18" charset="0"/>
                <a:cs typeface="Times New Roman" pitchFamily="18" charset="0"/>
              </a:rPr>
              <a:t>часткових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перевиборів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міської</a:t>
            </a:r>
            <a:r>
              <a:rPr lang="ru-RU" sz="3800" dirty="0" smtClean="0">
                <a:latin typeface="Times New Roman" pitchFamily="18" charset="0"/>
                <a:cs typeface="Times New Roman" pitchFamily="18" charset="0"/>
              </a:rPr>
              <a:t> Ради </a:t>
            </a:r>
            <a:r>
              <a:rPr lang="ru-RU" sz="3800" dirty="0" err="1" smtClean="0">
                <a:latin typeface="Times New Roman" pitchFamily="18" charset="0"/>
                <a:cs typeface="Times New Roman" pitchFamily="18" charset="0"/>
              </a:rPr>
              <a:t>робітничих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солдатських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депутатів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більшовики</a:t>
            </a:r>
            <a:r>
              <a:rPr lang="ru-RU" sz="3800" dirty="0" smtClean="0">
                <a:latin typeface="Times New Roman" pitchFamily="18" charset="0"/>
                <a:cs typeface="Times New Roman" pitchFamily="18" charset="0"/>
              </a:rPr>
              <a:t> довели </a:t>
            </a:r>
            <a:r>
              <a:rPr lang="ru-RU" sz="3800" dirty="0" err="1" smtClean="0">
                <a:latin typeface="Times New Roman" pitchFamily="18" charset="0"/>
                <a:cs typeface="Times New Roman" pitchFamily="18" charset="0"/>
              </a:rPr>
              <a:t>кількість</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своїх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мандатів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майже</a:t>
            </a:r>
            <a:r>
              <a:rPr lang="ru-RU" sz="3800" dirty="0" smtClean="0">
                <a:latin typeface="Times New Roman" pitchFamily="18" charset="0"/>
                <a:cs typeface="Times New Roman" pitchFamily="18" charset="0"/>
              </a:rPr>
              <a:t> до </a:t>
            </a:r>
            <a:r>
              <a:rPr lang="ru-RU" sz="3800" dirty="0" err="1" smtClean="0">
                <a:latin typeface="Times New Roman" pitchFamily="18" charset="0"/>
                <a:cs typeface="Times New Roman" pitchFamily="18" charset="0"/>
              </a:rPr>
              <a:t>половини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її</a:t>
            </a:r>
            <a:r>
              <a:rPr lang="ru-RU" sz="3800" dirty="0" smtClean="0">
                <a:latin typeface="Times New Roman" pitchFamily="18" charset="0"/>
                <a:cs typeface="Times New Roman" pitchFamily="18" charset="0"/>
              </a:rPr>
              <a:t> складу. </a:t>
            </a:r>
            <a:r>
              <a:rPr lang="ru-RU" sz="3800" dirty="0" err="1" smtClean="0">
                <a:latin typeface="Times New Roman" pitchFamily="18" charset="0"/>
                <a:cs typeface="Times New Roman" pitchFamily="18" charset="0"/>
              </a:rPr>
              <a:t>Антонов-Овсіенко</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стягнув</a:t>
            </a:r>
            <a:r>
              <a:rPr lang="ru-RU" sz="3800" dirty="0" smtClean="0">
                <a:latin typeface="Times New Roman" pitchFamily="18" charset="0"/>
                <a:cs typeface="Times New Roman" pitchFamily="18" charset="0"/>
              </a:rPr>
              <a:t> до </a:t>
            </a:r>
            <a:r>
              <a:rPr lang="ru-RU" sz="3800" dirty="0" err="1" smtClean="0">
                <a:latin typeface="Times New Roman" pitchFamily="18" charset="0"/>
                <a:cs typeface="Times New Roman" pitchFamily="18" charset="0"/>
              </a:rPr>
              <a:t>міста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великі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збройні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сили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і</a:t>
            </a:r>
            <a:r>
              <a:rPr lang="ru-RU" sz="3800" dirty="0" smtClean="0">
                <a:latin typeface="Times New Roman" pitchFamily="18" charset="0"/>
                <a:cs typeface="Times New Roman" pitchFamily="18" charset="0"/>
              </a:rPr>
              <a:t> створив тут </a:t>
            </a:r>
            <a:r>
              <a:rPr lang="ru-RU" sz="3800" dirty="0" err="1" smtClean="0">
                <a:latin typeface="Times New Roman" pitchFamily="18" charset="0"/>
                <a:cs typeface="Times New Roman" pitchFamily="18" charset="0"/>
              </a:rPr>
              <a:t>свій</a:t>
            </a:r>
            <a:r>
              <a:rPr lang="ru-RU" sz="3800" dirty="0" smtClean="0">
                <a:latin typeface="Times New Roman" pitchFamily="18" charset="0"/>
                <a:cs typeface="Times New Roman" pitchFamily="18" charset="0"/>
              </a:rPr>
              <a:t> штаб. В </a:t>
            </a:r>
            <a:r>
              <a:rPr lang="ru-RU" sz="3800" dirty="0" err="1" smtClean="0">
                <a:latin typeface="Times New Roman" pitchFamily="18" charset="0"/>
                <a:cs typeface="Times New Roman" pitchFamily="18" charset="0"/>
              </a:rPr>
              <a:t>ніч</a:t>
            </a:r>
            <a:r>
              <a:rPr lang="ru-RU" sz="3800" dirty="0" smtClean="0">
                <a:latin typeface="Times New Roman" pitchFamily="18" charset="0"/>
                <a:cs typeface="Times New Roman" pitchFamily="18" charset="0"/>
              </a:rPr>
              <a:t> на 9 </a:t>
            </a:r>
            <a:r>
              <a:rPr lang="ru-RU" sz="3800" dirty="0" err="1" smtClean="0">
                <a:latin typeface="Times New Roman" pitchFamily="18" charset="0"/>
                <a:cs typeface="Times New Roman" pitchFamily="18" charset="0"/>
              </a:rPr>
              <a:t>грудня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українські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війська</a:t>
            </a:r>
            <a:r>
              <a:rPr lang="ru-RU" sz="3800" dirty="0" smtClean="0">
                <a:latin typeface="Times New Roman" pitchFamily="18" charset="0"/>
                <a:cs typeface="Times New Roman" pitchFamily="18" charset="0"/>
              </a:rPr>
              <a:t> у </a:t>
            </a:r>
            <a:r>
              <a:rPr lang="ru-RU" sz="3800" dirty="0" err="1" smtClean="0">
                <a:latin typeface="Times New Roman" pitchFamily="18" charset="0"/>
                <a:cs typeface="Times New Roman" pitchFamily="18" charset="0"/>
              </a:rPr>
              <a:t>Харкові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були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роззброєні</a:t>
            </a:r>
            <a:r>
              <a:rPr lang="ru-RU" sz="3800" dirty="0" smtClean="0">
                <a:latin typeface="Times New Roman" pitchFamily="18" charset="0"/>
                <a:cs typeface="Times New Roman" pitchFamily="18" charset="0"/>
              </a:rPr>
              <a:t>, а 10 </a:t>
            </a:r>
            <a:r>
              <a:rPr lang="ru-RU" sz="3800" dirty="0" err="1" smtClean="0">
                <a:latin typeface="Times New Roman" pitchFamily="18" charset="0"/>
                <a:cs typeface="Times New Roman" pitchFamily="18" charset="0"/>
              </a:rPr>
              <a:t>грудня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більшовики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ліві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есери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сформували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військово-революційний</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комітет</a:t>
            </a:r>
            <a:r>
              <a:rPr lang="ru-RU" sz="3800" dirty="0" smtClean="0">
                <a:latin typeface="Times New Roman" pitchFamily="18" charset="0"/>
                <a:cs typeface="Times New Roman" pitchFamily="18" charset="0"/>
              </a:rPr>
              <a:t> на </a:t>
            </a:r>
            <a:r>
              <a:rPr lang="ru-RU" sz="3800" dirty="0" err="1" smtClean="0">
                <a:latin typeface="Times New Roman" pitchFamily="18" charset="0"/>
                <a:cs typeface="Times New Roman" pitchFamily="18" charset="0"/>
              </a:rPr>
              <a:t>чолі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a:t>
            </a:r>
            <a:r>
              <a:rPr lang="ru-RU" sz="3800" dirty="0" smtClean="0">
                <a:latin typeface="Times New Roman" pitchFamily="18" charset="0"/>
                <a:cs typeface="Times New Roman" pitchFamily="18" charset="0"/>
              </a:rPr>
              <a:t> М. Л. </a:t>
            </a:r>
            <a:r>
              <a:rPr lang="ru-RU" sz="3800" dirty="0" err="1" smtClean="0">
                <a:latin typeface="Times New Roman" pitchFamily="18" charset="0"/>
                <a:cs typeface="Times New Roman" pitchFamily="18" charset="0"/>
              </a:rPr>
              <a:t>Рухимовичем</a:t>
            </a:r>
            <a:r>
              <a:rPr lang="ru-RU" sz="3800" dirty="0" smtClean="0">
                <a:latin typeface="Times New Roman" pitchFamily="18" charset="0"/>
                <a:cs typeface="Times New Roman" pitchFamily="18" charset="0"/>
              </a:rPr>
              <a:t>, до </a:t>
            </a:r>
            <a:r>
              <a:rPr lang="ru-RU" sz="3800" dirty="0" err="1" smtClean="0">
                <a:latin typeface="Times New Roman" pitchFamily="18" charset="0"/>
                <a:cs typeface="Times New Roman" pitchFamily="18" charset="0"/>
              </a:rPr>
              <a:t>якого</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перейшла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влада</a:t>
            </a:r>
            <a:r>
              <a:rPr lang="ru-RU" sz="3800" dirty="0" smtClean="0">
                <a:latin typeface="Times New Roman" pitchFamily="18" charset="0"/>
                <a:cs typeface="Times New Roman" pitchFamily="18" charset="0"/>
              </a:rPr>
              <a:t>.</a:t>
            </a:r>
          </a:p>
          <a:p>
            <a:pPr marL="100013" indent="168275">
              <a:buNone/>
            </a:pPr>
            <a:r>
              <a:rPr lang="ru-RU" sz="3800" dirty="0" err="1" smtClean="0">
                <a:latin typeface="Times New Roman" pitchFamily="18" charset="0"/>
                <a:cs typeface="Times New Roman" pitchFamily="18" charset="0"/>
              </a:rPr>
              <a:t>Після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закріплення</a:t>
            </a:r>
            <a:r>
              <a:rPr lang="ru-RU" sz="3800" dirty="0" smtClean="0">
                <a:latin typeface="Times New Roman" pitchFamily="18" charset="0"/>
                <a:cs typeface="Times New Roman" pitchFamily="18" charset="0"/>
              </a:rPr>
              <a:t> у </a:t>
            </a:r>
            <a:r>
              <a:rPr lang="ru-RU" sz="3800" dirty="0" err="1" smtClean="0">
                <a:latin typeface="Times New Roman" pitchFamily="18" charset="0"/>
                <a:cs typeface="Times New Roman" pitchFamily="18" charset="0"/>
              </a:rPr>
              <a:t>Харкові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почалася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боротьба</a:t>
            </a:r>
            <a:r>
              <a:rPr lang="ru-RU" sz="3800" dirty="0" smtClean="0">
                <a:latin typeface="Times New Roman" pitchFamily="18" charset="0"/>
                <a:cs typeface="Times New Roman" pitchFamily="18" charset="0"/>
              </a:rPr>
              <a:t> за </a:t>
            </a:r>
            <a:r>
              <a:rPr lang="ru-RU" sz="3800" dirty="0" err="1" smtClean="0">
                <a:latin typeface="Times New Roman" pitchFamily="18" charset="0"/>
                <a:cs typeface="Times New Roman" pitchFamily="18" charset="0"/>
              </a:rPr>
              <a:t>залізничні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станції</a:t>
            </a:r>
            <a:r>
              <a:rPr lang="ru-RU" sz="3800" dirty="0" smtClean="0">
                <a:latin typeface="Times New Roman" pitchFamily="18" charset="0"/>
                <a:cs typeface="Times New Roman" pitchFamily="18" charset="0"/>
              </a:rPr>
              <a:t> — </a:t>
            </a:r>
            <a:r>
              <a:rPr lang="ru-RU" sz="3800" dirty="0" err="1" smtClean="0">
                <a:latin typeface="Times New Roman" pitchFamily="18" charset="0"/>
                <a:cs typeface="Times New Roman" pitchFamily="18" charset="0"/>
              </a:rPr>
              <a:t>Лозову</a:t>
            </a:r>
            <a:r>
              <a:rPr lang="ru-RU" sz="3800" dirty="0" smtClean="0">
                <a:latin typeface="Times New Roman" pitchFamily="18" charset="0"/>
                <a:cs typeface="Times New Roman" pitchFamily="18" charset="0"/>
              </a:rPr>
              <a:t>, Синельникове, </a:t>
            </a:r>
            <a:r>
              <a:rPr lang="ru-RU" sz="3800" dirty="0" err="1" smtClean="0">
                <a:latin typeface="Times New Roman" pitchFamily="18" charset="0"/>
                <a:cs typeface="Times New Roman" pitchFamily="18" charset="0"/>
              </a:rPr>
              <a:t>Олександрівськ</a:t>
            </a:r>
            <a:r>
              <a:rPr lang="ru-RU" sz="3800" dirty="0" smtClean="0">
                <a:latin typeface="Times New Roman" pitchFamily="18" charset="0"/>
                <a:cs typeface="Times New Roman" pitchFamily="18" charset="0"/>
              </a:rPr>
              <a:t>. Вона </a:t>
            </a:r>
            <a:r>
              <a:rPr lang="ru-RU" sz="3800" dirty="0" err="1" smtClean="0">
                <a:latin typeface="Times New Roman" pitchFamily="18" charset="0"/>
                <a:cs typeface="Times New Roman" pitchFamily="18" charset="0"/>
              </a:rPr>
              <a:t>зводилася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переважно</a:t>
            </a:r>
            <a:r>
              <a:rPr lang="ru-RU" sz="3800" dirty="0" smtClean="0">
                <a:latin typeface="Times New Roman" pitchFamily="18" charset="0"/>
                <a:cs typeface="Times New Roman" pitchFamily="18" charset="0"/>
              </a:rPr>
              <a:t> до </a:t>
            </a:r>
            <a:r>
              <a:rPr lang="ru-RU" sz="3800" dirty="0" err="1" smtClean="0">
                <a:latin typeface="Times New Roman" pitchFamily="18" charset="0"/>
                <a:cs typeface="Times New Roman" pitchFamily="18" charset="0"/>
              </a:rPr>
              <a:t>роззброєння</a:t>
            </a:r>
            <a:r>
              <a:rPr lang="ru-RU" sz="3800" dirty="0" smtClean="0">
                <a:latin typeface="Times New Roman" pitchFamily="18" charset="0"/>
                <a:cs typeface="Times New Roman" pitchFamily="18" charset="0"/>
              </a:rPr>
              <a:t> противника </a:t>
            </a:r>
            <a:r>
              <a:rPr lang="ru-RU" sz="3800" dirty="0" err="1" smtClean="0">
                <a:latin typeface="Times New Roman" pitchFamily="18" charset="0"/>
                <a:cs typeface="Times New Roman" pitchFamily="18" charset="0"/>
              </a:rPr>
              <a:t>переважаючими</a:t>
            </a:r>
            <a:r>
              <a:rPr lang="ru-RU" sz="3800" dirty="0" smtClean="0">
                <a:latin typeface="Times New Roman" pitchFamily="18" charset="0"/>
                <a:cs typeface="Times New Roman" pitchFamily="18" charset="0"/>
              </a:rPr>
              <a:t> силами. </a:t>
            </a:r>
            <a:r>
              <a:rPr lang="ru-RU" sz="3800" dirty="0" err="1" smtClean="0">
                <a:latin typeface="Times New Roman" pitchFamily="18" charset="0"/>
                <a:cs typeface="Times New Roman" pitchFamily="18" charset="0"/>
              </a:rPr>
              <a:t>Просуваючись</a:t>
            </a:r>
            <a:r>
              <a:rPr lang="ru-RU" sz="3800" dirty="0" smtClean="0">
                <a:latin typeface="Times New Roman" pitchFamily="18" charset="0"/>
                <a:cs typeface="Times New Roman" pitchFamily="18" charset="0"/>
              </a:rPr>
              <a:t> по </a:t>
            </a:r>
            <a:r>
              <a:rPr lang="ru-RU" sz="3800" dirty="0" err="1" smtClean="0">
                <a:latin typeface="Times New Roman" pitchFamily="18" charset="0"/>
                <a:cs typeface="Times New Roman" pitchFamily="18" charset="0"/>
              </a:rPr>
              <a:t>залізницях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війська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Антонова-Овсіенка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поступово</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витісняли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міст</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гарнізони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Центральної</a:t>
            </a:r>
            <a:r>
              <a:rPr lang="ru-RU" sz="3800" dirty="0" smtClean="0">
                <a:latin typeface="Times New Roman" pitchFamily="18" charset="0"/>
                <a:cs typeface="Times New Roman" pitchFamily="18" charset="0"/>
              </a:rPr>
              <a:t> Ради.</a:t>
            </a:r>
          </a:p>
          <a:p>
            <a:pPr marL="100013" indent="168275">
              <a:buNone/>
            </a:pPr>
            <a:r>
              <a:rPr lang="ru-RU" sz="3800" dirty="0" smtClean="0">
                <a:latin typeface="Times New Roman" pitchFamily="18" charset="0"/>
                <a:cs typeface="Times New Roman" pitchFamily="18" charset="0"/>
              </a:rPr>
              <a:t>На початку </a:t>
            </a:r>
            <a:r>
              <a:rPr lang="ru-RU" sz="3800" dirty="0" err="1" smtClean="0">
                <a:latin typeface="Times New Roman" pitchFamily="18" charset="0"/>
                <a:cs typeface="Times New Roman" pitchFamily="18" charset="0"/>
              </a:rPr>
              <a:t>грудня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наполеглива</a:t>
            </a:r>
            <a:r>
              <a:rPr lang="ru-RU" sz="3800" dirty="0" smtClean="0">
                <a:latin typeface="Times New Roman" pitchFamily="18" charset="0"/>
                <a:cs typeface="Times New Roman" pitchFamily="18" charset="0"/>
              </a:rPr>
              <a:t> робота </a:t>
            </a:r>
            <a:r>
              <a:rPr lang="ru-RU" sz="3800" dirty="0" err="1" smtClean="0">
                <a:latin typeface="Times New Roman" pitchFamily="18" charset="0"/>
                <a:cs typeface="Times New Roman" pitchFamily="18" charset="0"/>
              </a:rPr>
              <a:t>оргкомітету</a:t>
            </a:r>
            <a:r>
              <a:rPr lang="ru-RU" sz="3800" dirty="0" smtClean="0">
                <a:latin typeface="Times New Roman" pitchFamily="18" charset="0"/>
                <a:cs typeface="Times New Roman" pitchFamily="18" charset="0"/>
              </a:rPr>
              <a:t> по </a:t>
            </a:r>
            <a:r>
              <a:rPr lang="ru-RU" sz="3800" dirty="0" err="1" smtClean="0">
                <a:latin typeface="Times New Roman" pitchFamily="18" charset="0"/>
                <a:cs typeface="Times New Roman" pitchFamily="18" charset="0"/>
              </a:rPr>
              <a:t>скликанню</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Всеукраїнського</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з'їзду</a:t>
            </a:r>
            <a:r>
              <a:rPr lang="ru-RU" sz="3800" dirty="0" smtClean="0">
                <a:latin typeface="Times New Roman" pitchFamily="18" charset="0"/>
                <a:cs typeface="Times New Roman" pitchFamily="18" charset="0"/>
              </a:rPr>
              <a:t> Рад </a:t>
            </a:r>
            <a:r>
              <a:rPr lang="ru-RU" sz="3800" dirty="0" err="1" smtClean="0">
                <a:latin typeface="Times New Roman" pitchFamily="18" charset="0"/>
                <a:cs typeface="Times New Roman" pitchFamily="18" charset="0"/>
              </a:rPr>
              <a:t>наблизилася</a:t>
            </a:r>
            <a:r>
              <a:rPr lang="ru-RU" sz="3800" dirty="0" smtClean="0">
                <a:latin typeface="Times New Roman" pitchFamily="18" charset="0"/>
                <a:cs typeface="Times New Roman" pitchFamily="18" charset="0"/>
              </a:rPr>
              <a:t> до </a:t>
            </a:r>
            <a:r>
              <a:rPr lang="ru-RU" sz="3800" dirty="0" err="1" smtClean="0">
                <a:latin typeface="Times New Roman" pitchFamily="18" charset="0"/>
                <a:cs typeface="Times New Roman" pitchFamily="18" charset="0"/>
              </a:rPr>
              <a:t>завершення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Підсумки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цієї</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роботи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виявилися</a:t>
            </a:r>
            <a:r>
              <a:rPr lang="ru-RU" sz="3800" dirty="0" smtClean="0">
                <a:latin typeface="Times New Roman" pitchFamily="18" charset="0"/>
                <a:cs typeface="Times New Roman" pitchFamily="18" charset="0"/>
              </a:rPr>
              <a:t> для </a:t>
            </a:r>
            <a:r>
              <a:rPr lang="ru-RU" sz="3800" dirty="0" err="1" smtClean="0">
                <a:latin typeface="Times New Roman" pitchFamily="18" charset="0"/>
                <a:cs typeface="Times New Roman" pitchFamily="18" charset="0"/>
              </a:rPr>
              <a:t>більшовиків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невтішними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Замість</a:t>
            </a:r>
            <a:r>
              <a:rPr lang="ru-RU" sz="3800" dirty="0" smtClean="0">
                <a:latin typeface="Times New Roman" pitchFamily="18" charset="0"/>
                <a:cs typeface="Times New Roman" pitchFamily="18" charset="0"/>
              </a:rPr>
              <a:t> того, </a:t>
            </a:r>
            <a:r>
              <a:rPr lang="ru-RU" sz="3800" dirty="0" err="1" smtClean="0">
                <a:latin typeface="Times New Roman" pitchFamily="18" charset="0"/>
                <a:cs typeface="Times New Roman" pitchFamily="18" charset="0"/>
              </a:rPr>
              <a:t>щоб</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надсилати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делегатів</a:t>
            </a:r>
            <a:r>
              <a:rPr lang="ru-RU" sz="3800" dirty="0" smtClean="0">
                <a:latin typeface="Times New Roman" pitchFamily="18" charset="0"/>
                <a:cs typeface="Times New Roman" pitchFamily="18" charset="0"/>
              </a:rPr>
              <a:t> у </a:t>
            </a:r>
            <a:r>
              <a:rPr lang="ru-RU" sz="3800" dirty="0" err="1" smtClean="0">
                <a:latin typeface="Times New Roman" pitchFamily="18" charset="0"/>
                <a:cs typeface="Times New Roman" pitchFamily="18" charset="0"/>
              </a:rPr>
              <a:t>Київ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есеро-меншовицький</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виконком</a:t>
            </a:r>
            <a:r>
              <a:rPr lang="ru-RU" sz="3800" dirty="0" smtClean="0">
                <a:latin typeface="Times New Roman" pitchFamily="18" charset="0"/>
                <a:cs typeface="Times New Roman" pitchFamily="18" charset="0"/>
              </a:rPr>
              <a:t> Рад </a:t>
            </a:r>
            <a:r>
              <a:rPr lang="ru-RU" sz="3800" dirty="0" err="1" smtClean="0">
                <a:latin typeface="Times New Roman" pitchFamily="18" charset="0"/>
                <a:cs typeface="Times New Roman" pitchFamily="18" charset="0"/>
              </a:rPr>
              <a:t>Донецько-Криворізької</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області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спрямував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їх</a:t>
            </a:r>
            <a:r>
              <a:rPr lang="ru-RU" sz="3800" dirty="0" smtClean="0">
                <a:latin typeface="Times New Roman" pitchFamily="18" charset="0"/>
                <a:cs typeface="Times New Roman" pitchFamily="18" charset="0"/>
              </a:rPr>
              <a:t> у </a:t>
            </a:r>
            <a:r>
              <a:rPr lang="ru-RU" sz="3800" dirty="0" err="1" smtClean="0">
                <a:latin typeface="Times New Roman" pitchFamily="18" charset="0"/>
                <a:cs typeface="Times New Roman" pitchFamily="18" charset="0"/>
              </a:rPr>
              <a:t>Харків</a:t>
            </a:r>
            <a:r>
              <a:rPr lang="ru-RU" sz="3800" dirty="0" smtClean="0">
                <a:latin typeface="Times New Roman" pitchFamily="18" charset="0"/>
                <a:cs typeface="Times New Roman" pitchFamily="18" charset="0"/>
              </a:rPr>
              <a:t>, на </a:t>
            </a:r>
            <a:r>
              <a:rPr lang="ru-RU" sz="3800" dirty="0" err="1" smtClean="0">
                <a:latin typeface="Times New Roman" pitchFamily="18" charset="0"/>
                <a:cs typeface="Times New Roman" pitchFamily="18" charset="0"/>
              </a:rPr>
              <a:t>власний</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з'їзд</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Меншовиків</a:t>
            </a:r>
            <a:r>
              <a:rPr lang="ru-RU" sz="3800" dirty="0" smtClean="0">
                <a:latin typeface="Times New Roman" pitchFamily="18" charset="0"/>
                <a:cs typeface="Times New Roman" pitchFamily="18" charset="0"/>
              </a:rPr>
              <a:t> та </a:t>
            </a:r>
            <a:r>
              <a:rPr lang="ru-RU" sz="3800" dirty="0" err="1" smtClean="0">
                <a:latin typeface="Times New Roman" pitchFamily="18" charset="0"/>
                <a:cs typeface="Times New Roman" pitchFamily="18" charset="0"/>
              </a:rPr>
              <a:t>есерів</a:t>
            </a:r>
            <a:r>
              <a:rPr lang="ru-RU" sz="3800" dirty="0" smtClean="0">
                <a:latin typeface="Times New Roman" pitchFamily="18" charset="0"/>
                <a:cs typeface="Times New Roman" pitchFamily="18" charset="0"/>
              </a:rPr>
              <a:t>  не </a:t>
            </a:r>
            <a:r>
              <a:rPr lang="ru-RU" sz="3800" dirty="0" err="1" smtClean="0">
                <a:latin typeface="Times New Roman" pitchFamily="18" charset="0"/>
                <a:cs typeface="Times New Roman" pitchFamily="18" charset="0"/>
              </a:rPr>
              <a:t>цікавила</a:t>
            </a:r>
            <a:r>
              <a:rPr lang="ru-RU" sz="3800" dirty="0" smtClean="0">
                <a:latin typeface="Times New Roman" pitchFamily="18" charset="0"/>
                <a:cs typeface="Times New Roman" pitchFamily="18" charset="0"/>
              </a:rPr>
              <a:t> УНР, яку вони </a:t>
            </a:r>
            <a:r>
              <a:rPr lang="ru-RU" sz="3800" dirty="0" err="1" smtClean="0">
                <a:latin typeface="Times New Roman" pitchFamily="18" charset="0"/>
                <a:cs typeface="Times New Roman" pitchFamily="18" charset="0"/>
              </a:rPr>
              <a:t>вважали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націоналістичною</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вигадкою</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Центральної</a:t>
            </a:r>
            <a:r>
              <a:rPr lang="ru-RU" sz="3800" dirty="0" smtClean="0">
                <a:latin typeface="Times New Roman" pitchFamily="18" charset="0"/>
                <a:cs typeface="Times New Roman" pitchFamily="18" charset="0"/>
              </a:rPr>
              <a:t> Ради. </a:t>
            </a:r>
            <a:r>
              <a:rPr lang="ru-RU" sz="3800" dirty="0" err="1" smtClean="0">
                <a:latin typeface="Times New Roman" pitchFamily="18" charset="0"/>
                <a:cs typeface="Times New Roman" pitchFamily="18" charset="0"/>
              </a:rPr>
              <a:t>Остання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також</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хоча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й</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інших</a:t>
            </a:r>
            <a:r>
              <a:rPr lang="ru-RU" sz="3800" dirty="0" smtClean="0">
                <a:latin typeface="Times New Roman" pitchFamily="18" charset="0"/>
                <a:cs typeface="Times New Roman" pitchFamily="18" charset="0"/>
              </a:rPr>
              <a:t> причин, </a:t>
            </a:r>
            <a:r>
              <a:rPr lang="ru-RU" sz="3800" dirty="0" err="1" smtClean="0">
                <a:latin typeface="Times New Roman" pitchFamily="18" charset="0"/>
                <a:cs typeface="Times New Roman" pitchFamily="18" charset="0"/>
              </a:rPr>
              <a:t>ігнорувала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з'їзд</a:t>
            </a:r>
            <a:r>
              <a:rPr lang="ru-RU" sz="3800" dirty="0" smtClean="0">
                <a:latin typeface="Times New Roman" pitchFamily="18" charset="0"/>
                <a:cs typeface="Times New Roman" pitchFamily="18" charset="0"/>
              </a:rPr>
              <a:t>. У </a:t>
            </a:r>
            <a:r>
              <a:rPr lang="ru-RU" sz="3800" dirty="0" err="1" smtClean="0">
                <a:latin typeface="Times New Roman" pitchFamily="18" charset="0"/>
                <a:cs typeface="Times New Roman" pitchFamily="18" charset="0"/>
              </a:rPr>
              <a:t>призначений</a:t>
            </a:r>
            <a:r>
              <a:rPr lang="ru-RU" sz="3800" dirty="0" smtClean="0">
                <a:latin typeface="Times New Roman" pitchFamily="18" charset="0"/>
                <a:cs typeface="Times New Roman" pitchFamily="18" charset="0"/>
              </a:rPr>
              <a:t> день, 4 </a:t>
            </a:r>
            <a:r>
              <a:rPr lang="ru-RU" sz="3800" dirty="0" err="1" smtClean="0">
                <a:latin typeface="Times New Roman" pitchFamily="18" charset="0"/>
                <a:cs typeface="Times New Roman" pitchFamily="18" charset="0"/>
              </a:rPr>
              <a:t>грудня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кількість</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делегатів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що</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з'їхалися</a:t>
            </a:r>
            <a:r>
              <a:rPr lang="ru-RU" sz="3800" dirty="0" smtClean="0">
                <a:latin typeface="Times New Roman" pitchFamily="18" charset="0"/>
                <a:cs typeface="Times New Roman" pitchFamily="18" charset="0"/>
              </a:rPr>
              <a:t> в </a:t>
            </a:r>
            <a:r>
              <a:rPr lang="ru-RU" sz="3800" dirty="0" err="1" smtClean="0">
                <a:latin typeface="Times New Roman" pitchFamily="18" charset="0"/>
                <a:cs typeface="Times New Roman" pitchFamily="18" charset="0"/>
              </a:rPr>
              <a:t>Київ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ледве</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перейшла</a:t>
            </a:r>
            <a:r>
              <a:rPr lang="ru-RU" sz="3800" dirty="0" smtClean="0">
                <a:latin typeface="Times New Roman" pitchFamily="18" charset="0"/>
                <a:cs typeface="Times New Roman" pitchFamily="18" charset="0"/>
              </a:rPr>
              <a:t> за сотню.</a:t>
            </a:r>
          </a:p>
          <a:p>
            <a:pPr marL="100013" indent="168275">
              <a:buNone/>
            </a:pPr>
            <a:r>
              <a:rPr lang="ru-RU" sz="3800" dirty="0" err="1" smtClean="0">
                <a:latin typeface="Times New Roman" pitchFamily="18" charset="0"/>
                <a:cs typeface="Times New Roman" pitchFamily="18" charset="0"/>
              </a:rPr>
              <a:t>Однак</a:t>
            </a:r>
            <a:r>
              <a:rPr lang="ru-RU" sz="3800" dirty="0" smtClean="0">
                <a:latin typeface="Times New Roman" pitchFamily="18" charset="0"/>
                <a:cs typeface="Times New Roman" pitchFamily="18" charset="0"/>
              </a:rPr>
              <a:t>, за </a:t>
            </a:r>
            <a:r>
              <a:rPr lang="ru-RU" sz="3800" dirty="0" err="1" smtClean="0">
                <a:latin typeface="Times New Roman" pitchFamily="18" charset="0"/>
                <a:cs typeface="Times New Roman" pitchFamily="18" charset="0"/>
              </a:rPr>
              <a:t>тиждень</a:t>
            </a:r>
            <a:r>
              <a:rPr lang="ru-RU" sz="3800" dirty="0" smtClean="0">
                <a:latin typeface="Times New Roman" pitchFamily="18" charset="0"/>
                <a:cs typeface="Times New Roman" pitchFamily="18" charset="0"/>
              </a:rPr>
              <a:t> до </a:t>
            </a:r>
            <a:r>
              <a:rPr lang="ru-RU" sz="3800" dirty="0" err="1" smtClean="0">
                <a:latin typeface="Times New Roman" pitchFamily="18" charset="0"/>
                <a:cs typeface="Times New Roman" pitchFamily="18" charset="0"/>
              </a:rPr>
              <a:t>з'їзду</a:t>
            </a:r>
            <a:r>
              <a:rPr lang="ru-RU" sz="3800" dirty="0" smtClean="0">
                <a:latin typeface="Times New Roman" pitchFamily="18" charset="0"/>
                <a:cs typeface="Times New Roman" pitchFamily="18" charset="0"/>
              </a:rPr>
              <a:t> Центральна Рада </a:t>
            </a:r>
            <a:r>
              <a:rPr lang="ru-RU" sz="3800" dirty="0" err="1" smtClean="0">
                <a:latin typeface="Times New Roman" pitchFamily="18" charset="0"/>
                <a:cs typeface="Times New Roman" pitchFamily="18" charset="0"/>
              </a:rPr>
              <a:t>змінила</a:t>
            </a:r>
            <a:r>
              <a:rPr lang="ru-RU" sz="3800" dirty="0" smtClean="0">
                <a:latin typeface="Times New Roman" pitchFamily="18" charset="0"/>
                <a:cs typeface="Times New Roman" pitchFamily="18" charset="0"/>
              </a:rPr>
              <a:t> тактику </a:t>
            </a:r>
            <a:r>
              <a:rPr lang="ru-RU" sz="3800" dirty="0" err="1" smtClean="0">
                <a:latin typeface="Times New Roman" pitchFamily="18" charset="0"/>
                <a:cs typeface="Times New Roman" pitchFamily="18" charset="0"/>
              </a:rPr>
              <a:t>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розіслала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циркуляри</a:t>
            </a:r>
            <a:r>
              <a:rPr lang="ru-RU" sz="3800" dirty="0" smtClean="0">
                <a:latin typeface="Times New Roman" pitchFamily="18" charset="0"/>
                <a:cs typeface="Times New Roman" pitchFamily="18" charset="0"/>
              </a:rPr>
              <a:t> на </a:t>
            </a:r>
            <a:r>
              <a:rPr lang="ru-RU" sz="3800" dirty="0" err="1" smtClean="0">
                <a:latin typeface="Times New Roman" pitchFamily="18" charset="0"/>
                <a:cs typeface="Times New Roman" pitchFamily="18" charset="0"/>
              </a:rPr>
              <a:t>місця</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вимогою</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направити</a:t>
            </a:r>
            <a:r>
              <a:rPr lang="ru-RU" sz="3800" dirty="0" smtClean="0">
                <a:latin typeface="Times New Roman" pitchFamily="18" charset="0"/>
                <a:cs typeface="Times New Roman" pitchFamily="18" charset="0"/>
              </a:rPr>
              <a:t> в </a:t>
            </a:r>
            <a:r>
              <a:rPr lang="ru-RU" sz="3800" dirty="0" err="1" smtClean="0">
                <a:latin typeface="Times New Roman" pitchFamily="18" charset="0"/>
                <a:cs typeface="Times New Roman" pitchFamily="18" charset="0"/>
              </a:rPr>
              <a:t>столицю</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якомога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більше</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делегатів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від</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селянських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спілок</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українізованих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військових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частин</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Інакше</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кажучи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було</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вирішено</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повторити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досвід</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зриву</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з'їзду</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застосований</a:t>
            </a:r>
            <a:r>
              <a:rPr lang="ru-RU" sz="3800" dirty="0" smtClean="0">
                <a:latin typeface="Times New Roman" pitchFamily="18" charset="0"/>
                <a:cs typeface="Times New Roman" pitchFamily="18" charset="0"/>
              </a:rPr>
              <a:t> у </a:t>
            </a:r>
            <a:r>
              <a:rPr lang="ru-RU" sz="3800" dirty="0" err="1" smtClean="0">
                <a:latin typeface="Times New Roman" pitchFamily="18" charset="0"/>
                <a:cs typeface="Times New Roman" pitchFamily="18" charset="0"/>
              </a:rPr>
              <a:t>квітні</a:t>
            </a:r>
            <a:r>
              <a:rPr lang="ru-RU" sz="3800" dirty="0" smtClean="0">
                <a:latin typeface="Times New Roman" pitchFamily="18" charset="0"/>
                <a:cs typeface="Times New Roman" pitchFamily="18" charset="0"/>
              </a:rPr>
              <a:t>, коли </a:t>
            </a:r>
            <a:r>
              <a:rPr lang="ru-RU" sz="3800" dirty="0" err="1" smtClean="0">
                <a:latin typeface="Times New Roman" pitchFamily="18" charset="0"/>
                <a:cs typeface="Times New Roman" pitchFamily="18" charset="0"/>
              </a:rPr>
              <a:t>київські</a:t>
            </a:r>
            <a:r>
              <a:rPr lang="ru-RU" sz="3800" dirty="0" smtClean="0">
                <a:latin typeface="Times New Roman" pitchFamily="18" charset="0"/>
                <a:cs typeface="Times New Roman" pitchFamily="18" charset="0"/>
              </a:rPr>
              <a:t> Ради </a:t>
            </a:r>
            <a:r>
              <a:rPr lang="ru-RU" sz="3800" dirty="0" err="1" smtClean="0">
                <a:latin typeface="Times New Roman" pitchFamily="18" charset="0"/>
                <a:cs typeface="Times New Roman" pitchFamily="18" charset="0"/>
              </a:rPr>
              <a:t>робітничих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солдатських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депутатів</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готували</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обласний</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з'їзд</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потай</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від</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українських</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організацій</a:t>
            </a:r>
            <a:r>
              <a:rPr lang="ru-RU" sz="3800" dirty="0" smtClean="0">
                <a:latin typeface="Times New Roman" pitchFamily="18" charset="0"/>
                <a:cs typeface="Times New Roman" pitchFamily="18" charset="0"/>
              </a:rPr>
              <a:t>.</a:t>
            </a:r>
            <a:endParaRPr lang="ru-RU" sz="3800"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714356"/>
            <a:ext cx="8258204" cy="5286412"/>
          </a:xfrm>
        </p:spPr>
        <p:txBody>
          <a:bodyPr>
            <a:normAutofit/>
          </a:bodyPr>
          <a:lstStyle/>
          <a:p>
            <a:pPr marL="100013" indent="168275">
              <a:lnSpc>
                <a:spcPct val="80000"/>
              </a:lnSpc>
              <a:buNone/>
            </a:pPr>
            <a:r>
              <a:rPr lang="ru-RU" sz="1500" dirty="0" smtClean="0">
                <a:latin typeface="Times New Roman" pitchFamily="18" charset="0"/>
                <a:cs typeface="Times New Roman" pitchFamily="18" charset="0"/>
              </a:rPr>
              <a:t>Як </a:t>
            </a:r>
            <a:r>
              <a:rPr lang="ru-RU" sz="1500" dirty="0" err="1" smtClean="0">
                <a:latin typeface="Times New Roman" pitchFamily="18" charset="0"/>
                <a:cs typeface="Times New Roman" pitchFamily="18" charset="0"/>
              </a:rPr>
              <a:t>наслідок</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Київ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з'їхалися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понад</a:t>
            </a:r>
            <a:r>
              <a:rPr lang="ru-RU" sz="1500" dirty="0" smtClean="0">
                <a:latin typeface="Times New Roman" pitchFamily="18" charset="0"/>
                <a:cs typeface="Times New Roman" pitchFamily="18" charset="0"/>
              </a:rPr>
              <a:t> 2000 </a:t>
            </a:r>
            <a:r>
              <a:rPr lang="ru-RU" sz="1500" dirty="0" err="1" smtClean="0">
                <a:latin typeface="Times New Roman" pitchFamily="18" charset="0"/>
                <a:cs typeface="Times New Roman" pitchFamily="18" charset="0"/>
              </a:rPr>
              <a:t>українських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делегатів</a:t>
            </a:r>
            <a:r>
              <a:rPr lang="ru-RU" sz="1500" dirty="0" smtClean="0">
                <a:latin typeface="Times New Roman" pitchFamily="18" charset="0"/>
                <a:cs typeface="Times New Roman" pitchFamily="18" charset="0"/>
              </a:rPr>
              <a:t>. Вони </a:t>
            </a:r>
            <a:r>
              <a:rPr lang="ru-RU" sz="1500" dirty="0" err="1" smtClean="0">
                <a:latin typeface="Times New Roman" pitchFamily="18" charset="0"/>
                <a:cs typeface="Times New Roman" pitchFamily="18" charset="0"/>
              </a:rPr>
              <a:t>усунули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мандатну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комісію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з'їзду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стали </a:t>
            </a:r>
            <a:r>
              <a:rPr lang="ru-RU" sz="1500" dirty="0" err="1" smtClean="0">
                <a:latin typeface="Times New Roman" pitchFamily="18" charset="0"/>
                <a:cs typeface="Times New Roman" pitchFamily="18" charset="0"/>
              </a:rPr>
              <a:t>самі</a:t>
            </a:r>
            <a:r>
              <a:rPr lang="ru-RU" sz="1500" dirty="0" smtClean="0">
                <a:latin typeface="Times New Roman" pitchFamily="18" charset="0"/>
                <a:cs typeface="Times New Roman" pitchFamily="18" charset="0"/>
              </a:rPr>
              <a:t> собою </a:t>
            </a:r>
            <a:r>
              <a:rPr lang="ru-RU" sz="1500" dirty="0" err="1" smtClean="0">
                <a:latin typeface="Times New Roman" pitchFamily="18" charset="0"/>
                <a:cs typeface="Times New Roman" pitchFamily="18" charset="0"/>
              </a:rPr>
              <a:t>видавати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мандати</a:t>
            </a:r>
            <a:r>
              <a:rPr lang="ru-RU" sz="1500" dirty="0" smtClean="0">
                <a:latin typeface="Times New Roman" pitchFamily="18" charset="0"/>
                <a:cs typeface="Times New Roman" pitchFamily="18" charset="0"/>
              </a:rPr>
              <a:t>. Коли </a:t>
            </a:r>
            <a:r>
              <a:rPr lang="ru-RU" sz="1500" dirty="0" err="1" smtClean="0">
                <a:latin typeface="Times New Roman" pitchFamily="18" charset="0"/>
                <a:cs typeface="Times New Roman" pitchFamily="18" charset="0"/>
              </a:rPr>
              <a:t>з'їзд</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розпочався</a:t>
            </a:r>
            <a:r>
              <a:rPr lang="ru-RU" sz="1500" dirty="0" smtClean="0">
                <a:latin typeface="Times New Roman" pitchFamily="18" charset="0"/>
                <a:cs typeface="Times New Roman" pitchFamily="18" charset="0"/>
              </a:rPr>
              <a:t>, В. П. </a:t>
            </a:r>
            <a:r>
              <a:rPr lang="ru-RU" sz="1500" dirty="0" err="1" smtClean="0">
                <a:latin typeface="Times New Roman" pitchFamily="18" charset="0"/>
                <a:cs typeface="Times New Roman" pitchFamily="18" charset="0"/>
              </a:rPr>
              <a:t>Затонського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якому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доручили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його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відкрити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зігнали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трибуни</a:t>
            </a:r>
            <a:r>
              <a:rPr lang="ru-RU" sz="1500" dirty="0" smtClean="0">
                <a:latin typeface="Times New Roman" pitchFamily="18" charset="0"/>
                <a:cs typeface="Times New Roman" pitchFamily="18" charset="0"/>
              </a:rPr>
              <a:t>. Голова </a:t>
            </a:r>
            <a:r>
              <a:rPr lang="ru-RU" sz="1500" dirty="0" err="1" smtClean="0">
                <a:latin typeface="Times New Roman" pitchFamily="18" charset="0"/>
                <a:cs typeface="Times New Roman" pitchFamily="18" charset="0"/>
              </a:rPr>
              <a:t>Селянської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спілки</a:t>
            </a:r>
            <a:r>
              <a:rPr lang="ru-RU" sz="1500" dirty="0" smtClean="0">
                <a:latin typeface="Times New Roman" pitchFamily="18" charset="0"/>
                <a:cs typeface="Times New Roman" pitchFamily="18" charset="0"/>
              </a:rPr>
              <a:t> М. М. </a:t>
            </a:r>
            <a:r>
              <a:rPr lang="ru-RU" sz="1500" dirty="0" err="1" smtClean="0">
                <a:latin typeface="Times New Roman" pitchFamily="18" charset="0"/>
                <a:cs typeface="Times New Roman" pitchFamily="18" charset="0"/>
              </a:rPr>
              <a:t>Стасюк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відверто</a:t>
            </a:r>
            <a:r>
              <a:rPr lang="ru-RU" sz="1500" dirty="0" smtClean="0">
                <a:latin typeface="Times New Roman" pitchFamily="18" charset="0"/>
                <a:cs typeface="Times New Roman" pitchFamily="18" charset="0"/>
              </a:rPr>
              <a:t> заявив, </a:t>
            </a:r>
            <a:r>
              <a:rPr lang="ru-RU" sz="1500" dirty="0" err="1" smtClean="0">
                <a:latin typeface="Times New Roman" pitchFamily="18" charset="0"/>
                <a:cs typeface="Times New Roman" pitchFamily="18" charset="0"/>
              </a:rPr>
              <a:t>що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більшовицьки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настроєний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крайовий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комітет</a:t>
            </a:r>
            <a:r>
              <a:rPr lang="ru-RU" sz="1500" dirty="0" smtClean="0">
                <a:latin typeface="Times New Roman" pitchFamily="18" charset="0"/>
                <a:cs typeface="Times New Roman" pitchFamily="18" charset="0"/>
              </a:rPr>
              <a:t> Рад </a:t>
            </a:r>
            <a:r>
              <a:rPr lang="ru-RU" sz="1500" dirty="0" err="1" smtClean="0">
                <a:latin typeface="Times New Roman" pitchFamily="18" charset="0"/>
                <a:cs typeface="Times New Roman" pitchFamily="18" charset="0"/>
              </a:rPr>
              <a:t>робітничих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солдатських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депутатів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віддаючи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перевагу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робітникам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солдатам, а до </a:t>
            </a:r>
            <a:r>
              <a:rPr lang="ru-RU" sz="1500" dirty="0" err="1" smtClean="0">
                <a:latin typeface="Times New Roman" pitchFamily="18" charset="0"/>
                <a:cs typeface="Times New Roman" pitchFamily="18" charset="0"/>
              </a:rPr>
              <a:t>всього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ще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неукраїнцям</a:t>
            </a:r>
            <a:r>
              <a:rPr lang="ru-RU" sz="1500" dirty="0" smtClean="0">
                <a:latin typeface="Times New Roman" pitchFamily="18" charset="0"/>
                <a:cs typeface="Times New Roman" pitchFamily="18" charset="0"/>
              </a:rPr>
              <a:t> над селянами, </a:t>
            </a:r>
            <a:r>
              <a:rPr lang="ru-RU" sz="1500" dirty="0" err="1" smtClean="0">
                <a:latin typeface="Times New Roman" pitchFamily="18" charset="0"/>
                <a:cs typeface="Times New Roman" pitchFamily="18" charset="0"/>
              </a:rPr>
              <a:t>хотів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сфальшувати</a:t>
            </a:r>
            <a:r>
              <a:rPr lang="ru-RU" sz="1500" dirty="0" smtClean="0">
                <a:latin typeface="Times New Roman" pitchFamily="18" charset="0"/>
                <a:cs typeface="Times New Roman" pitchFamily="18" charset="0"/>
              </a:rPr>
              <a:t> волю </a:t>
            </a:r>
            <a:r>
              <a:rPr lang="ru-RU" sz="1500" dirty="0" err="1" smtClean="0">
                <a:latin typeface="Times New Roman" pitchFamily="18" charset="0"/>
                <a:cs typeface="Times New Roman" pitchFamily="18" charset="0"/>
              </a:rPr>
              <a:t>українського</a:t>
            </a:r>
            <a:r>
              <a:rPr lang="ru-RU" sz="1500" dirty="0" smtClean="0">
                <a:latin typeface="Times New Roman" pitchFamily="18" charset="0"/>
                <a:cs typeface="Times New Roman" pitchFamily="18" charset="0"/>
              </a:rPr>
              <a:t> народу,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тому </a:t>
            </a:r>
            <a:r>
              <a:rPr lang="ru-RU" sz="1500" dirty="0" err="1" smtClean="0">
                <a:latin typeface="Times New Roman" pitchFamily="18" charset="0"/>
                <a:cs typeface="Times New Roman" pitchFamily="18" charset="0"/>
              </a:rPr>
              <a:t>центральний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комітет</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Селянської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спілки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подбав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свого</a:t>
            </a:r>
            <a:r>
              <a:rPr lang="ru-RU" sz="1500" dirty="0" smtClean="0">
                <a:latin typeface="Times New Roman" pitchFamily="18" charset="0"/>
                <a:cs typeface="Times New Roman" pitchFamily="18" charset="0"/>
              </a:rPr>
              <a:t> боку, про те, </a:t>
            </a:r>
            <a:r>
              <a:rPr lang="ru-RU" sz="1500" dirty="0" err="1" smtClean="0">
                <a:latin typeface="Times New Roman" pitchFamily="18" charset="0"/>
                <a:cs typeface="Times New Roman" pitchFamily="18" charset="0"/>
              </a:rPr>
              <a:t>щоб</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збільшити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селянське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представництво</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з'їзді</a:t>
            </a:r>
            <a:r>
              <a:rPr lang="ru-RU" sz="1500" dirty="0" smtClean="0">
                <a:latin typeface="Times New Roman" pitchFamily="18" charset="0"/>
                <a:cs typeface="Times New Roman" pitchFamily="18" charset="0"/>
              </a:rPr>
              <a:t>.</a:t>
            </a:r>
          </a:p>
          <a:p>
            <a:pPr marL="100013" indent="168275">
              <a:lnSpc>
                <a:spcPct val="80000"/>
              </a:lnSpc>
              <a:buNone/>
            </a:pPr>
            <a:r>
              <a:rPr lang="ru-RU" sz="1500" dirty="0" err="1" smtClean="0">
                <a:latin typeface="Times New Roman" pitchFamily="18" charset="0"/>
                <a:cs typeface="Times New Roman" pitchFamily="18" charset="0"/>
              </a:rPr>
              <a:t>Проте</a:t>
            </a:r>
            <a:r>
              <a:rPr lang="ru-RU" sz="1500" dirty="0" smtClean="0">
                <a:latin typeface="Times New Roman" pitchFamily="18" charset="0"/>
                <a:cs typeface="Times New Roman" pitchFamily="18" charset="0"/>
              </a:rPr>
              <a:t> Центральна Рада </a:t>
            </a:r>
            <a:r>
              <a:rPr lang="ru-RU" sz="1500" dirty="0" err="1" smtClean="0">
                <a:latin typeface="Times New Roman" pitchFamily="18" charset="0"/>
                <a:cs typeface="Times New Roman" pitchFamily="18" charset="0"/>
              </a:rPr>
              <a:t>недооцінила</a:t>
            </a:r>
            <a:r>
              <a:rPr lang="ru-RU" sz="1500" dirty="0" smtClean="0">
                <a:latin typeface="Times New Roman" pitchFamily="18" charset="0"/>
                <a:cs typeface="Times New Roman" pitchFamily="18" charset="0"/>
              </a:rPr>
              <a:t> противника. </a:t>
            </a:r>
            <a:r>
              <a:rPr lang="ru-RU" sz="1500" dirty="0" err="1" smtClean="0">
                <a:latin typeface="Times New Roman" pitchFamily="18" charset="0"/>
                <a:cs typeface="Times New Roman" pitchFamily="18" charset="0"/>
              </a:rPr>
              <a:t>Більшовики</a:t>
            </a:r>
            <a:r>
              <a:rPr lang="ru-RU" sz="1500" dirty="0" smtClean="0">
                <a:latin typeface="Times New Roman" pitchFamily="18" charset="0"/>
                <a:cs typeface="Times New Roman" pitchFamily="18" charset="0"/>
              </a:rPr>
              <a:t> разом </a:t>
            </a:r>
            <a:r>
              <a:rPr lang="ru-RU" sz="1500" dirty="0" err="1" smtClean="0">
                <a:latin typeface="Times New Roman" pitchFamily="18" charset="0"/>
                <a:cs typeface="Times New Roman" pitchFamily="18" charset="0"/>
              </a:rPr>
              <a:t>із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лівими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есерами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кількома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українськими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соціал-демократами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деякими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безпартійними</a:t>
            </a:r>
            <a:r>
              <a:rPr lang="ru-RU" sz="1500" dirty="0" smtClean="0">
                <a:latin typeface="Times New Roman" pitchFamily="18" charset="0"/>
                <a:cs typeface="Times New Roman" pitchFamily="18" charset="0"/>
              </a:rPr>
              <a:t> делегатами у </a:t>
            </a:r>
            <a:r>
              <a:rPr lang="ru-RU" sz="1500" dirty="0" err="1" smtClean="0">
                <a:latin typeface="Times New Roman" pitchFamily="18" charset="0"/>
                <a:cs typeface="Times New Roman" pitchFamily="18" charset="0"/>
              </a:rPr>
              <a:t>кількості</a:t>
            </a:r>
            <a:r>
              <a:rPr lang="ru-RU" sz="1500" dirty="0" smtClean="0">
                <a:latin typeface="Times New Roman" pitchFamily="18" charset="0"/>
                <a:cs typeface="Times New Roman" pitchFamily="18" charset="0"/>
              </a:rPr>
              <a:t> 127 </a:t>
            </a:r>
            <a:r>
              <a:rPr lang="ru-RU" sz="1500" dirty="0" err="1" smtClean="0">
                <a:latin typeface="Times New Roman" pitchFamily="18" charset="0"/>
                <a:cs typeface="Times New Roman" pitchFamily="18" charset="0"/>
              </a:rPr>
              <a:t>чоловік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вирішили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продовжувати</a:t>
            </a:r>
            <a:r>
              <a:rPr lang="ru-RU" sz="1500" dirty="0" smtClean="0">
                <a:latin typeface="Times New Roman" pitchFamily="18" charset="0"/>
                <a:cs typeface="Times New Roman" pitchFamily="18" charset="0"/>
              </a:rPr>
              <a:t> роботу в </a:t>
            </a:r>
            <a:r>
              <a:rPr lang="ru-RU" sz="1500" dirty="0" err="1" smtClean="0">
                <a:latin typeface="Times New Roman" pitchFamily="18" charset="0"/>
                <a:cs typeface="Times New Roman" pitchFamily="18" charset="0"/>
              </a:rPr>
              <a:t>Харкові</a:t>
            </a:r>
            <a:r>
              <a:rPr lang="ru-RU" sz="1500" dirty="0" smtClean="0">
                <a:latin typeface="Times New Roman" pitchFamily="18" charset="0"/>
                <a:cs typeface="Times New Roman" pitchFamily="18" charset="0"/>
              </a:rPr>
              <a:t>, де в </a:t>
            </a:r>
            <a:r>
              <a:rPr lang="ru-RU" sz="1500" dirty="0" err="1" smtClean="0">
                <a:latin typeface="Times New Roman" pitchFamily="18" charset="0"/>
                <a:cs typeface="Times New Roman" pitchFamily="18" charset="0"/>
              </a:rPr>
              <a:t>ці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встановлювалася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радянська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влада</a:t>
            </a:r>
            <a:r>
              <a:rPr lang="ru-RU" sz="1500" dirty="0" smtClean="0">
                <a:latin typeface="Times New Roman" pitchFamily="18" charset="0"/>
                <a:cs typeface="Times New Roman" pitchFamily="18" charset="0"/>
              </a:rPr>
              <a:t>. Вони </a:t>
            </a:r>
            <a:r>
              <a:rPr lang="ru-RU" sz="1500" dirty="0" err="1" smtClean="0">
                <a:latin typeface="Times New Roman" pitchFamily="18" charset="0"/>
                <a:cs typeface="Times New Roman" pitchFamily="18" charset="0"/>
              </a:rPr>
              <a:t>об'єдналися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делегатами </a:t>
            </a:r>
            <a:r>
              <a:rPr lang="ru-RU" sz="1500" dirty="0" err="1" smtClean="0">
                <a:latin typeface="Times New Roman" pitchFamily="18" charset="0"/>
                <a:cs typeface="Times New Roman" pitchFamily="18" charset="0"/>
              </a:rPr>
              <a:t>обласного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з'їзду</a:t>
            </a:r>
            <a:r>
              <a:rPr lang="ru-RU" sz="1500" dirty="0" smtClean="0">
                <a:latin typeface="Times New Roman" pitchFamily="18" charset="0"/>
                <a:cs typeface="Times New Roman" pitchFamily="18" charset="0"/>
              </a:rPr>
              <a:t> Рад </a:t>
            </a:r>
            <a:r>
              <a:rPr lang="ru-RU" sz="1500" dirty="0" err="1" smtClean="0">
                <a:latin typeface="Times New Roman" pitchFamily="18" charset="0"/>
                <a:cs typeface="Times New Roman" pitchFamily="18" charset="0"/>
              </a:rPr>
              <a:t>Донбасу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Криворіжжя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конституювалися</a:t>
            </a:r>
            <a:r>
              <a:rPr lang="ru-RU" sz="1500" dirty="0" smtClean="0">
                <a:latin typeface="Times New Roman" pitchFamily="18" charset="0"/>
                <a:cs typeface="Times New Roman" pitchFamily="18" charset="0"/>
              </a:rPr>
              <a:t> в І </a:t>
            </a:r>
            <a:r>
              <a:rPr lang="ru-RU" sz="1500" dirty="0" err="1" smtClean="0">
                <a:latin typeface="Times New Roman" pitchFamily="18" charset="0"/>
                <a:cs typeface="Times New Roman" pitchFamily="18" charset="0"/>
              </a:rPr>
              <a:t>Всеукраїнський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з'їзд</a:t>
            </a:r>
            <a:r>
              <a:rPr lang="ru-RU" sz="1500" dirty="0" smtClean="0">
                <a:latin typeface="Times New Roman" pitchFamily="18" charset="0"/>
                <a:cs typeface="Times New Roman" pitchFamily="18" charset="0"/>
              </a:rPr>
              <a:t> Рад, на </a:t>
            </a:r>
            <a:r>
              <a:rPr lang="ru-RU" sz="1500" dirty="0" err="1" smtClean="0">
                <a:latin typeface="Times New Roman" pitchFamily="18" charset="0"/>
                <a:cs typeface="Times New Roman" pitchFamily="18" charset="0"/>
              </a:rPr>
              <a:t>якому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представлені</a:t>
            </a:r>
            <a:r>
              <a:rPr lang="ru-RU" sz="1500" dirty="0" smtClean="0">
                <a:latin typeface="Times New Roman" pitchFamily="18" charset="0"/>
                <a:cs typeface="Times New Roman" pitchFamily="18" charset="0"/>
              </a:rPr>
              <a:t> 82 Ради. </a:t>
            </a:r>
            <a:r>
              <a:rPr lang="ru-RU" sz="1500" dirty="0" err="1" smtClean="0">
                <a:latin typeface="Times New Roman" pitchFamily="18" charset="0"/>
                <a:cs typeface="Times New Roman" pitchFamily="18" charset="0"/>
              </a:rPr>
              <a:t>Делегатів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a:t>
            </a:r>
            <a:r>
              <a:rPr lang="ru-RU" sz="1500" dirty="0" smtClean="0">
                <a:latin typeface="Times New Roman" pitchFamily="18" charset="0"/>
                <a:cs typeface="Times New Roman" pitchFamily="18" charset="0"/>
              </a:rPr>
              <a:t> селянства, яке становило </a:t>
            </a:r>
            <a:r>
              <a:rPr lang="ru-RU" sz="1500" dirty="0" err="1" smtClean="0">
                <a:latin typeface="Times New Roman" pitchFamily="18" charset="0"/>
                <a:cs typeface="Times New Roman" pitchFamily="18" charset="0"/>
              </a:rPr>
              <a:t>понад</a:t>
            </a:r>
            <a:r>
              <a:rPr lang="ru-RU" sz="1500" dirty="0" smtClean="0">
                <a:latin typeface="Times New Roman" pitchFamily="18" charset="0"/>
                <a:cs typeface="Times New Roman" pitchFamily="18" charset="0"/>
              </a:rPr>
              <a:t> три </a:t>
            </a:r>
            <a:r>
              <a:rPr lang="ru-RU" sz="1500" dirty="0" err="1" smtClean="0">
                <a:latin typeface="Times New Roman" pitchFamily="18" charset="0"/>
                <a:cs typeface="Times New Roman" pitchFamily="18" charset="0"/>
              </a:rPr>
              <a:t>чверті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населення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України</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з'їзді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майже</a:t>
            </a:r>
            <a:r>
              <a:rPr lang="ru-RU" sz="1500" dirty="0" smtClean="0">
                <a:latin typeface="Times New Roman" pitchFamily="18" charset="0"/>
                <a:cs typeface="Times New Roman" pitchFamily="18" charset="0"/>
              </a:rPr>
              <a:t> не </a:t>
            </a:r>
            <a:r>
              <a:rPr lang="ru-RU" sz="1500" dirty="0" err="1" smtClean="0">
                <a:latin typeface="Times New Roman" pitchFamily="18" charset="0"/>
                <a:cs typeface="Times New Roman" pitchFamily="18" charset="0"/>
              </a:rPr>
              <a:t>було</a:t>
            </a:r>
            <a:r>
              <a:rPr lang="ru-RU" sz="1500" dirty="0" smtClean="0">
                <a:latin typeface="Times New Roman" pitchFamily="18" charset="0"/>
                <a:cs typeface="Times New Roman" pitchFamily="18" charset="0"/>
              </a:rPr>
              <a:t>.</a:t>
            </a:r>
          </a:p>
          <a:p>
            <a:pPr marL="100013" indent="168275">
              <a:lnSpc>
                <a:spcPct val="80000"/>
              </a:lnSpc>
              <a:buNone/>
            </a:pPr>
            <a:r>
              <a:rPr lang="ru-RU" sz="1500" dirty="0" smtClean="0">
                <a:latin typeface="Times New Roman" pitchFamily="18" charset="0"/>
                <a:cs typeface="Times New Roman" pitchFamily="18" charset="0"/>
              </a:rPr>
              <a:t>І </a:t>
            </a:r>
            <a:r>
              <a:rPr lang="ru-RU" sz="1500" dirty="0" err="1" smtClean="0">
                <a:latin typeface="Times New Roman" pitchFamily="18" charset="0"/>
                <a:cs typeface="Times New Roman" pitchFamily="18" charset="0"/>
              </a:rPr>
              <a:t>Всеукраїнський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з'їзд</a:t>
            </a:r>
            <a:r>
              <a:rPr lang="ru-RU" sz="1500" dirty="0" smtClean="0">
                <a:latin typeface="Times New Roman" pitchFamily="18" charset="0"/>
                <a:cs typeface="Times New Roman" pitchFamily="18" charset="0"/>
              </a:rPr>
              <a:t> Рад </a:t>
            </a:r>
            <a:r>
              <a:rPr lang="ru-RU" sz="1500" dirty="0" err="1" smtClean="0">
                <a:latin typeface="Times New Roman" pitchFamily="18" charset="0"/>
                <a:cs typeface="Times New Roman" pitchFamily="18" charset="0"/>
              </a:rPr>
              <a:t>працював</a:t>
            </a:r>
            <a:r>
              <a:rPr lang="ru-RU" sz="1500" dirty="0" smtClean="0">
                <a:latin typeface="Times New Roman" pitchFamily="18" charset="0"/>
                <a:cs typeface="Times New Roman" pitchFamily="18" charset="0"/>
              </a:rPr>
              <a:t> 11—12 </a:t>
            </a:r>
            <a:r>
              <a:rPr lang="ru-RU" sz="1500" dirty="0" err="1" smtClean="0">
                <a:latin typeface="Times New Roman" pitchFamily="18" charset="0"/>
                <a:cs typeface="Times New Roman" pitchFamily="18" charset="0"/>
              </a:rPr>
              <a:t>грудня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Більшістю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голосів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висловився</a:t>
            </a:r>
            <a:r>
              <a:rPr lang="ru-RU" sz="1500" dirty="0" smtClean="0">
                <a:latin typeface="Times New Roman" pitchFamily="18" charset="0"/>
                <a:cs typeface="Times New Roman" pitchFamily="18" charset="0"/>
              </a:rPr>
              <a:t> за </a:t>
            </a:r>
            <a:r>
              <a:rPr lang="ru-RU" sz="1500" dirty="0" err="1" smtClean="0">
                <a:latin typeface="Times New Roman" pitchFamily="18" charset="0"/>
                <a:cs typeface="Times New Roman" pitchFamily="18" charset="0"/>
              </a:rPr>
              <a:t>встановлення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радянської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влади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й</a:t>
            </a:r>
            <a:r>
              <a:rPr lang="ru-RU" sz="1500" dirty="0" smtClean="0">
                <a:latin typeface="Times New Roman" pitchFamily="18" charset="0"/>
                <a:cs typeface="Times New Roman" pitchFamily="18" charset="0"/>
              </a:rPr>
              <a:t> проголосив </a:t>
            </a:r>
            <a:r>
              <a:rPr lang="ru-RU" sz="1500" dirty="0" err="1" smtClean="0">
                <a:latin typeface="Times New Roman" pitchFamily="18" charset="0"/>
                <a:cs typeface="Times New Roman" pitchFamily="18" charset="0"/>
              </a:rPr>
              <a:t>Україну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республікою</a:t>
            </a:r>
            <a:r>
              <a:rPr lang="ru-RU" sz="1500" dirty="0" smtClean="0">
                <a:latin typeface="Times New Roman" pitchFamily="18" charset="0"/>
                <a:cs typeface="Times New Roman" pitchFamily="18" charset="0"/>
              </a:rPr>
              <a:t> Рад </a:t>
            </a:r>
            <a:r>
              <a:rPr lang="ru-RU" sz="1500" dirty="0" err="1" smtClean="0">
                <a:latin typeface="Times New Roman" pitchFamily="18" charset="0"/>
                <a:cs typeface="Times New Roman" pitchFamily="18" charset="0"/>
              </a:rPr>
              <a:t>робітничих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солдатських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селянських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депутатів</a:t>
            </a:r>
            <a:r>
              <a:rPr lang="ru-RU" sz="1500" dirty="0" smtClean="0">
                <a:latin typeface="Times New Roman" pitchFamily="18" charset="0"/>
                <a:cs typeface="Times New Roman" pitchFamily="18" charset="0"/>
              </a:rPr>
              <a:t>.</a:t>
            </a:r>
          </a:p>
          <a:p>
            <a:pPr marL="100013" indent="168275">
              <a:lnSpc>
                <a:spcPct val="80000"/>
              </a:lnSpc>
              <a:buNone/>
            </a:pPr>
            <a:r>
              <a:rPr lang="ru-RU" sz="1500" dirty="0" smtClean="0">
                <a:latin typeface="Times New Roman" pitchFamily="18" charset="0"/>
                <a:cs typeface="Times New Roman" pitchFamily="18" charset="0"/>
              </a:rPr>
              <a:t>Для </a:t>
            </a:r>
            <a:r>
              <a:rPr lang="ru-RU" sz="1500" dirty="0" err="1" smtClean="0">
                <a:latin typeface="Times New Roman" pitchFamily="18" charset="0"/>
                <a:cs typeface="Times New Roman" pitchFamily="18" charset="0"/>
              </a:rPr>
              <a:t>Раднаркому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заява</a:t>
            </a:r>
            <a:r>
              <a:rPr lang="ru-RU" sz="1500" dirty="0" smtClean="0">
                <a:latin typeface="Times New Roman" pitchFamily="18" charset="0"/>
                <a:cs typeface="Times New Roman" pitchFamily="18" charset="0"/>
              </a:rPr>
              <a:t> мала </a:t>
            </a:r>
            <a:r>
              <a:rPr lang="ru-RU" sz="1500" dirty="0" err="1" smtClean="0">
                <a:latin typeface="Times New Roman" pitchFamily="18" charset="0"/>
                <a:cs typeface="Times New Roman" pitchFamily="18" charset="0"/>
              </a:rPr>
              <a:t>важливе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юридичне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значення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Виходило</a:t>
            </a:r>
            <a:r>
              <a:rPr lang="ru-RU" sz="1500" dirty="0" smtClean="0">
                <a:latin typeface="Times New Roman" pitchFamily="18" charset="0"/>
                <a:cs typeface="Times New Roman" pitchFamily="18" charset="0"/>
              </a:rPr>
              <a:t> так, </a:t>
            </a:r>
            <a:r>
              <a:rPr lang="ru-RU" sz="1500" dirty="0" err="1" smtClean="0">
                <a:latin typeface="Times New Roman" pitchFamily="18" charset="0"/>
                <a:cs typeface="Times New Roman" pitchFamily="18" charset="0"/>
              </a:rPr>
              <a:t>що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Радянська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Росія</a:t>
            </a:r>
            <a:r>
              <a:rPr lang="ru-RU" sz="1500" dirty="0" smtClean="0">
                <a:latin typeface="Times New Roman" pitchFamily="18" charset="0"/>
                <a:cs typeface="Times New Roman" pitchFamily="18" charset="0"/>
              </a:rPr>
              <a:t> не </a:t>
            </a:r>
            <a:r>
              <a:rPr lang="ru-RU" sz="1500" dirty="0" err="1" smtClean="0">
                <a:latin typeface="Times New Roman" pitchFamily="18" charset="0"/>
                <a:cs typeface="Times New Roman" pitchFamily="18" charset="0"/>
              </a:rPr>
              <a:t>воювала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проти</a:t>
            </a:r>
            <a:r>
              <a:rPr lang="ru-RU" sz="1500" dirty="0" smtClean="0">
                <a:latin typeface="Times New Roman" pitchFamily="18" charset="0"/>
                <a:cs typeface="Times New Roman" pitchFamily="18" charset="0"/>
              </a:rPr>
              <a:t> УНР, а </a:t>
            </a:r>
            <a:r>
              <a:rPr lang="ru-RU" sz="1500" dirty="0" err="1" smtClean="0">
                <a:latin typeface="Times New Roman" pitchFamily="18" charset="0"/>
                <a:cs typeface="Times New Roman" pitchFamily="18" charset="0"/>
              </a:rPr>
              <a:t>відстоювала</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боротьбі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Центральною Радою право на </a:t>
            </a:r>
            <a:r>
              <a:rPr lang="ru-RU" sz="1500" dirty="0" err="1" smtClean="0">
                <a:latin typeface="Times New Roman" pitchFamily="18" charset="0"/>
                <a:cs typeface="Times New Roman" pitchFamily="18" charset="0"/>
              </a:rPr>
              <a:t>існування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радянського</a:t>
            </a:r>
            <a:r>
              <a:rPr lang="ru-RU" sz="1500" dirty="0" smtClean="0">
                <a:latin typeface="Times New Roman" pitchFamily="18" charset="0"/>
                <a:cs typeface="Times New Roman" pitchFamily="18" charset="0"/>
              </a:rPr>
              <a:t> уряду, </a:t>
            </a:r>
            <a:r>
              <a:rPr lang="ru-RU" sz="1500" dirty="0" err="1" smtClean="0">
                <a:latin typeface="Times New Roman" pitchFamily="18" charset="0"/>
                <a:cs typeface="Times New Roman" pitchFamily="18" charset="0"/>
              </a:rPr>
              <a:t>проголошеного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представниками</a:t>
            </a:r>
            <a:r>
              <a:rPr lang="ru-RU" sz="1500" dirty="0" smtClean="0">
                <a:latin typeface="Times New Roman" pitchFamily="18" charset="0"/>
                <a:cs typeface="Times New Roman" pitchFamily="18" charset="0"/>
              </a:rPr>
              <a:t> трудящих </a:t>
            </a:r>
            <a:r>
              <a:rPr lang="ru-RU" sz="1500" dirty="0" err="1" smtClean="0">
                <a:latin typeface="Times New Roman" pitchFamily="18" charset="0"/>
                <a:cs typeface="Times New Roman" pitchFamily="18" charset="0"/>
              </a:rPr>
              <a:t>самої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України</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підписаній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Леніним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поздоровній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телеграмі</a:t>
            </a:r>
            <a:r>
              <a:rPr lang="ru-RU" sz="1500" dirty="0" smtClean="0">
                <a:latin typeface="Times New Roman" pitchFamily="18" charset="0"/>
                <a:cs typeface="Times New Roman" pitchFamily="18" charset="0"/>
              </a:rPr>
              <a:t> Ради наркому </a:t>
            </a:r>
            <a:r>
              <a:rPr lang="ru-RU" sz="1500" dirty="0" err="1" smtClean="0">
                <a:latin typeface="Times New Roman" pitchFamily="18" charset="0"/>
                <a:cs typeface="Times New Roman" pitchFamily="18" charset="0"/>
              </a:rPr>
              <a:t>вказувалося</a:t>
            </a:r>
            <a:r>
              <a:rPr lang="ru-RU" sz="1500" dirty="0" smtClean="0">
                <a:latin typeface="Times New Roman" pitchFamily="18" charset="0"/>
                <a:cs typeface="Times New Roman" pitchFamily="18" charset="0"/>
              </a:rPr>
              <a:t>:</a:t>
            </a:r>
          </a:p>
          <a:p>
            <a:pPr marL="100013" indent="168275">
              <a:lnSpc>
                <a:spcPct val="80000"/>
              </a:lnSpc>
              <a:buNone/>
            </a:pPr>
            <a:r>
              <a:rPr lang="ru-RU" sz="1500" i="1" dirty="0" smtClean="0">
                <a:latin typeface="Times New Roman" pitchFamily="18" charset="0"/>
                <a:cs typeface="Times New Roman" pitchFamily="18" charset="0"/>
              </a:rPr>
              <a:t>"</a:t>
            </a:r>
            <a:r>
              <a:rPr lang="ru-RU" sz="1500" i="1" dirty="0" err="1" smtClean="0">
                <a:latin typeface="Times New Roman" pitchFamily="18" charset="0"/>
                <a:cs typeface="Times New Roman" pitchFamily="18" charset="0"/>
              </a:rPr>
              <a:t>Вітаючи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створення</a:t>
            </a:r>
            <a:r>
              <a:rPr lang="ru-RU" sz="1500" i="1" dirty="0" smtClean="0">
                <a:latin typeface="Times New Roman" pitchFamily="18" charset="0"/>
                <a:cs typeface="Times New Roman" pitchFamily="18" charset="0"/>
              </a:rPr>
              <a:t> у </a:t>
            </a:r>
            <a:r>
              <a:rPr lang="ru-RU" sz="1500" i="1" dirty="0" err="1" smtClean="0">
                <a:latin typeface="Times New Roman" pitchFamily="18" charset="0"/>
                <a:cs typeface="Times New Roman" pitchFamily="18" charset="0"/>
              </a:rPr>
              <a:t>Харкові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дійсно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народної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радянської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влади</a:t>
            </a:r>
            <a:r>
              <a:rPr lang="ru-RU" sz="1500" i="1" dirty="0" smtClean="0">
                <a:latin typeface="Times New Roman" pitchFamily="18" charset="0"/>
                <a:cs typeface="Times New Roman" pitchFamily="18" charset="0"/>
              </a:rPr>
              <a:t> на </a:t>
            </a:r>
            <a:r>
              <a:rPr lang="ru-RU" sz="1500" i="1" dirty="0" err="1" smtClean="0">
                <a:latin typeface="Times New Roman" pitchFamily="18" charset="0"/>
                <a:cs typeface="Times New Roman" pitchFamily="18" charset="0"/>
              </a:rPr>
              <a:t>Україні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вбачаючи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на</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цій</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робітничій</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селянській</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Раді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справжній</a:t>
            </a:r>
            <a:r>
              <a:rPr lang="ru-RU" sz="1500" i="1" dirty="0" smtClean="0">
                <a:latin typeface="Times New Roman" pitchFamily="18" charset="0"/>
                <a:cs typeface="Times New Roman" pitchFamily="18" charset="0"/>
              </a:rPr>
              <a:t> уряд </a:t>
            </a:r>
            <a:r>
              <a:rPr lang="ru-RU" sz="1500" i="1" dirty="0" err="1" smtClean="0">
                <a:latin typeface="Times New Roman" pitchFamily="18" charset="0"/>
                <a:cs typeface="Times New Roman" pitchFamily="18" charset="0"/>
              </a:rPr>
              <a:t>Народної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Української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Республіки</a:t>
            </a:r>
            <a:r>
              <a:rPr lang="ru-RU" sz="1500" i="1" dirty="0" smtClean="0">
                <a:latin typeface="Times New Roman" pitchFamily="18" charset="0"/>
                <a:cs typeface="Times New Roman" pitchFamily="18" charset="0"/>
              </a:rPr>
              <a:t>,— Рада </a:t>
            </a:r>
            <a:r>
              <a:rPr lang="ru-RU" sz="1500" i="1" dirty="0" err="1" smtClean="0">
                <a:latin typeface="Times New Roman" pitchFamily="18" charset="0"/>
                <a:cs typeface="Times New Roman" pitchFamily="18" charset="0"/>
              </a:rPr>
              <a:t>народних</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комісарів</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обіцяє</a:t>
            </a:r>
            <a:r>
              <a:rPr lang="ru-RU" sz="1500" i="1" dirty="0" smtClean="0">
                <a:latin typeface="Times New Roman" pitchFamily="18" charset="0"/>
                <a:cs typeface="Times New Roman" pitchFamily="18" charset="0"/>
              </a:rPr>
              <a:t> новому </a:t>
            </a:r>
            <a:r>
              <a:rPr lang="ru-RU" sz="1500" i="1" dirty="0" err="1" smtClean="0">
                <a:latin typeface="Times New Roman" pitchFamily="18" charset="0"/>
                <a:cs typeface="Times New Roman" pitchFamily="18" charset="0"/>
              </a:rPr>
              <a:t>урядові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братньої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республіки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повну</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всебічну</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підтримку</a:t>
            </a:r>
            <a:r>
              <a:rPr lang="ru-RU" sz="1500" i="1" dirty="0" smtClean="0">
                <a:latin typeface="Times New Roman" pitchFamily="18" charset="0"/>
                <a:cs typeface="Times New Roman" pitchFamily="18" charset="0"/>
              </a:rPr>
              <a:t>..."</a:t>
            </a:r>
          </a:p>
          <a:p>
            <a:pPr marL="100013" indent="168275">
              <a:lnSpc>
                <a:spcPct val="80000"/>
              </a:lnSpc>
              <a:buNone/>
            </a:pPr>
            <a:endParaRPr lang="ru-RU" sz="1500" dirty="0" smtClean="0">
              <a:latin typeface="Times New Roman" pitchFamily="18" charset="0"/>
              <a:cs typeface="Times New Roman" pitchFamily="18" charset="0"/>
            </a:endParaRPr>
          </a:p>
          <a:p>
            <a:pPr>
              <a:buNone/>
            </a:pPr>
            <a:endParaRPr lang="ru-RU" sz="1500" dirty="0" smtClean="0">
              <a:latin typeface="Times New Roman" pitchFamily="18" charset="0"/>
              <a:cs typeface="Times New Roman" pitchFamily="18" charset="0"/>
            </a:endParaRPr>
          </a:p>
          <a:p>
            <a:pPr>
              <a:buNone/>
            </a:pPr>
            <a:endParaRPr lang="ru-RU" sz="15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00034" y="1000108"/>
            <a:ext cx="7929618" cy="4643470"/>
          </a:xfrm>
        </p:spPr>
        <p:txBody>
          <a:bodyPr>
            <a:normAutofit/>
          </a:bodyPr>
          <a:lstStyle/>
          <a:p>
            <a:pPr marL="100013" indent="168275">
              <a:lnSpc>
                <a:spcPct val="80000"/>
              </a:lnSpc>
              <a:buNone/>
            </a:pPr>
            <a:r>
              <a:rPr lang="ru-RU" sz="1500" dirty="0" err="1" smtClean="0">
                <a:latin typeface="Times New Roman" pitchFamily="18" charset="0"/>
                <a:cs typeface="Times New Roman" pitchFamily="18" charset="0"/>
              </a:rPr>
              <a:t>Раднарком не спромігся організувати справу так, щоб "переобрати" Центральну Раду на представницькому з'їзді Рад. Але все-таки проблема влади розв'язувалася, хоча й іншим шляхом: створенням паралельної, радянської "УНР" і поступовим усуненням Центральної Ради з території України за допомогою збройного тиску.</a:t>
            </a:r>
          </a:p>
          <a:p>
            <a:pPr marL="100013" indent="168275">
              <a:lnSpc>
                <a:spcPct val="80000"/>
              </a:lnSpc>
              <a:buNone/>
            </a:pPr>
            <a:r>
              <a:rPr lang="ru-RU" sz="1500" dirty="0" err="1" smtClean="0">
                <a:latin typeface="Times New Roman" pitchFamily="18" charset="0"/>
                <a:cs typeface="Times New Roman" pitchFamily="18" charset="0"/>
              </a:rPr>
              <a:t>З'їзд закінчив свою роботу обранням Центрального виконавчого комітету (ЦВК) Рад України у складі 41 чоловіка (поміж них 35 більшовиків). Головою ЦВК обрали лівого українського соціал-демократа Є. Г. Медведєва.</a:t>
            </a:r>
          </a:p>
          <a:p>
            <a:pPr marL="100013" indent="168275">
              <a:lnSpc>
                <a:spcPct val="80000"/>
              </a:lnSpc>
              <a:buNone/>
            </a:pPr>
            <a:r>
              <a:rPr lang="ru-RU" sz="1500" dirty="0" err="1" smtClean="0">
                <a:latin typeface="Times New Roman" pitchFamily="18" charset="0"/>
                <a:cs typeface="Times New Roman" pitchFamily="18" charset="0"/>
              </a:rPr>
              <a:t>ЦВК затвердив перший радянський уряд України — Народний секретаріат. Кілька місяців уряд не мав голови. </a:t>
            </a:r>
          </a:p>
          <a:p>
            <a:pPr marL="100013" indent="168275">
              <a:lnSpc>
                <a:spcPct val="80000"/>
              </a:lnSpc>
              <a:buNone/>
            </a:pPr>
            <a:r>
              <a:rPr lang="ru-RU" sz="1500" dirty="0" err="1" smtClean="0">
                <a:latin typeface="Times New Roman" pitchFamily="18" charset="0"/>
                <a:cs typeface="Times New Roman" pitchFamily="18" charset="0"/>
              </a:rPr>
              <a:t>Новостворена радянська державність була привнесена ззовні, а не сформувалася всередині українського суспільства. Те, що майже всі члени українського радянського уряду були більшовиками і підпорядковувалися залізній внутріпартійній дисципліні, перетворювало його на "кишеньковий" для Раднаркому. Не обмежуючись цим, Ленін призначив випробуваного працівника центрального партійного апарату Г. К. Орджонікідзе тимчасовим надзвичайним комісаром України. На "паритетних" засадах своїм повноважним представником при Раднаркомі український уряд призначив Затомського. Останній одержував право вирішального голосу в складі уряду Радянської Росії при розгляді питань, що стосуються України.</a:t>
            </a:r>
          </a:p>
          <a:p>
            <a:endParaRPr lang="ru-RU"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725470"/>
          </a:xfrm>
        </p:spPr>
        <p:txBody>
          <a:bodyPr/>
          <a:lstStyle/>
          <a:p>
            <a:pPr algn="ctr"/>
            <a:r>
              <a:rPr lang="uk-UA" dirty="0" smtClean="0"/>
              <a:t>Проголошення незалежності УНР</a:t>
            </a:r>
            <a:endParaRPr lang="ru-RU" dirty="0"/>
          </a:p>
        </p:txBody>
      </p:sp>
      <p:sp>
        <p:nvSpPr>
          <p:cNvPr id="3" name="Содержимое 2"/>
          <p:cNvSpPr>
            <a:spLocks noGrp="1"/>
          </p:cNvSpPr>
          <p:nvPr>
            <p:ph sz="quarter" idx="1"/>
          </p:nvPr>
        </p:nvSpPr>
        <p:spPr>
          <a:xfrm>
            <a:off x="457200" y="1500174"/>
            <a:ext cx="8258204" cy="4357718"/>
          </a:xfrm>
        </p:spPr>
        <p:txBody>
          <a:bodyPr>
            <a:normAutofit fontScale="85000" lnSpcReduction="10000"/>
          </a:bodyPr>
          <a:lstStyle/>
          <a:p>
            <a:pPr marL="100013" indent="168275">
              <a:buNone/>
            </a:pPr>
            <a:r>
              <a:rPr lang="ru-RU" sz="1800" dirty="0" smtClean="0">
                <a:latin typeface="Times New Roman" pitchFamily="18" charset="0"/>
                <a:cs typeface="Times New Roman" pitchFamily="18" charset="0"/>
              </a:rPr>
              <a:t>На </a:t>
            </a:r>
            <a:r>
              <a:rPr lang="ru-RU" sz="1800" dirty="0" smtClean="0">
                <a:latin typeface="Times New Roman" pitchFamily="18" charset="0"/>
                <a:cs typeface="Times New Roman" pitchFamily="18" charset="0"/>
              </a:rPr>
              <a:t>початку 1918 р. </a:t>
            </a:r>
            <a:r>
              <a:rPr lang="ru-RU" sz="1800" dirty="0" err="1" smtClean="0">
                <a:latin typeface="Times New Roman" pitchFamily="18" charset="0"/>
                <a:cs typeface="Times New Roman" pitchFamily="18" charset="0"/>
              </a:rPr>
              <a:t>на території УНР існували два уряди, які  заявляли про те, що вони — українські і робітничо-селянські. Відразу після утворення в Харкові вищих органів радянської влади почалася війна декретів. Одним із перших Народний секретаріат видав декрет про скасування заборони на вивіз хліба з України в Росію. Відтак він опублікував постанову про недійсність усіх постанов Генерального секретаріату.</a:t>
            </a:r>
          </a:p>
          <a:p>
            <a:pPr marL="100013" indent="168275">
              <a:buNone/>
            </a:pPr>
            <a:r>
              <a:rPr lang="ru-RU" sz="1800" dirty="0" err="1" smtClean="0">
                <a:latin typeface="Times New Roman" pitchFamily="18" charset="0"/>
                <a:cs typeface="Times New Roman" pitchFamily="18" charset="0"/>
              </a:rPr>
              <a:t>Якщо робітничий клас здебільшого підтримував радянську владу, сподіваючись на встановлення порядку органами, які він сам обирав, то українське село залишилося нейтральним і вичікувало, хто візьме гору. Розчаровані соціально-економічною політикою Центральної Ради, пролетаризовані селянські маси відмовляли їй у підтримці. Серед українських політичних партій поглиблювався розкол. Ліві елементи все більше схилялися до більшовицьких гасел. </a:t>
            </a:r>
            <a:r>
              <a:rPr lang="ru-RU" sz="1800" dirty="0" smtClean="0">
                <a:latin typeface="Times New Roman" pitchFamily="18" charset="0"/>
                <a:cs typeface="Times New Roman" pitchFamily="18" charset="0"/>
              </a:rPr>
              <a:t>Члени </a:t>
            </a:r>
            <a:r>
              <a:rPr lang="ru-RU" sz="1800" dirty="0" err="1" smtClean="0">
                <a:latin typeface="Times New Roman" pitchFamily="18" charset="0"/>
                <a:cs typeface="Times New Roman" pitchFamily="18" charset="0"/>
              </a:rPr>
              <a:t>Центральної</a:t>
            </a:r>
            <a:r>
              <a:rPr lang="ru-RU" sz="1800" dirty="0" smtClean="0">
                <a:latin typeface="Times New Roman" pitchFamily="18" charset="0"/>
                <a:cs typeface="Times New Roman" pitchFamily="18" charset="0"/>
              </a:rPr>
              <a:t> Ради, </a:t>
            </a:r>
            <a:r>
              <a:rPr lang="ru-RU" sz="1800" dirty="0" err="1" smtClean="0">
                <a:latin typeface="Times New Roman" pitchFamily="18" charset="0"/>
                <a:cs typeface="Times New Roman" pitchFamily="18" charset="0"/>
              </a:rPr>
              <a:t>ліві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українські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есери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В.М.Блакитний</a:t>
            </a:r>
            <a:r>
              <a:rPr lang="ru-RU"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a:t>
            </a:r>
            <a:r>
              <a:rPr lang="ru-RU" sz="1800" dirty="0" err="1" smtClean="0">
                <a:latin typeface="Times New Roman" pitchFamily="18" charset="0"/>
                <a:cs typeface="Times New Roman" pitchFamily="18" charset="0"/>
              </a:rPr>
              <a:t>Елланський</a:t>
            </a:r>
            <a:r>
              <a:rPr lang="ru-RU"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П.П.Любченко</a:t>
            </a:r>
            <a:r>
              <a:rPr lang="ru-RU"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Г.В.Михайличенко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лівий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український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соціал-демократ</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Є.В.Неронович</a:t>
            </a:r>
            <a:r>
              <a:rPr lang="ru-RU"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та </a:t>
            </a:r>
            <a:r>
              <a:rPr lang="ru-RU" sz="1800" dirty="0" err="1" smtClean="0">
                <a:latin typeface="Times New Roman" pitchFamily="18" charset="0"/>
                <a:cs typeface="Times New Roman" pitchFamily="18" charset="0"/>
              </a:rPr>
              <a:t>інші</a:t>
            </a:r>
            <a:r>
              <a:rPr lang="ru-RU" sz="1800" dirty="0" smtClean="0">
                <a:latin typeface="Times New Roman" pitchFamily="18" charset="0"/>
                <a:cs typeface="Times New Roman" pitchFamily="18" charset="0"/>
              </a:rPr>
              <a:t> задумали </a:t>
            </a:r>
            <a:r>
              <a:rPr lang="ru-RU" sz="1800" dirty="0" err="1" smtClean="0">
                <a:latin typeface="Times New Roman" pitchFamily="18" charset="0"/>
                <a:cs typeface="Times New Roman" pitchFamily="18" charset="0"/>
              </a:rPr>
              <a:t>скинути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Генеральний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секретаріат</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встановити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радянську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владу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Незважаючи на протест Грушевського, змовники були заарештовані в будинку Центральної Ради під час засідання есерівської фракції.</a:t>
            </a:r>
          </a:p>
          <a:p>
            <a:pPr marL="100013" indent="168275">
              <a:buNone/>
            </a:pPr>
            <a:r>
              <a:rPr lang="ru-RU" sz="1800" dirty="0" err="1" smtClean="0">
                <a:latin typeface="Times New Roman" pitchFamily="18" charset="0"/>
                <a:cs typeface="Times New Roman" pitchFamily="18" charset="0"/>
              </a:rPr>
              <a:t>Під впливом наступу більшовицьких військ керівництво Центральної Ради позбулося ілюзій щодо можливостей перетворення Росії в демократичну федеративну республіку. Радянська Росія прагнула позбавити трудящих України державних прав і нав'язати їм "кишеньковий" уряд. </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71472" y="785794"/>
            <a:ext cx="7929618" cy="5072098"/>
          </a:xfrm>
        </p:spPr>
        <p:txBody>
          <a:bodyPr>
            <a:normAutofit/>
          </a:bodyPr>
          <a:lstStyle/>
          <a:p>
            <a:pPr marL="100013" indent="168275">
              <a:lnSpc>
                <a:spcPct val="80000"/>
              </a:lnSpc>
              <a:buNone/>
            </a:pPr>
            <a:r>
              <a:rPr lang="ru-RU" sz="1500" dirty="0" err="1" smtClean="0">
                <a:latin typeface="Times New Roman" pitchFamily="18" charset="0"/>
                <a:cs typeface="Times New Roman" pitchFamily="18" charset="0"/>
              </a:rPr>
              <a:t>Закрите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засідання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Малої</a:t>
            </a:r>
            <a:r>
              <a:rPr lang="ru-RU" sz="1500" dirty="0" smtClean="0">
                <a:latin typeface="Times New Roman" pitchFamily="18" charset="0"/>
                <a:cs typeface="Times New Roman" pitchFamily="18" charset="0"/>
              </a:rPr>
              <a:t> Ради, на </a:t>
            </a:r>
            <a:r>
              <a:rPr lang="ru-RU" sz="1500" dirty="0" err="1" smtClean="0">
                <a:latin typeface="Times New Roman" pitchFamily="18" charset="0"/>
                <a:cs typeface="Times New Roman" pitchFamily="18" charset="0"/>
              </a:rPr>
              <a:t>якому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затверджено</a:t>
            </a:r>
            <a:r>
              <a:rPr lang="ru-RU" sz="1500" dirty="0" smtClean="0">
                <a:latin typeface="Times New Roman" pitchFamily="18" charset="0"/>
                <a:cs typeface="Times New Roman" pitchFamily="18" charset="0"/>
              </a:rPr>
              <a:t> </a:t>
            </a:r>
            <a:r>
              <a:rPr lang="en-US" sz="1500" dirty="0" smtClean="0">
                <a:latin typeface="Times New Roman" pitchFamily="18" charset="0"/>
                <a:cs typeface="Times New Roman" pitchFamily="18" charset="0"/>
              </a:rPr>
              <a:t>IV </a:t>
            </a:r>
            <a:r>
              <a:rPr lang="ru-RU" sz="1500" dirty="0" err="1" smtClean="0">
                <a:latin typeface="Times New Roman" pitchFamily="18" charset="0"/>
                <a:cs typeface="Times New Roman" pitchFamily="18" charset="0"/>
              </a:rPr>
              <a:t>Універсал</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почалося</a:t>
            </a:r>
            <a:r>
              <a:rPr lang="ru-RU" sz="1500" dirty="0" smtClean="0">
                <a:latin typeface="Times New Roman" pitchFamily="18" charset="0"/>
                <a:cs typeface="Times New Roman" pitchFamily="18" charset="0"/>
              </a:rPr>
              <a:t> 9 (22) </a:t>
            </a:r>
            <a:r>
              <a:rPr lang="ru-RU" sz="1500" dirty="0" err="1" smtClean="0">
                <a:latin typeface="Times New Roman" pitchFamily="18" charset="0"/>
                <a:cs typeface="Times New Roman" pitchFamily="18" charset="0"/>
              </a:rPr>
              <a:t>січня</a:t>
            </a:r>
            <a:r>
              <a:rPr lang="ru-RU" sz="1500" dirty="0" smtClean="0">
                <a:latin typeface="Times New Roman" pitchFamily="18" charset="0"/>
                <a:cs typeface="Times New Roman" pitchFamily="18" charset="0"/>
              </a:rPr>
              <a:t> 1918 р. Текст </a:t>
            </a:r>
            <a:r>
              <a:rPr lang="ru-RU" sz="1500" dirty="0" err="1" smtClean="0">
                <a:latin typeface="Times New Roman" pitchFamily="18" charset="0"/>
                <a:cs typeface="Times New Roman" pitchFamily="18" charset="0"/>
              </a:rPr>
              <a:t>цього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історичного</a:t>
            </a:r>
            <a:r>
              <a:rPr lang="ru-RU" sz="1500" dirty="0" smtClean="0">
                <a:latin typeface="Times New Roman" pitchFamily="18" charset="0"/>
                <a:cs typeface="Times New Roman" pitchFamily="18" charset="0"/>
              </a:rPr>
              <a:t> документу </a:t>
            </a:r>
            <a:r>
              <a:rPr lang="ru-RU" sz="1500" dirty="0" err="1" smtClean="0">
                <a:latin typeface="Times New Roman" pitchFamily="18" charset="0"/>
                <a:cs typeface="Times New Roman" pitchFamily="18" charset="0"/>
              </a:rPr>
              <a:t>було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опрацьовано</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основі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проектів</a:t>
            </a:r>
            <a:r>
              <a:rPr lang="ru-RU" sz="1500" dirty="0" smtClean="0">
                <a:latin typeface="Times New Roman" pitchFamily="18" charset="0"/>
                <a:cs typeface="Times New Roman" pitchFamily="18" charset="0"/>
              </a:rPr>
              <a:t> М. С. </a:t>
            </a:r>
            <a:r>
              <a:rPr lang="ru-RU" sz="1500" dirty="0" err="1" smtClean="0">
                <a:latin typeface="Times New Roman" pitchFamily="18" charset="0"/>
                <a:cs typeface="Times New Roman" pitchFamily="18" charset="0"/>
              </a:rPr>
              <a:t>Грушевського</a:t>
            </a:r>
            <a:r>
              <a:rPr lang="ru-RU" sz="1500" dirty="0" smtClean="0">
                <a:latin typeface="Times New Roman" pitchFamily="18" charset="0"/>
                <a:cs typeface="Times New Roman" pitchFamily="18" charset="0"/>
              </a:rPr>
              <a:t>, В. К. </a:t>
            </a:r>
            <a:r>
              <a:rPr lang="ru-RU" sz="1500" dirty="0" err="1" smtClean="0">
                <a:latin typeface="Times New Roman" pitchFamily="18" charset="0"/>
                <a:cs typeface="Times New Roman" pitchFamily="18" charset="0"/>
              </a:rPr>
              <a:t>Винниченка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М. Ю. Шаповала. В </a:t>
            </a:r>
            <a:r>
              <a:rPr lang="ru-RU" sz="1500" dirty="0" err="1" smtClean="0">
                <a:latin typeface="Times New Roman" pitchFamily="18" charset="0"/>
                <a:cs typeface="Times New Roman" pitchFamily="18" charset="0"/>
              </a:rPr>
              <a:t>ніч</a:t>
            </a:r>
            <a:r>
              <a:rPr lang="ru-RU" sz="1500" dirty="0" smtClean="0">
                <a:latin typeface="Times New Roman" pitchFamily="18" charset="0"/>
                <a:cs typeface="Times New Roman" pitchFamily="18" charset="0"/>
              </a:rPr>
              <a:t> на 12 </a:t>
            </a:r>
            <a:r>
              <a:rPr lang="ru-RU" sz="1500" dirty="0" err="1" smtClean="0">
                <a:latin typeface="Times New Roman" pitchFamily="18" charset="0"/>
                <a:cs typeface="Times New Roman" pitchFamily="18" charset="0"/>
              </a:rPr>
              <a:t>січня</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відкритому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засіданні</a:t>
            </a:r>
            <a:r>
              <a:rPr lang="ru-RU" sz="1500" dirty="0" smtClean="0">
                <a:latin typeface="Times New Roman" pitchFamily="18" charset="0"/>
                <a:cs typeface="Times New Roman" pitchFamily="18" charset="0"/>
              </a:rPr>
              <a:t> в </a:t>
            </a:r>
            <a:r>
              <a:rPr lang="ru-RU" sz="1500" dirty="0" err="1" smtClean="0">
                <a:latin typeface="Times New Roman" pitchFamily="18" charset="0"/>
                <a:cs typeface="Times New Roman" pitchFamily="18" charset="0"/>
              </a:rPr>
              <a:t>будинку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Педагогічного</a:t>
            </a:r>
            <a:r>
              <a:rPr lang="ru-RU" sz="1500" dirty="0" smtClean="0">
                <a:latin typeface="Times New Roman" pitchFamily="18" charset="0"/>
                <a:cs typeface="Times New Roman" pitchFamily="18" charset="0"/>
              </a:rPr>
              <a:t> музею </a:t>
            </a:r>
            <a:r>
              <a:rPr lang="ru-RU" sz="1500" dirty="0" err="1" smtClean="0">
                <a:latin typeface="Times New Roman" pitchFamily="18" charset="0"/>
                <a:cs typeface="Times New Roman" pitchFamily="18" charset="0"/>
              </a:rPr>
              <a:t>Грушевський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оголосив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останній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універсальний</a:t>
            </a:r>
            <a:r>
              <a:rPr lang="ru-RU" sz="1500" dirty="0" smtClean="0">
                <a:latin typeface="Times New Roman" pitchFamily="18" charset="0"/>
                <a:cs typeface="Times New Roman" pitchFamily="18" charset="0"/>
              </a:rPr>
              <a:t> закон </a:t>
            </a:r>
            <a:r>
              <a:rPr lang="ru-RU" sz="1500" dirty="0" err="1" smtClean="0">
                <a:latin typeface="Times New Roman" pitchFamily="18" charset="0"/>
                <a:cs typeface="Times New Roman" pitchFamily="18" charset="0"/>
              </a:rPr>
              <a:t>Центральної</a:t>
            </a:r>
            <a:r>
              <a:rPr lang="ru-RU" sz="1500" dirty="0" smtClean="0">
                <a:latin typeface="Times New Roman" pitchFamily="18" charset="0"/>
                <a:cs typeface="Times New Roman" pitchFamily="18" charset="0"/>
              </a:rPr>
              <a:t> Ради. В </a:t>
            </a:r>
            <a:r>
              <a:rPr lang="ru-RU" sz="1500" dirty="0" err="1" smtClean="0">
                <a:latin typeface="Times New Roman" pitchFamily="18" charset="0"/>
                <a:cs typeface="Times New Roman" pitchFamily="18" charset="0"/>
              </a:rPr>
              <a:t>ньому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говорилося</a:t>
            </a:r>
            <a:r>
              <a:rPr lang="ru-RU" sz="1500" dirty="0" smtClean="0">
                <a:latin typeface="Times New Roman" pitchFamily="18" charset="0"/>
                <a:cs typeface="Times New Roman" pitchFamily="18" charset="0"/>
              </a:rPr>
              <a:t>:</a:t>
            </a:r>
          </a:p>
          <a:p>
            <a:pPr marL="100013" indent="168275">
              <a:lnSpc>
                <a:spcPct val="80000"/>
              </a:lnSpc>
              <a:buNone/>
            </a:pPr>
            <a:r>
              <a:rPr lang="ru-RU" sz="1500" i="1" dirty="0" smtClean="0">
                <a:latin typeface="Times New Roman" pitchFamily="18" charset="0"/>
                <a:cs typeface="Times New Roman" pitchFamily="18" charset="0"/>
              </a:rPr>
              <a:t>"</a:t>
            </a:r>
            <a:r>
              <a:rPr lang="ru-RU" sz="1500" i="1" dirty="0" err="1" smtClean="0">
                <a:latin typeface="Times New Roman" pitchFamily="18" charset="0"/>
                <a:cs typeface="Times New Roman" pitchFamily="18" charset="0"/>
              </a:rPr>
              <a:t>Однині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Українська</a:t>
            </a:r>
            <a:r>
              <a:rPr lang="ru-RU" sz="1500" i="1" dirty="0" smtClean="0">
                <a:latin typeface="Times New Roman" pitchFamily="18" charset="0"/>
                <a:cs typeface="Times New Roman" pitchFamily="18" charset="0"/>
              </a:rPr>
              <a:t> Народна </a:t>
            </a:r>
            <a:r>
              <a:rPr lang="ru-RU" sz="1500" i="1" dirty="0" err="1" smtClean="0">
                <a:latin typeface="Times New Roman" pitchFamily="18" charset="0"/>
                <a:cs typeface="Times New Roman" pitchFamily="18" charset="0"/>
              </a:rPr>
              <a:t>Республіка</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стає</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самостійною</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від</a:t>
            </a:r>
            <a:r>
              <a:rPr lang="ru-RU" sz="1500" i="1" dirty="0" smtClean="0">
                <a:latin typeface="Times New Roman" pitchFamily="18" charset="0"/>
                <a:cs typeface="Times New Roman" pitchFamily="18" charset="0"/>
              </a:rPr>
              <a:t> кого не залежною, </a:t>
            </a:r>
            <a:r>
              <a:rPr lang="ru-RU" sz="1500" i="1" dirty="0" err="1" smtClean="0">
                <a:latin typeface="Times New Roman" pitchFamily="18" charset="0"/>
                <a:cs typeface="Times New Roman" pitchFamily="18" charset="0"/>
              </a:rPr>
              <a:t>вільною</a:t>
            </a:r>
            <a:r>
              <a:rPr lang="ru-RU" sz="1500" i="1" dirty="0" smtClean="0">
                <a:latin typeface="Times New Roman" pitchFamily="18" charset="0"/>
                <a:cs typeface="Times New Roman" pitchFamily="18" charset="0"/>
              </a:rPr>
              <a:t>, суверенною державою </a:t>
            </a:r>
            <a:r>
              <a:rPr lang="ru-RU" sz="1500" i="1" dirty="0" err="1" smtClean="0">
                <a:latin typeface="Times New Roman" pitchFamily="18" charset="0"/>
                <a:cs typeface="Times New Roman" pitchFamily="18" charset="0"/>
              </a:rPr>
              <a:t>українського</a:t>
            </a:r>
            <a:r>
              <a:rPr lang="ru-RU" sz="1500" i="1" dirty="0" smtClean="0">
                <a:latin typeface="Times New Roman" pitchFamily="18" charset="0"/>
                <a:cs typeface="Times New Roman" pitchFamily="18" charset="0"/>
              </a:rPr>
              <a:t> народу. </a:t>
            </a:r>
            <a:r>
              <a:rPr lang="ru-RU" sz="1500" i="1" dirty="0" err="1" smtClean="0">
                <a:latin typeface="Times New Roman" pitchFamily="18" charset="0"/>
                <a:cs typeface="Times New Roman" pitchFamily="18" charset="0"/>
              </a:rPr>
              <a:t>Зо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всіма</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сусідніми</a:t>
            </a:r>
            <a:r>
              <a:rPr lang="ru-RU" sz="1500" i="1" dirty="0" smtClean="0">
                <a:latin typeface="Times New Roman" pitchFamily="18" charset="0"/>
                <a:cs typeface="Times New Roman" pitchFamily="18" charset="0"/>
              </a:rPr>
              <a:t> державами, як-то: </a:t>
            </a:r>
            <a:r>
              <a:rPr lang="ru-RU" sz="1500" i="1" dirty="0" err="1" smtClean="0">
                <a:latin typeface="Times New Roman" pitchFamily="18" charset="0"/>
                <a:cs typeface="Times New Roman" pitchFamily="18" charset="0"/>
              </a:rPr>
              <a:t>Росією</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Польщею</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Австрією</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Румунією</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Туреччиною</a:t>
            </a:r>
            <a:r>
              <a:rPr lang="ru-RU" sz="1500" i="1" dirty="0" smtClean="0">
                <a:latin typeface="Times New Roman" pitchFamily="18" charset="0"/>
                <a:cs typeface="Times New Roman" pitchFamily="18" charset="0"/>
              </a:rPr>
              <a:t> та </a:t>
            </a:r>
            <a:r>
              <a:rPr lang="ru-RU" sz="1500" i="1" dirty="0" err="1" smtClean="0">
                <a:latin typeface="Times New Roman" pitchFamily="18" charset="0"/>
                <a:cs typeface="Times New Roman" pitchFamily="18" charset="0"/>
              </a:rPr>
              <a:t>іншими</a:t>
            </a:r>
            <a:r>
              <a:rPr lang="ru-RU" sz="1500" i="1" dirty="0" smtClean="0">
                <a:latin typeface="Times New Roman" pitchFamily="18" charset="0"/>
                <a:cs typeface="Times New Roman" pitchFamily="18" charset="0"/>
              </a:rPr>
              <a:t> ми </a:t>
            </a:r>
            <a:r>
              <a:rPr lang="ru-RU" sz="1500" i="1" dirty="0" err="1" smtClean="0">
                <a:latin typeface="Times New Roman" pitchFamily="18" charset="0"/>
                <a:cs typeface="Times New Roman" pitchFamily="18" charset="0"/>
              </a:rPr>
              <a:t>хочемо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жити</a:t>
            </a:r>
            <a:r>
              <a:rPr lang="ru-RU" sz="1500" i="1" dirty="0" smtClean="0">
                <a:latin typeface="Times New Roman" pitchFamily="18" charset="0"/>
                <a:cs typeface="Times New Roman" pitchFamily="18" charset="0"/>
              </a:rPr>
              <a:t> в </a:t>
            </a:r>
            <a:r>
              <a:rPr lang="ru-RU" sz="1500" i="1" dirty="0" err="1" smtClean="0">
                <a:latin typeface="Times New Roman" pitchFamily="18" charset="0"/>
                <a:cs typeface="Times New Roman" pitchFamily="18" charset="0"/>
              </a:rPr>
              <a:t>згоді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й</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приязні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але</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ні</a:t>
            </a:r>
            <a:r>
              <a:rPr lang="ru-RU" sz="1500" i="1" dirty="0" smtClean="0">
                <a:latin typeface="Times New Roman" pitchFamily="18" charset="0"/>
                <a:cs typeface="Times New Roman" pitchFamily="18" charset="0"/>
              </a:rPr>
              <a:t> одна </a:t>
            </a:r>
            <a:r>
              <a:rPr lang="ru-RU" sz="1500" i="1" dirty="0" err="1" smtClean="0">
                <a:latin typeface="Times New Roman" pitchFamily="18" charset="0"/>
                <a:cs typeface="Times New Roman" pitchFamily="18" charset="0"/>
              </a:rPr>
              <a:t>з</a:t>
            </a:r>
            <a:r>
              <a:rPr lang="ru-RU" sz="1500" i="1" dirty="0" smtClean="0">
                <a:latin typeface="Times New Roman" pitchFamily="18" charset="0"/>
                <a:cs typeface="Times New Roman" pitchFamily="18" charset="0"/>
              </a:rPr>
              <a:t> них не </a:t>
            </a:r>
            <a:r>
              <a:rPr lang="ru-RU" sz="1500" i="1" dirty="0" err="1" smtClean="0">
                <a:latin typeface="Times New Roman" pitchFamily="18" charset="0"/>
                <a:cs typeface="Times New Roman" pitchFamily="18" charset="0"/>
              </a:rPr>
              <a:t>може</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втручатися</a:t>
            </a:r>
            <a:r>
              <a:rPr lang="ru-RU" sz="1500" i="1" dirty="0" smtClean="0">
                <a:latin typeface="Times New Roman" pitchFamily="18" charset="0"/>
                <a:cs typeface="Times New Roman" pitchFamily="18" charset="0"/>
              </a:rPr>
              <a:t> в </a:t>
            </a:r>
            <a:r>
              <a:rPr lang="ru-RU" sz="1500" i="1" dirty="0" err="1" smtClean="0">
                <a:latin typeface="Times New Roman" pitchFamily="18" charset="0"/>
                <a:cs typeface="Times New Roman" pitchFamily="18" charset="0"/>
              </a:rPr>
              <a:t>життя</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самостійної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Української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Республіки</a:t>
            </a:r>
            <a:r>
              <a:rPr lang="ru-RU" sz="1500" i="1" dirty="0" smtClean="0">
                <a:latin typeface="Times New Roman" pitchFamily="18" charset="0"/>
                <a:cs typeface="Times New Roman" pitchFamily="18" charset="0"/>
              </a:rPr>
              <a:t>. Власть у </a:t>
            </a:r>
            <a:r>
              <a:rPr lang="ru-RU" sz="1500" i="1" dirty="0" err="1" smtClean="0">
                <a:latin typeface="Times New Roman" pitchFamily="18" charset="0"/>
                <a:cs typeface="Times New Roman" pitchFamily="18" charset="0"/>
              </a:rPr>
              <a:t>ній</a:t>
            </a:r>
            <a:r>
              <a:rPr lang="ru-RU" sz="1500" i="1" dirty="0" smtClean="0">
                <a:latin typeface="Times New Roman" pitchFamily="18" charset="0"/>
                <a:cs typeface="Times New Roman" pitchFamily="18" charset="0"/>
              </a:rPr>
              <a:t> буде </a:t>
            </a:r>
            <a:r>
              <a:rPr lang="ru-RU" sz="1500" i="1" dirty="0" err="1" smtClean="0">
                <a:latin typeface="Times New Roman" pitchFamily="18" charset="0"/>
                <a:cs typeface="Times New Roman" pitchFamily="18" charset="0"/>
              </a:rPr>
              <a:t>належати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тільки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народові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України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іменем</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якого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поки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зберуться</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Українські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Установчі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Збори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будемо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правити</a:t>
            </a:r>
            <a:r>
              <a:rPr lang="ru-RU" sz="1500" i="1" dirty="0" smtClean="0">
                <a:latin typeface="Times New Roman" pitchFamily="18" charset="0"/>
                <a:cs typeface="Times New Roman" pitchFamily="18" charset="0"/>
              </a:rPr>
              <a:t> ми, </a:t>
            </a:r>
            <a:r>
              <a:rPr lang="ru-RU" sz="1500" i="1" dirty="0" err="1" smtClean="0">
                <a:latin typeface="Times New Roman" pitchFamily="18" charset="0"/>
                <a:cs typeface="Times New Roman" pitchFamily="18" charset="0"/>
              </a:rPr>
              <a:t>Українська</a:t>
            </a:r>
            <a:r>
              <a:rPr lang="ru-RU" sz="1500" i="1" dirty="0" smtClean="0">
                <a:latin typeface="Times New Roman" pitchFamily="18" charset="0"/>
                <a:cs typeface="Times New Roman" pitchFamily="18" charset="0"/>
              </a:rPr>
              <a:t> Центральна Рада, </a:t>
            </a:r>
            <a:r>
              <a:rPr lang="ru-RU" sz="1500" i="1" dirty="0" err="1" smtClean="0">
                <a:latin typeface="Times New Roman" pitchFamily="18" charset="0"/>
                <a:cs typeface="Times New Roman" pitchFamily="18" charset="0"/>
              </a:rPr>
              <a:t>представниця</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робочого</a:t>
            </a:r>
            <a:r>
              <a:rPr lang="ru-RU" sz="1500" i="1" dirty="0" smtClean="0">
                <a:latin typeface="Times New Roman" pitchFamily="18" charset="0"/>
                <a:cs typeface="Times New Roman" pitchFamily="18" charset="0"/>
              </a:rPr>
              <a:t> народу — селян, </a:t>
            </a:r>
            <a:r>
              <a:rPr lang="ru-RU" sz="1500" i="1" dirty="0" err="1" smtClean="0">
                <a:latin typeface="Times New Roman" pitchFamily="18" charset="0"/>
                <a:cs typeface="Times New Roman" pitchFamily="18" charset="0"/>
              </a:rPr>
              <a:t>робітників</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солдатів</a:t>
            </a:r>
            <a:r>
              <a:rPr lang="ru-RU" sz="1500" i="1" dirty="0" smtClean="0">
                <a:latin typeface="Times New Roman" pitchFamily="18" charset="0"/>
                <a:cs typeface="Times New Roman" pitchFamily="18" charset="0"/>
              </a:rPr>
              <a:t>, та наш </a:t>
            </a:r>
            <a:r>
              <a:rPr lang="ru-RU" sz="1500" i="1" dirty="0" err="1" smtClean="0">
                <a:latin typeface="Times New Roman" pitchFamily="18" charset="0"/>
                <a:cs typeface="Times New Roman" pitchFamily="18" charset="0"/>
              </a:rPr>
              <a:t>виконавчий</a:t>
            </a:r>
            <a:r>
              <a:rPr lang="ru-RU" sz="1500" i="1" dirty="0" smtClean="0">
                <a:latin typeface="Times New Roman" pitchFamily="18" charset="0"/>
                <a:cs typeface="Times New Roman" pitchFamily="18" charset="0"/>
              </a:rPr>
              <a:t> орган, </a:t>
            </a:r>
            <a:r>
              <a:rPr lang="ru-RU" sz="1500" i="1" dirty="0" err="1" smtClean="0">
                <a:latin typeface="Times New Roman" pitchFamily="18" charset="0"/>
                <a:cs typeface="Times New Roman" pitchFamily="18" charset="0"/>
              </a:rPr>
              <a:t>який</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однині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матиме</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назву</a:t>
            </a:r>
            <a:r>
              <a:rPr lang="ru-RU" sz="1500" i="1" dirty="0" smtClean="0">
                <a:latin typeface="Times New Roman" pitchFamily="18" charset="0"/>
                <a:cs typeface="Times New Roman" pitchFamily="18" charset="0"/>
              </a:rPr>
              <a:t> Ради </a:t>
            </a:r>
            <a:r>
              <a:rPr lang="ru-RU" sz="1500" i="1" dirty="0" err="1" smtClean="0">
                <a:latin typeface="Times New Roman" pitchFamily="18" charset="0"/>
                <a:cs typeface="Times New Roman" pitchFamily="18" charset="0"/>
              </a:rPr>
              <a:t>народних</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міністрів</a:t>
            </a:r>
            <a:r>
              <a:rPr lang="ru-RU" sz="1500" i="1" dirty="0" smtClean="0">
                <a:latin typeface="Times New Roman" pitchFamily="18" charset="0"/>
                <a:cs typeface="Times New Roman" pitchFamily="18" charset="0"/>
              </a:rPr>
              <a:t>".</a:t>
            </a:r>
          </a:p>
          <a:p>
            <a:pPr marL="100013" indent="168275">
              <a:lnSpc>
                <a:spcPct val="80000"/>
              </a:lnSpc>
              <a:buNone/>
            </a:pPr>
            <a:r>
              <a:rPr lang="ru-RU" sz="1500" dirty="0" err="1" smtClean="0">
                <a:latin typeface="Times New Roman" pitchFamily="18" charset="0"/>
                <a:cs typeface="Times New Roman" pitchFamily="18" charset="0"/>
              </a:rPr>
              <a:t>Одночасно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en-US" sz="1500" dirty="0" smtClean="0">
                <a:latin typeface="Times New Roman" pitchFamily="18" charset="0"/>
                <a:cs typeface="Times New Roman" pitchFamily="18" charset="0"/>
              </a:rPr>
              <a:t>IV </a:t>
            </a:r>
            <a:r>
              <a:rPr lang="ru-RU" sz="1500" dirty="0" err="1" smtClean="0">
                <a:latin typeface="Times New Roman" pitchFamily="18" charset="0"/>
                <a:cs typeface="Times New Roman" pitchFamily="18" charset="0"/>
              </a:rPr>
              <a:t>Універсалом</a:t>
            </a:r>
            <a:r>
              <a:rPr lang="ru-RU" sz="1500" dirty="0" smtClean="0">
                <a:latin typeface="Times New Roman" pitchFamily="18" charset="0"/>
                <a:cs typeface="Times New Roman" pitchFamily="18" charset="0"/>
              </a:rPr>
              <a:t> Мала Рада </a:t>
            </a:r>
            <a:r>
              <a:rPr lang="ru-RU" sz="1500" dirty="0" err="1" smtClean="0">
                <a:latin typeface="Times New Roman" pitchFamily="18" charset="0"/>
                <a:cs typeface="Times New Roman" pitchFamily="18" charset="0"/>
              </a:rPr>
              <a:t>ухвалила</a:t>
            </a:r>
            <a:r>
              <a:rPr lang="ru-RU" sz="1500" dirty="0" smtClean="0">
                <a:latin typeface="Times New Roman" pitchFamily="18" charset="0"/>
                <a:cs typeface="Times New Roman" pitchFamily="18" charset="0"/>
              </a:rPr>
              <a:t> </a:t>
            </a:r>
            <a:r>
              <a:rPr lang="ru-RU" sz="1500" i="1" dirty="0" smtClean="0">
                <a:latin typeface="Times New Roman" pitchFamily="18" charset="0"/>
                <a:cs typeface="Times New Roman" pitchFamily="18" charset="0"/>
              </a:rPr>
              <a:t>"Закон про </a:t>
            </a:r>
            <a:r>
              <a:rPr lang="ru-RU" sz="1500" i="1" dirty="0" err="1" smtClean="0">
                <a:latin typeface="Times New Roman" pitchFamily="18" charset="0"/>
                <a:cs typeface="Times New Roman" pitchFamily="18" charset="0"/>
              </a:rPr>
              <a:t>національно-персональну</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автономію</a:t>
            </a:r>
            <a:r>
              <a:rPr lang="ru-RU" sz="1500" i="1" dirty="0" smtClean="0">
                <a:latin typeface="Times New Roman" pitchFamily="18" charset="0"/>
                <a:cs typeface="Times New Roman" pitchFamily="18" charset="0"/>
              </a:rPr>
              <a:t>". </a:t>
            </a:r>
            <a:r>
              <a:rPr lang="ru-RU" sz="1500" dirty="0" smtClean="0">
                <a:latin typeface="Times New Roman" pitchFamily="18" charset="0"/>
                <a:cs typeface="Times New Roman" pitchFamily="18" charset="0"/>
              </a:rPr>
              <a:t>У </a:t>
            </a:r>
            <a:r>
              <a:rPr lang="ru-RU" sz="1500" dirty="0" err="1" smtClean="0">
                <a:latin typeface="Times New Roman" pitchFamily="18" charset="0"/>
                <a:cs typeface="Times New Roman" pitchFamily="18" charset="0"/>
              </a:rPr>
              <a:t>ньому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проголошувалося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що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кожна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націй</a:t>
            </a:r>
            <a:r>
              <a:rPr lang="ru-RU" sz="1500" dirty="0" smtClean="0">
                <a:latin typeface="Times New Roman" pitchFamily="18" charset="0"/>
                <a:cs typeface="Times New Roman" pitchFamily="18" charset="0"/>
              </a:rPr>
              <a:t> в </a:t>
            </a:r>
            <a:r>
              <a:rPr lang="ru-RU" sz="1500" dirty="0" err="1" smtClean="0">
                <a:latin typeface="Times New Roman" pitchFamily="18" charset="0"/>
                <a:cs typeface="Times New Roman" pitchFamily="18" charset="0"/>
              </a:rPr>
              <a:t>Україні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має</a:t>
            </a:r>
            <a:r>
              <a:rPr lang="ru-RU" sz="1500" dirty="0" smtClean="0">
                <a:latin typeface="Times New Roman" pitchFamily="18" charset="0"/>
                <a:cs typeface="Times New Roman" pitchFamily="18" charset="0"/>
              </a:rPr>
              <a:t> право на </a:t>
            </a:r>
            <a:r>
              <a:rPr lang="ru-RU" sz="1500" dirty="0" err="1" smtClean="0">
                <a:latin typeface="Times New Roman" pitchFamily="18" charset="0"/>
                <a:cs typeface="Times New Roman" pitchFamily="18" charset="0"/>
              </a:rPr>
              <a:t>самостійне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влаштування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свого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національного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життя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незалежно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місця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перебування</a:t>
            </a:r>
            <a:r>
              <a:rPr lang="ru-RU" sz="1500" dirty="0" smtClean="0">
                <a:latin typeface="Times New Roman" pitchFamily="18" charset="0"/>
                <a:cs typeface="Times New Roman" pitchFamily="18" charset="0"/>
              </a:rPr>
              <a:t>. Люди </a:t>
            </a:r>
            <a:r>
              <a:rPr lang="ru-RU" sz="1500" dirty="0" err="1" smtClean="0">
                <a:latin typeface="Times New Roman" pitchFamily="18" charset="0"/>
                <a:cs typeface="Times New Roman" pitchFamily="18" charset="0"/>
              </a:rPr>
              <a:t>однієї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національності</a:t>
            </a:r>
            <a:r>
              <a:rPr lang="ru-RU" sz="1500" dirty="0" smtClean="0">
                <a:latin typeface="Times New Roman" pitchFamily="18" charset="0"/>
                <a:cs typeface="Times New Roman" pitchFamily="18" charset="0"/>
              </a:rPr>
              <a:t> за </a:t>
            </a:r>
            <a:r>
              <a:rPr lang="ru-RU" sz="1500" dirty="0" err="1" smtClean="0">
                <a:latin typeface="Times New Roman" pitchFamily="18" charset="0"/>
                <a:cs typeface="Times New Roman" pitchFamily="18" charset="0"/>
              </a:rPr>
              <a:t>бажанням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об'єднувались</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спілки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мали</a:t>
            </a:r>
            <a:r>
              <a:rPr lang="ru-RU" sz="1500" dirty="0" smtClean="0">
                <a:latin typeface="Times New Roman" pitchFamily="18" charset="0"/>
                <a:cs typeface="Times New Roman" pitchFamily="18" charset="0"/>
              </a:rPr>
              <a:t> право </a:t>
            </a:r>
            <a:r>
              <a:rPr lang="ru-RU" sz="1500" dirty="0" err="1" smtClean="0">
                <a:latin typeface="Times New Roman" pitchFamily="18" charset="0"/>
                <a:cs typeface="Times New Roman" pitchFamily="18" charset="0"/>
              </a:rPr>
              <a:t>законодавчої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ініціативи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користувалися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субсидіями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бюджету на </a:t>
            </a:r>
            <a:r>
              <a:rPr lang="ru-RU" sz="1500" dirty="0" err="1" smtClean="0">
                <a:latin typeface="Times New Roman" pitchFamily="18" charset="0"/>
                <a:cs typeface="Times New Roman" pitchFamily="18" charset="0"/>
              </a:rPr>
              <a:t>національно-культурні</a:t>
            </a:r>
            <a:r>
              <a:rPr lang="ru-RU" sz="1500" dirty="0" smtClean="0">
                <a:latin typeface="Times New Roman" pitchFamily="18" charset="0"/>
                <a:cs typeface="Times New Roman" pitchFamily="18" charset="0"/>
              </a:rPr>
              <a:t> потреби.</a:t>
            </a:r>
          </a:p>
          <a:p>
            <a:pPr marL="100013" indent="168275">
              <a:lnSpc>
                <a:spcPct val="80000"/>
              </a:lnSpc>
              <a:buNone/>
            </a:pPr>
            <a:r>
              <a:rPr lang="ru-RU" sz="1500" dirty="0" err="1" smtClean="0">
                <a:latin typeface="Times New Roman" pitchFamily="18" charset="0"/>
                <a:cs typeface="Times New Roman" pitchFamily="18" charset="0"/>
              </a:rPr>
              <a:t>Незабаром</a:t>
            </a:r>
            <a:r>
              <a:rPr lang="ru-RU" sz="1500" dirty="0" smtClean="0">
                <a:latin typeface="Times New Roman" pitchFamily="18" charset="0"/>
                <a:cs typeface="Times New Roman" pitchFamily="18" charset="0"/>
              </a:rPr>
              <a:t> В. К. Винниченко </a:t>
            </a:r>
            <a:r>
              <a:rPr lang="ru-RU" sz="1500" dirty="0" err="1" smtClean="0">
                <a:latin typeface="Times New Roman" pitchFamily="18" charset="0"/>
                <a:cs typeface="Times New Roman" pitchFamily="18" charset="0"/>
              </a:rPr>
              <a:t>під</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тиском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міжпартійних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незгод</a:t>
            </a:r>
            <a:r>
              <a:rPr lang="ru-RU" sz="1500" dirty="0" smtClean="0">
                <a:latin typeface="Times New Roman" pitchFamily="18" charset="0"/>
                <a:cs typeface="Times New Roman" pitchFamily="18" charset="0"/>
              </a:rPr>
              <a:t> подав у </a:t>
            </a:r>
            <a:r>
              <a:rPr lang="ru-RU" sz="1500" dirty="0" err="1" smtClean="0">
                <a:latin typeface="Times New Roman" pitchFamily="18" charset="0"/>
                <a:cs typeface="Times New Roman" pitchFamily="18" charset="0"/>
              </a:rPr>
              <a:t>відставку</a:t>
            </a:r>
            <a:r>
              <a:rPr lang="ru-RU" sz="1500" dirty="0" smtClean="0">
                <a:latin typeface="Times New Roman" pitchFamily="18" charset="0"/>
                <a:cs typeface="Times New Roman" pitchFamily="18" charset="0"/>
              </a:rPr>
              <a:t>, Раду </a:t>
            </a:r>
            <a:r>
              <a:rPr lang="ru-RU" sz="1500" dirty="0" err="1" smtClean="0">
                <a:latin typeface="Times New Roman" pitchFamily="18" charset="0"/>
                <a:cs typeface="Times New Roman" pitchFamily="18" charset="0"/>
              </a:rPr>
              <a:t>народних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міністрів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сформував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есер</a:t>
            </a:r>
            <a:r>
              <a:rPr lang="ru-RU" sz="1500" dirty="0" smtClean="0">
                <a:latin typeface="Times New Roman" pitchFamily="18" charset="0"/>
                <a:cs typeface="Times New Roman" pitchFamily="18" charset="0"/>
              </a:rPr>
              <a:t> В. О. Голубович. </a:t>
            </a:r>
            <a:r>
              <a:rPr lang="ru-RU" sz="1500" dirty="0" err="1" smtClean="0">
                <a:latin typeface="Times New Roman" pitchFamily="18" charset="0"/>
                <a:cs typeface="Times New Roman" pitchFamily="18" charset="0"/>
              </a:rPr>
              <a:t>Новий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прем'єр</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вважав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першорядним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завданням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розбудувати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місцевий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апарат</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влади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якого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фактично</a:t>
            </a:r>
            <a:r>
              <a:rPr lang="ru-RU" sz="1500" dirty="0" smtClean="0">
                <a:latin typeface="Times New Roman" pitchFamily="18" charset="0"/>
                <a:cs typeface="Times New Roman" pitchFamily="18" charset="0"/>
              </a:rPr>
              <a:t> не </a:t>
            </a:r>
            <a:r>
              <a:rPr lang="ru-RU" sz="1500" dirty="0" err="1" smtClean="0">
                <a:latin typeface="Times New Roman" pitchFamily="18" charset="0"/>
                <a:cs typeface="Times New Roman" pitchFamily="18" charset="0"/>
              </a:rPr>
              <a:t>існувало</a:t>
            </a:r>
            <a:r>
              <a:rPr lang="ru-RU" sz="1500" dirty="0" smtClean="0">
                <a:latin typeface="Times New Roman" pitchFamily="18" charset="0"/>
                <a:cs typeface="Times New Roman" pitchFamily="18" charset="0"/>
              </a:rPr>
              <a:t>. Але </a:t>
            </a:r>
            <a:r>
              <a:rPr lang="ru-RU" sz="1500" dirty="0" err="1" smtClean="0">
                <a:latin typeface="Times New Roman" pitchFamily="18" charset="0"/>
                <a:cs typeface="Times New Roman" pitchFamily="18" charset="0"/>
              </a:rPr>
              <a:t>він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протримавсь</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Києві</a:t>
            </a:r>
            <a:r>
              <a:rPr lang="ru-RU" sz="1500" dirty="0" smtClean="0">
                <a:latin typeface="Times New Roman" pitchFamily="18" charset="0"/>
                <a:cs typeface="Times New Roman" pitchFamily="18" charset="0"/>
              </a:rPr>
              <a:t> не </a:t>
            </a:r>
            <a:r>
              <a:rPr lang="ru-RU" sz="1500" dirty="0" err="1" smtClean="0">
                <a:latin typeface="Times New Roman" pitchFamily="18" charset="0"/>
                <a:cs typeface="Times New Roman" pitchFamily="18" charset="0"/>
              </a:rPr>
              <a:t>більше</a:t>
            </a:r>
            <a:r>
              <a:rPr lang="ru-RU" sz="1500" dirty="0" smtClean="0">
                <a:latin typeface="Times New Roman" pitchFamily="18" charset="0"/>
                <a:cs typeface="Times New Roman" pitchFamily="18" charset="0"/>
              </a:rPr>
              <a:t> десятка </a:t>
            </a:r>
            <a:r>
              <a:rPr lang="ru-RU" sz="1500" dirty="0" err="1" smtClean="0">
                <a:latin typeface="Times New Roman" pitchFamily="18" charset="0"/>
                <a:cs typeface="Times New Roman" pitchFamily="18" charset="0"/>
              </a:rPr>
              <a:t>днів</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міста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підступали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радянські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війська</a:t>
            </a:r>
            <a:r>
              <a:rPr lang="ru-RU" sz="1500" dirty="0" smtClean="0">
                <a:latin typeface="Times New Roman" pitchFamily="18" charset="0"/>
                <a:cs typeface="Times New Roman" pitchFamily="18" charset="0"/>
              </a:rPr>
              <a:t>.</a:t>
            </a:r>
          </a:p>
          <a:p>
            <a:pPr marL="100013" indent="168275">
              <a:buNone/>
            </a:pPr>
            <a:endParaRPr lang="ru-RU" sz="15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54098"/>
          </a:xfrm>
        </p:spPr>
        <p:txBody>
          <a:bodyPr>
            <a:normAutofit/>
          </a:bodyPr>
          <a:lstStyle/>
          <a:p>
            <a:pPr algn="ctr"/>
            <a:r>
              <a:rPr lang="ru-RU" b="1" dirty="0" smtClean="0"/>
              <a:t> </a:t>
            </a:r>
            <a:r>
              <a:rPr lang="ru-RU" b="1" dirty="0" err="1" smtClean="0"/>
              <a:t>Українська</a:t>
            </a:r>
            <a:r>
              <a:rPr lang="ru-RU" b="1" dirty="0" smtClean="0"/>
              <a:t> Держава </a:t>
            </a:r>
            <a:r>
              <a:rPr lang="ru-RU" b="1" dirty="0" err="1" smtClean="0"/>
              <a:t>гетьмана</a:t>
            </a:r>
            <a:r>
              <a:rPr lang="ru-RU" b="1" dirty="0" smtClean="0"/>
              <a:t> </a:t>
            </a:r>
            <a:br>
              <a:rPr lang="ru-RU" b="1" dirty="0" smtClean="0"/>
            </a:br>
            <a:r>
              <a:rPr lang="ru-RU" b="1" dirty="0" smtClean="0"/>
              <a:t>Павла </a:t>
            </a:r>
            <a:r>
              <a:rPr lang="ru-RU" b="1" dirty="0" err="1" smtClean="0"/>
              <a:t>Скоропадського</a:t>
            </a:r>
            <a:endParaRPr lang="ru-RU" dirty="0"/>
          </a:p>
        </p:txBody>
      </p:sp>
      <p:sp>
        <p:nvSpPr>
          <p:cNvPr id="3" name="Содержимое 2"/>
          <p:cNvSpPr>
            <a:spLocks noGrp="1"/>
          </p:cNvSpPr>
          <p:nvPr>
            <p:ph sz="quarter" idx="1"/>
          </p:nvPr>
        </p:nvSpPr>
        <p:spPr>
          <a:xfrm>
            <a:off x="457200" y="1428736"/>
            <a:ext cx="8043890" cy="5214974"/>
          </a:xfrm>
        </p:spPr>
        <p:txBody>
          <a:bodyPr>
            <a:normAutofit fontScale="25000" lnSpcReduction="20000"/>
          </a:bodyPr>
          <a:lstStyle/>
          <a:p>
            <a:pPr>
              <a:buNone/>
            </a:pPr>
            <a:endParaRPr lang="ru-RU" b="1" dirty="0" smtClean="0"/>
          </a:p>
          <a:p>
            <a:pPr marL="100013" indent="168275">
              <a:buNone/>
            </a:pPr>
            <a:r>
              <a:rPr lang="ru-RU" sz="6000" dirty="0" err="1" smtClean="0">
                <a:latin typeface="Times New Roman" pitchFamily="18" charset="0"/>
                <a:cs typeface="Times New Roman" pitchFamily="18" charset="0"/>
              </a:rPr>
              <a:t>Усунення</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з</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історичної</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арени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Центральної</a:t>
            </a:r>
            <a:r>
              <a:rPr lang="ru-RU" sz="6000" dirty="0" smtClean="0">
                <a:latin typeface="Times New Roman" pitchFamily="18" charset="0"/>
                <a:cs typeface="Times New Roman" pitchFamily="18" charset="0"/>
              </a:rPr>
              <a:t> Ради не означало </a:t>
            </a:r>
            <a:r>
              <a:rPr lang="ru-RU" sz="6000" dirty="0" err="1" smtClean="0">
                <a:latin typeface="Times New Roman" pitchFamily="18" charset="0"/>
                <a:cs typeface="Times New Roman" pitchFamily="18" charset="0"/>
              </a:rPr>
              <a:t>припинення</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української</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державності</a:t>
            </a:r>
            <a:r>
              <a:rPr lang="ru-RU" sz="6000" dirty="0" smtClean="0">
                <a:latin typeface="Times New Roman" pitchFamily="18" charset="0"/>
                <a:cs typeface="Times New Roman" pitchFamily="18" charset="0"/>
              </a:rPr>
              <a:t>. Вона </a:t>
            </a:r>
            <a:r>
              <a:rPr lang="ru-RU" sz="6000" dirty="0" err="1" smtClean="0">
                <a:latin typeface="Times New Roman" pitchFamily="18" charset="0"/>
                <a:cs typeface="Times New Roman" pitchFamily="18" charset="0"/>
              </a:rPr>
              <a:t>продовжила</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своє</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існування</a:t>
            </a:r>
            <a:r>
              <a:rPr lang="ru-RU" sz="6000" dirty="0" smtClean="0">
                <a:latin typeface="Times New Roman" pitchFamily="18" charset="0"/>
                <a:cs typeface="Times New Roman" pitchFamily="18" charset="0"/>
              </a:rPr>
              <a:t> у </a:t>
            </a:r>
            <a:r>
              <a:rPr lang="ru-RU" sz="6000" dirty="0" err="1" smtClean="0">
                <a:latin typeface="Times New Roman" pitchFamily="18" charset="0"/>
                <a:cs typeface="Times New Roman" pitchFamily="18" charset="0"/>
              </a:rPr>
              <a:t>Гетьманаті</a:t>
            </a:r>
            <a:r>
              <a:rPr lang="ru-RU" sz="6000" dirty="0" smtClean="0">
                <a:latin typeface="Times New Roman" pitchFamily="18" charset="0"/>
                <a:cs typeface="Times New Roman" pitchFamily="18" charset="0"/>
              </a:rPr>
              <a:t> — </a:t>
            </a:r>
            <a:r>
              <a:rPr lang="ru-RU" sz="6000" dirty="0" err="1" smtClean="0">
                <a:latin typeface="Times New Roman" pitchFamily="18" charset="0"/>
                <a:cs typeface="Times New Roman" pitchFamily="18" charset="0"/>
              </a:rPr>
              <a:t>періоді</a:t>
            </a:r>
            <a:r>
              <a:rPr lang="ru-RU" sz="6000" dirty="0" smtClean="0">
                <a:latin typeface="Times New Roman" pitchFamily="18" charset="0"/>
                <a:cs typeface="Times New Roman" pitchFamily="18" charset="0"/>
              </a:rPr>
              <a:t>, який </a:t>
            </a:r>
            <a:r>
              <a:rPr lang="ru-RU" sz="6000" dirty="0" err="1" smtClean="0">
                <a:latin typeface="Times New Roman" pitchFamily="18" charset="0"/>
                <a:cs typeface="Times New Roman" pitchFamily="18" charset="0"/>
              </a:rPr>
              <a:t>тривав</a:t>
            </a:r>
            <a:r>
              <a:rPr lang="ru-RU" sz="6000" dirty="0" smtClean="0">
                <a:latin typeface="Times New Roman" pitchFamily="18" charset="0"/>
                <a:cs typeface="Times New Roman" pitchFamily="18" charset="0"/>
              </a:rPr>
              <a:t> в </a:t>
            </a:r>
            <a:r>
              <a:rPr lang="ru-RU" sz="6000" dirty="0" err="1" smtClean="0">
                <a:latin typeface="Times New Roman" pitchFamily="18" charset="0"/>
                <a:cs typeface="Times New Roman" pitchFamily="18" charset="0"/>
              </a:rPr>
              <a:t>Україні</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трохи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більш</a:t>
            </a:r>
            <a:r>
              <a:rPr lang="ru-RU" sz="6000" dirty="0" smtClean="0">
                <a:latin typeface="Times New Roman" pitchFamily="18" charset="0"/>
                <a:cs typeface="Times New Roman" pitchFamily="18" charset="0"/>
              </a:rPr>
              <a:t> як </a:t>
            </a:r>
            <a:r>
              <a:rPr lang="ru-RU" sz="6000" dirty="0" err="1" smtClean="0">
                <a:latin typeface="Times New Roman" pitchFamily="18" charset="0"/>
                <a:cs typeface="Times New Roman" pitchFamily="18" charset="0"/>
              </a:rPr>
              <a:t>півроку</a:t>
            </a:r>
            <a:r>
              <a:rPr lang="ru-RU" sz="6000" dirty="0" smtClean="0">
                <a:latin typeface="Times New Roman" pitchFamily="18" charset="0"/>
                <a:cs typeface="Times New Roman" pitchFamily="18" charset="0"/>
              </a:rPr>
              <a:t>.</a:t>
            </a:r>
          </a:p>
          <a:p>
            <a:pPr marL="100013" indent="168275">
              <a:buNone/>
            </a:pPr>
            <a:r>
              <a:rPr lang="ru-RU" sz="6000" dirty="0" smtClean="0">
                <a:latin typeface="Times New Roman" pitchFamily="18" charset="0"/>
                <a:cs typeface="Times New Roman" pitchFamily="18" charset="0"/>
              </a:rPr>
              <a:t>Переворот 29 </a:t>
            </a:r>
            <a:r>
              <a:rPr lang="ru-RU" sz="6000" dirty="0" err="1" smtClean="0">
                <a:latin typeface="Times New Roman" pitchFamily="18" charset="0"/>
                <a:cs typeface="Times New Roman" pitchFamily="18" charset="0"/>
              </a:rPr>
              <a:t>квітня</a:t>
            </a:r>
            <a:endParaRPr lang="ru-RU" sz="6000" dirty="0" smtClean="0">
              <a:latin typeface="Times New Roman" pitchFamily="18" charset="0"/>
              <a:cs typeface="Times New Roman" pitchFamily="18" charset="0"/>
            </a:endParaRPr>
          </a:p>
          <a:p>
            <a:pPr marL="100013" indent="168275">
              <a:buNone/>
            </a:pPr>
            <a:r>
              <a:rPr lang="ru-RU" sz="6000" dirty="0" smtClean="0">
                <a:latin typeface="Times New Roman" pitchFamily="18" charset="0"/>
                <a:cs typeface="Times New Roman" pitchFamily="18" charset="0"/>
              </a:rPr>
              <a:t>29 </a:t>
            </a:r>
            <a:r>
              <a:rPr lang="ru-RU" sz="6000" dirty="0" err="1" smtClean="0">
                <a:latin typeface="Times New Roman" pitchFamily="18" charset="0"/>
                <a:cs typeface="Times New Roman" pitchFamily="18" charset="0"/>
              </a:rPr>
              <a:t>квітня</a:t>
            </a:r>
            <a:r>
              <a:rPr lang="ru-RU" sz="6000" dirty="0" smtClean="0">
                <a:latin typeface="Times New Roman" pitchFamily="18" charset="0"/>
                <a:cs typeface="Times New Roman" pitchFamily="18" charset="0"/>
              </a:rPr>
              <a:t> 1918 р., у день, коли </a:t>
            </a:r>
            <a:r>
              <a:rPr lang="ru-RU" sz="6000" dirty="0" err="1" smtClean="0">
                <a:latin typeface="Times New Roman" pitchFamily="18" charset="0"/>
                <a:cs typeface="Times New Roman" pitchFamily="18" charset="0"/>
              </a:rPr>
              <a:t>припинила</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діяльність</a:t>
            </a:r>
            <a:r>
              <a:rPr lang="ru-RU" sz="6000" dirty="0" smtClean="0">
                <a:latin typeface="Times New Roman" pitchFamily="18" charset="0"/>
                <a:cs typeface="Times New Roman" pitchFamily="18" charset="0"/>
              </a:rPr>
              <a:t> Центральна Рада, у </a:t>
            </a:r>
            <a:r>
              <a:rPr lang="ru-RU" sz="6000" dirty="0" err="1" smtClean="0">
                <a:latin typeface="Times New Roman" pitchFamily="18" charset="0"/>
                <a:cs typeface="Times New Roman" pitchFamily="18" charset="0"/>
              </a:rPr>
              <a:t>Києві</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у</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приміщенні</a:t>
            </a:r>
            <a:r>
              <a:rPr lang="ru-RU" sz="6000" dirty="0" smtClean="0">
                <a:latin typeface="Times New Roman" pitchFamily="18" charset="0"/>
                <a:cs typeface="Times New Roman" pitchFamily="18" charset="0"/>
              </a:rPr>
              <a:t> цирку Крутикова, </a:t>
            </a:r>
            <a:r>
              <a:rPr lang="ru-RU" sz="6000" dirty="0" err="1" smtClean="0">
                <a:latin typeface="Times New Roman" pitchFamily="18" charset="0"/>
                <a:cs typeface="Times New Roman" pitchFamily="18" charset="0"/>
              </a:rPr>
              <a:t>зібрався</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з'їзд</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хліборобів-землевласників</a:t>
            </a:r>
            <a:r>
              <a:rPr lang="ru-RU" sz="6000" dirty="0" smtClean="0">
                <a:latin typeface="Times New Roman" pitchFamily="18" charset="0"/>
                <a:cs typeface="Times New Roman" pitchFamily="18" charset="0"/>
              </a:rPr>
              <a:t>, на який </a:t>
            </a:r>
            <a:r>
              <a:rPr lang="ru-RU" sz="6000" dirty="0" err="1" smtClean="0">
                <a:latin typeface="Times New Roman" pitchFamily="18" charset="0"/>
                <a:cs typeface="Times New Roman" pitchFamily="18" charset="0"/>
              </a:rPr>
              <a:t>прибуло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бл</a:t>
            </a:r>
            <a:r>
              <a:rPr lang="ru-RU" sz="6000" dirty="0" smtClean="0">
                <a:latin typeface="Times New Roman" pitchFamily="18" charset="0"/>
                <a:cs typeface="Times New Roman" pitchFamily="18" charset="0"/>
              </a:rPr>
              <a:t>. 8 тис. </a:t>
            </a:r>
            <a:r>
              <a:rPr lang="ru-RU" sz="6000" dirty="0" err="1" smtClean="0">
                <a:latin typeface="Times New Roman" pitchFamily="18" charset="0"/>
                <a:cs typeface="Times New Roman" pitchFamily="18" charset="0"/>
              </a:rPr>
              <a:t>учасників</a:t>
            </a:r>
            <a:r>
              <a:rPr lang="ru-RU" sz="6000" dirty="0" smtClean="0">
                <a:latin typeface="Times New Roman" pitchFamily="18" charset="0"/>
                <a:cs typeface="Times New Roman" pitchFamily="18" charset="0"/>
              </a:rPr>
              <a:t> —  </a:t>
            </a:r>
            <a:r>
              <a:rPr lang="ru-RU" sz="6000" dirty="0" err="1" smtClean="0">
                <a:latin typeface="Times New Roman" pitchFamily="18" charset="0"/>
                <a:cs typeface="Times New Roman" pitchFamily="18" charset="0"/>
              </a:rPr>
              <a:t>представників</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заможного</a:t>
            </a:r>
            <a:r>
              <a:rPr lang="ru-RU" sz="6000" dirty="0" smtClean="0">
                <a:latin typeface="Times New Roman" pitchFamily="18" charset="0"/>
                <a:cs typeface="Times New Roman" pitchFamily="18" charset="0"/>
              </a:rPr>
              <a:t> селянства. </a:t>
            </a:r>
            <a:r>
              <a:rPr lang="ru-RU" sz="6000" dirty="0" err="1" smtClean="0">
                <a:latin typeface="Times New Roman" pitchFamily="18" charset="0"/>
                <a:cs typeface="Times New Roman" pitchFamily="18" charset="0"/>
              </a:rPr>
              <a:t>Його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делегати</a:t>
            </a:r>
            <a:r>
              <a:rPr lang="ru-RU" sz="6000" dirty="0" smtClean="0">
                <a:latin typeface="Times New Roman" pitchFamily="18" charset="0"/>
                <a:cs typeface="Times New Roman" pitchFamily="18" charset="0"/>
              </a:rPr>
              <a:t> в </a:t>
            </a:r>
            <a:r>
              <a:rPr lang="ru-RU" sz="6000" dirty="0" err="1" smtClean="0">
                <a:latin typeface="Times New Roman" pitchFamily="18" charset="0"/>
                <a:cs typeface="Times New Roman" pitchFamily="18" charset="0"/>
              </a:rPr>
              <a:t>промовах</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різко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критикували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політику</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Центральної</a:t>
            </a:r>
            <a:r>
              <a:rPr lang="ru-RU" sz="6000" dirty="0" smtClean="0">
                <a:latin typeface="Times New Roman" pitchFamily="18" charset="0"/>
                <a:cs typeface="Times New Roman" pitchFamily="18" charset="0"/>
              </a:rPr>
              <a:t> Ради, </a:t>
            </a:r>
            <a:r>
              <a:rPr lang="ru-RU" sz="6000" dirty="0" err="1" smtClean="0">
                <a:latin typeface="Times New Roman" pitchFamily="18" charset="0"/>
                <a:cs typeface="Times New Roman" pitchFamily="18" charset="0"/>
              </a:rPr>
              <a:t>зокрема</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аграрну</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вимагали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відновлення</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приватної</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власності</a:t>
            </a:r>
            <a:r>
              <a:rPr lang="ru-RU" sz="6000" dirty="0" smtClean="0">
                <a:latin typeface="Times New Roman" pitchFamily="18" charset="0"/>
                <a:cs typeface="Times New Roman" pitchFamily="18" charset="0"/>
              </a:rPr>
              <a:t> на землю та </a:t>
            </a:r>
            <a:r>
              <a:rPr lang="ru-RU" sz="6000" dirty="0" err="1" smtClean="0">
                <a:latin typeface="Times New Roman" pitchFamily="18" charset="0"/>
                <a:cs typeface="Times New Roman" pitchFamily="18" charset="0"/>
              </a:rPr>
              <a:t>встановлення</a:t>
            </a:r>
            <a:r>
              <a:rPr lang="ru-RU" sz="6000" dirty="0" smtClean="0">
                <a:latin typeface="Times New Roman" pitchFamily="18" charset="0"/>
                <a:cs typeface="Times New Roman" pitchFamily="18" charset="0"/>
              </a:rPr>
              <a:t> в </a:t>
            </a:r>
            <a:r>
              <a:rPr lang="ru-RU" sz="6000" dirty="0" err="1" smtClean="0">
                <a:latin typeface="Times New Roman" pitchFamily="18" charset="0"/>
                <a:cs typeface="Times New Roman" pitchFamily="18" charset="0"/>
              </a:rPr>
              <a:t>Україні</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міцної</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державної</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влади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Учасники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з'їзду</a:t>
            </a:r>
            <a:r>
              <a:rPr lang="ru-RU" sz="6000" dirty="0" smtClean="0">
                <a:latin typeface="Times New Roman" pitchFamily="18" charset="0"/>
                <a:cs typeface="Times New Roman" pitchFamily="18" charset="0"/>
              </a:rPr>
              <a:t> одноголосно </a:t>
            </a:r>
            <a:r>
              <a:rPr lang="ru-RU" sz="6000" dirty="0" err="1" smtClean="0">
                <a:latin typeface="Times New Roman" pitchFamily="18" charset="0"/>
                <a:cs typeface="Times New Roman" pitchFamily="18" charset="0"/>
              </a:rPr>
              <a:t>обрали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гетьманом</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України</a:t>
            </a:r>
            <a:r>
              <a:rPr lang="ru-RU" sz="6000" dirty="0" smtClean="0">
                <a:latin typeface="Times New Roman" pitchFamily="18" charset="0"/>
                <a:cs typeface="Times New Roman" pitchFamily="18" charset="0"/>
              </a:rPr>
              <a:t> Павла </a:t>
            </a:r>
            <a:r>
              <a:rPr lang="ru-RU" sz="6000" dirty="0" err="1" smtClean="0">
                <a:latin typeface="Times New Roman" pitchFamily="18" charset="0"/>
                <a:cs typeface="Times New Roman" pitchFamily="18" charset="0"/>
              </a:rPr>
              <a:t>Скоропадського</a:t>
            </a:r>
            <a:r>
              <a:rPr lang="ru-RU" sz="6000" dirty="0" smtClean="0">
                <a:latin typeface="Times New Roman" pitchFamily="18" charset="0"/>
                <a:cs typeface="Times New Roman" pitchFamily="18" charset="0"/>
              </a:rPr>
              <a:t> — великого </a:t>
            </a:r>
            <a:r>
              <a:rPr lang="ru-RU" sz="6000" dirty="0" err="1" smtClean="0">
                <a:latin typeface="Times New Roman" pitchFamily="18" charset="0"/>
                <a:cs typeface="Times New Roman" pitchFamily="18" charset="0"/>
              </a:rPr>
              <a:t>землевласника</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нащадка</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старовинного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козацького</a:t>
            </a:r>
            <a:r>
              <a:rPr lang="ru-RU" sz="6000" dirty="0" smtClean="0">
                <a:latin typeface="Times New Roman" pitchFamily="18" charset="0"/>
                <a:cs typeface="Times New Roman" pitchFamily="18" charset="0"/>
              </a:rPr>
              <a:t> роду на </a:t>
            </a:r>
            <a:r>
              <a:rPr lang="ru-RU" sz="6000" dirty="0" err="1" smtClean="0">
                <a:latin typeface="Times New Roman" pitchFamily="18" charset="0"/>
                <a:cs typeface="Times New Roman" pitchFamily="18" charset="0"/>
              </a:rPr>
              <a:t>Полтавщині</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колишнього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ад'ютанта</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російського</a:t>
            </a:r>
            <a:r>
              <a:rPr lang="ru-RU" sz="6000" dirty="0" smtClean="0">
                <a:latin typeface="Times New Roman" pitchFamily="18" charset="0"/>
                <a:cs typeface="Times New Roman" pitchFamily="18" charset="0"/>
              </a:rPr>
              <a:t> монарха </a:t>
            </a:r>
            <a:r>
              <a:rPr lang="ru-RU" sz="6000" dirty="0" err="1" smtClean="0">
                <a:latin typeface="Times New Roman" pitchFamily="18" charset="0"/>
                <a:cs typeface="Times New Roman" pitchFamily="18" charset="0"/>
              </a:rPr>
              <a:t>Миколи</a:t>
            </a:r>
            <a:r>
              <a:rPr lang="ru-RU" sz="6000" dirty="0" smtClean="0">
                <a:latin typeface="Times New Roman" pitchFamily="18" charset="0"/>
                <a:cs typeface="Times New Roman" pitchFamily="18" charset="0"/>
              </a:rPr>
              <a:t> II, авторитетного </a:t>
            </a:r>
            <a:r>
              <a:rPr lang="ru-RU" sz="6000" dirty="0" err="1" smtClean="0">
                <a:latin typeface="Times New Roman" pitchFamily="18" charset="0"/>
                <a:cs typeface="Times New Roman" pitchFamily="18" charset="0"/>
              </a:rPr>
              <a:t>царського</a:t>
            </a:r>
            <a:r>
              <a:rPr lang="ru-RU" sz="6000" dirty="0" smtClean="0">
                <a:latin typeface="Times New Roman" pitchFamily="18" charset="0"/>
                <a:cs typeface="Times New Roman" pitchFamily="18" charset="0"/>
              </a:rPr>
              <a:t> генерала. </a:t>
            </a:r>
            <a:r>
              <a:rPr lang="ru-RU" sz="6000" dirty="0" err="1" smtClean="0">
                <a:latin typeface="Times New Roman" pitchFamily="18" charset="0"/>
                <a:cs typeface="Times New Roman" pitchFamily="18" charset="0"/>
              </a:rPr>
              <a:t>Популярності</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П.Скоропадського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серед</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української</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громадськості</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сприяло</a:t>
            </a:r>
            <a:r>
              <a:rPr lang="ru-RU" sz="6000" dirty="0" smtClean="0">
                <a:latin typeface="Times New Roman" pitchFamily="18" charset="0"/>
                <a:cs typeface="Times New Roman" pitchFamily="18" charset="0"/>
              </a:rPr>
              <a:t> те, </a:t>
            </a:r>
            <a:r>
              <a:rPr lang="ru-RU" sz="6000" dirty="0" err="1" smtClean="0">
                <a:latin typeface="Times New Roman" pitchFamily="18" charset="0"/>
                <a:cs typeface="Times New Roman" pitchFamily="18" charset="0"/>
              </a:rPr>
              <a:t>що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він</a:t>
            </a:r>
            <a:r>
              <a:rPr lang="ru-RU" sz="6000" dirty="0" smtClean="0">
                <a:latin typeface="Times New Roman" pitchFamily="18" charset="0"/>
                <a:cs typeface="Times New Roman" pitchFamily="18" charset="0"/>
              </a:rPr>
              <a:t> першим </a:t>
            </a:r>
            <a:r>
              <a:rPr lang="ru-RU" sz="6000" dirty="0" err="1" smtClean="0">
                <a:latin typeface="Times New Roman" pitchFamily="18" charset="0"/>
                <a:cs typeface="Times New Roman" pitchFamily="18" charset="0"/>
              </a:rPr>
              <a:t>з-поміж</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генералів</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царської</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армії</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влітку</a:t>
            </a:r>
            <a:r>
              <a:rPr lang="ru-RU" sz="6000" dirty="0" smtClean="0">
                <a:latin typeface="Times New Roman" pitchFamily="18" charset="0"/>
                <a:cs typeface="Times New Roman" pitchFamily="18" charset="0"/>
              </a:rPr>
              <a:t> 1917 р. </a:t>
            </a:r>
            <a:r>
              <a:rPr lang="ru-RU" sz="6000" dirty="0" err="1" smtClean="0">
                <a:latin typeface="Times New Roman" pitchFamily="18" charset="0"/>
                <a:cs typeface="Times New Roman" pitchFamily="18" charset="0"/>
              </a:rPr>
              <a:t>українізував</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свій</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кінний</a:t>
            </a:r>
            <a:r>
              <a:rPr lang="ru-RU" sz="6000" dirty="0" smtClean="0">
                <a:latin typeface="Times New Roman" pitchFamily="18" charset="0"/>
                <a:cs typeface="Times New Roman" pitchFamily="18" charset="0"/>
              </a:rPr>
              <a:t> корпус, а через </a:t>
            </a:r>
            <a:r>
              <a:rPr lang="ru-RU" sz="6000" dirty="0" err="1" smtClean="0">
                <a:latin typeface="Times New Roman" pitchFamily="18" charset="0"/>
                <a:cs typeface="Times New Roman" pitchFamily="18" charset="0"/>
              </a:rPr>
              <a:t>кілька</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місяців</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був</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обраний</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військовим</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отаманом</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Українського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вільного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козацтва</a:t>
            </a:r>
            <a:r>
              <a:rPr lang="ru-RU" sz="6000" dirty="0" smtClean="0">
                <a:latin typeface="Times New Roman" pitchFamily="18" charset="0"/>
                <a:cs typeface="Times New Roman" pitchFamily="18" charset="0"/>
              </a:rPr>
              <a:t>.</a:t>
            </a:r>
          </a:p>
          <a:p>
            <a:pPr marL="100013" indent="168275">
              <a:buNone/>
            </a:pPr>
            <a:r>
              <a:rPr lang="ru-RU" sz="6000" dirty="0" err="1" smtClean="0">
                <a:latin typeface="Times New Roman" pitchFamily="18" charset="0"/>
                <a:cs typeface="Times New Roman" pitchFamily="18" charset="0"/>
              </a:rPr>
              <a:t>Повалення</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Центральної</a:t>
            </a:r>
            <a:r>
              <a:rPr lang="ru-RU" sz="6000" dirty="0" smtClean="0">
                <a:latin typeface="Times New Roman" pitchFamily="18" charset="0"/>
                <a:cs typeface="Times New Roman" pitchFamily="18" charset="0"/>
              </a:rPr>
              <a:t> Ради </a:t>
            </a:r>
            <a:r>
              <a:rPr lang="ru-RU" sz="6000" dirty="0" err="1" smtClean="0">
                <a:latin typeface="Times New Roman" pitchFamily="18" charset="0"/>
                <a:cs typeface="Times New Roman" pitchFamily="18" charset="0"/>
              </a:rPr>
              <a:t>населення</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України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сприйняло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байдуже</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Адже</a:t>
            </a:r>
            <a:r>
              <a:rPr lang="ru-RU" sz="6000" dirty="0" smtClean="0">
                <a:latin typeface="Times New Roman" pitchFamily="18" charset="0"/>
                <a:cs typeface="Times New Roman" pitchFamily="18" charset="0"/>
              </a:rPr>
              <a:t>, на </a:t>
            </a:r>
            <a:r>
              <a:rPr lang="ru-RU" sz="6000" dirty="0" err="1" smtClean="0">
                <a:latin typeface="Times New Roman" pitchFamily="18" charset="0"/>
                <a:cs typeface="Times New Roman" pitchFamily="18" charset="0"/>
              </a:rPr>
              <a:t>загальну</a:t>
            </a:r>
            <a:r>
              <a:rPr lang="ru-RU" sz="6000" dirty="0" smtClean="0">
                <a:latin typeface="Times New Roman" pitchFamily="18" charset="0"/>
                <a:cs typeface="Times New Roman" pitchFamily="18" charset="0"/>
              </a:rPr>
              <a:t> думку, Рада </a:t>
            </a:r>
            <a:r>
              <a:rPr lang="ru-RU" sz="6000" dirty="0" err="1" smtClean="0">
                <a:latin typeface="Times New Roman" pitchFamily="18" charset="0"/>
                <a:cs typeface="Times New Roman" pitchFamily="18" charset="0"/>
              </a:rPr>
              <a:t>соціалістичними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експериментами</a:t>
            </a:r>
            <a:r>
              <a:rPr lang="ru-RU" sz="6000" dirty="0" smtClean="0">
                <a:latin typeface="Times New Roman" pitchFamily="18" charset="0"/>
                <a:cs typeface="Times New Roman" pitchFamily="18" charset="0"/>
              </a:rPr>
              <a:t> довела </a:t>
            </a:r>
            <a:r>
              <a:rPr lang="ru-RU" sz="6000" dirty="0" err="1" smtClean="0">
                <a:latin typeface="Times New Roman" pitchFamily="18" charset="0"/>
                <a:cs typeface="Times New Roman" pitchFamily="18" charset="0"/>
              </a:rPr>
              <a:t>країну</a:t>
            </a:r>
            <a:r>
              <a:rPr lang="ru-RU" sz="6000" dirty="0" smtClean="0">
                <a:latin typeface="Times New Roman" pitchFamily="18" charset="0"/>
                <a:cs typeface="Times New Roman" pitchFamily="18" charset="0"/>
              </a:rPr>
              <a:t> до хаосу та </a:t>
            </a:r>
            <a:r>
              <a:rPr lang="ru-RU" sz="6000" dirty="0" err="1" smtClean="0">
                <a:latin typeface="Times New Roman" pitchFamily="18" charset="0"/>
                <a:cs typeface="Times New Roman" pitchFamily="18" charset="0"/>
              </a:rPr>
              <a:t>беззаконня</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її</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необхідно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було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замінити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сильним</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дієздатним</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державним</a:t>
            </a:r>
            <a:r>
              <a:rPr lang="ru-RU" sz="6000" dirty="0" smtClean="0">
                <a:latin typeface="Times New Roman" pitchFamily="18" charset="0"/>
                <a:cs typeface="Times New Roman" pitchFamily="18" charset="0"/>
              </a:rPr>
              <a:t> органом. </a:t>
            </a:r>
            <a:r>
              <a:rPr lang="ru-RU" sz="6000" dirty="0" err="1" smtClean="0">
                <a:latin typeface="Times New Roman" pitchFamily="18" charset="0"/>
                <a:cs typeface="Times New Roman" pitchFamily="18" charset="0"/>
              </a:rPr>
              <a:t>Цього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бажало</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і</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командування</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німецьких</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окупаційних</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військ</a:t>
            </a:r>
            <a:r>
              <a:rPr lang="ru-RU" sz="6000" dirty="0" smtClean="0">
                <a:latin typeface="Times New Roman" pitchFamily="18" charset="0"/>
                <a:cs typeface="Times New Roman" pitchFamily="18" charset="0"/>
              </a:rPr>
              <a:t>, яке </a:t>
            </a:r>
            <a:r>
              <a:rPr lang="ru-RU" sz="6000" dirty="0" err="1" smtClean="0">
                <a:latin typeface="Times New Roman" pitchFamily="18" charset="0"/>
                <a:cs typeface="Times New Roman" pitchFamily="18" charset="0"/>
              </a:rPr>
              <a:t>побачило</a:t>
            </a:r>
            <a:r>
              <a:rPr lang="ru-RU" sz="6000" dirty="0" smtClean="0">
                <a:latin typeface="Times New Roman" pitchFamily="18" charset="0"/>
                <a:cs typeface="Times New Roman" pitchFamily="18" charset="0"/>
              </a:rPr>
              <a:t> в </a:t>
            </a:r>
            <a:r>
              <a:rPr lang="ru-RU" sz="6000" dirty="0" err="1" smtClean="0">
                <a:latin typeface="Times New Roman" pitchFamily="18" charset="0"/>
                <a:cs typeface="Times New Roman" pitchFamily="18" charset="0"/>
              </a:rPr>
              <a:t>Центральній</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Раді</a:t>
            </a:r>
            <a:r>
              <a:rPr lang="ru-RU" sz="6000" dirty="0" smtClean="0">
                <a:latin typeface="Times New Roman" pitchFamily="18" charset="0"/>
                <a:cs typeface="Times New Roman" pitchFamily="18" charset="0"/>
              </a:rPr>
              <a:t> силу, </a:t>
            </a:r>
            <a:r>
              <a:rPr lang="ru-RU" sz="6000" dirty="0" err="1" smtClean="0">
                <a:latin typeface="Times New Roman" pitchFamily="18" charset="0"/>
                <a:cs typeface="Times New Roman" pitchFamily="18" charset="0"/>
              </a:rPr>
              <a:t>спроможну</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виконати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договірні</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зобов'язання</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передбачені</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Брестським</a:t>
            </a:r>
            <a:r>
              <a:rPr lang="ru-RU" sz="6000" dirty="0" smtClean="0">
                <a:latin typeface="Times New Roman" pitchFamily="18" charset="0"/>
                <a:cs typeface="Times New Roman" pitchFamily="18" charset="0"/>
              </a:rPr>
              <a:t> миром, </a:t>
            </a:r>
            <a:r>
              <a:rPr lang="ru-RU" sz="6000" dirty="0" err="1" smtClean="0">
                <a:latin typeface="Times New Roman" pitchFamily="18" charset="0"/>
                <a:cs typeface="Times New Roman" pitchFamily="18" charset="0"/>
              </a:rPr>
              <a:t>зокрема</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поставити</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Німеччині</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значну</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кількість</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продовольства</a:t>
            </a:r>
            <a:r>
              <a:rPr lang="ru-RU" sz="6000" dirty="0" smtClean="0">
                <a:latin typeface="Times New Roman" pitchFamily="18" charset="0"/>
                <a:cs typeface="Times New Roman" pitchFamily="18" charset="0"/>
              </a:rPr>
              <a:t> в </a:t>
            </a:r>
            <a:r>
              <a:rPr lang="ru-RU" sz="6000" dirty="0" err="1" smtClean="0">
                <a:latin typeface="Times New Roman" pitchFamily="18" charset="0"/>
                <a:cs typeface="Times New Roman" pitchFamily="18" charset="0"/>
              </a:rPr>
              <a:t>обмін</a:t>
            </a:r>
            <a:r>
              <a:rPr lang="ru-RU" sz="6000" dirty="0" smtClean="0">
                <a:latin typeface="Times New Roman" pitchFamily="18" charset="0"/>
                <a:cs typeface="Times New Roman" pitchFamily="18" charset="0"/>
              </a:rPr>
              <a:t> на </a:t>
            </a:r>
            <a:r>
              <a:rPr lang="ru-RU" sz="6000" dirty="0" err="1" smtClean="0">
                <a:latin typeface="Times New Roman" pitchFamily="18" charset="0"/>
                <a:cs typeface="Times New Roman" pitchFamily="18" charset="0"/>
              </a:rPr>
              <a:t>воєнну</a:t>
            </a:r>
            <a:r>
              <a:rPr lang="ru-RU" sz="6000" dirty="0" smtClean="0">
                <a:latin typeface="Times New Roman" pitchFamily="18" charset="0"/>
                <a:cs typeface="Times New Roman" pitchFamily="18" charset="0"/>
              </a:rPr>
              <a:t> </a:t>
            </a:r>
            <a:r>
              <a:rPr lang="ru-RU" sz="6000" dirty="0" err="1" smtClean="0">
                <a:latin typeface="Times New Roman" pitchFamily="18" charset="0"/>
                <a:cs typeface="Times New Roman" pitchFamily="18" charset="0"/>
              </a:rPr>
              <a:t>допомогу</a:t>
            </a:r>
            <a:r>
              <a:rPr lang="ru-RU" sz="6000" dirty="0" smtClean="0">
                <a:latin typeface="Times New Roman" pitchFamily="18" charset="0"/>
                <a:cs typeface="Times New Roman" pitchFamily="18" charset="0"/>
              </a:rPr>
              <a:t>.</a:t>
            </a:r>
          </a:p>
          <a:p>
            <a:endParaRPr lang="ru-RU" sz="60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714356"/>
            <a:ext cx="7901014" cy="5357850"/>
          </a:xfrm>
        </p:spPr>
        <p:txBody>
          <a:bodyPr>
            <a:normAutofit lnSpcReduction="10000"/>
          </a:bodyPr>
          <a:lstStyle/>
          <a:p>
            <a:pPr marL="100013" indent="168275">
              <a:buNone/>
            </a:pPr>
            <a:r>
              <a:rPr lang="ru-RU" sz="1500" dirty="0" err="1" smtClean="0">
                <a:latin typeface="Times New Roman" pitchFamily="18" charset="0"/>
                <a:cs typeface="Times New Roman" pitchFamily="18" charset="0"/>
              </a:rPr>
              <a:t>Німецька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військова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адміністрація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вирішила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встановити</a:t>
            </a:r>
            <a:r>
              <a:rPr lang="ru-RU" sz="1500" dirty="0" smtClean="0">
                <a:latin typeface="Times New Roman" pitchFamily="18" charset="0"/>
                <a:cs typeface="Times New Roman" pitchFamily="18" charset="0"/>
              </a:rPr>
              <a:t> в </a:t>
            </a:r>
            <a:r>
              <a:rPr lang="ru-RU" sz="1500" dirty="0" err="1" smtClean="0">
                <a:latin typeface="Times New Roman" pitchFamily="18" charset="0"/>
                <a:cs typeface="Times New Roman" pitchFamily="18" charset="0"/>
              </a:rPr>
              <a:t>Україні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новий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політичний</a:t>
            </a:r>
            <a:r>
              <a:rPr lang="ru-RU" sz="1500" dirty="0" smtClean="0">
                <a:latin typeface="Times New Roman" pitchFamily="18" charset="0"/>
                <a:cs typeface="Times New Roman" pitchFamily="18" charset="0"/>
              </a:rPr>
              <a:t> режим у </a:t>
            </a:r>
            <a:r>
              <a:rPr lang="ru-RU" sz="1500" dirty="0" err="1" smtClean="0">
                <a:latin typeface="Times New Roman" pitchFamily="18" charset="0"/>
                <a:cs typeface="Times New Roman" pitchFamily="18" charset="0"/>
              </a:rPr>
              <a:t>формі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диктатури</a:t>
            </a:r>
            <a:r>
              <a:rPr lang="ru-RU" sz="1500" dirty="0" smtClean="0">
                <a:latin typeface="Times New Roman" pitchFamily="18" charset="0"/>
                <a:cs typeface="Times New Roman" pitchFamily="18" charset="0"/>
              </a:rPr>
              <a:t>. На роль диктатора </a:t>
            </a:r>
            <a:r>
              <a:rPr lang="ru-RU" sz="1500" dirty="0" err="1" smtClean="0">
                <a:latin typeface="Times New Roman" pitchFamily="18" charset="0"/>
                <a:cs typeface="Times New Roman" pitchFamily="18" charset="0"/>
              </a:rPr>
              <a:t>були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намічені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багатий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землевласник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Є.Чикаленко</a:t>
            </a:r>
            <a:r>
              <a:rPr lang="ru-RU" sz="1500" dirty="0" smtClean="0">
                <a:latin typeface="Times New Roman" pitchFamily="18" charset="0"/>
                <a:cs typeface="Times New Roman" pitchFamily="18" charset="0"/>
              </a:rPr>
              <a:t> та генерал </a:t>
            </a:r>
            <a:r>
              <a:rPr lang="ru-RU" sz="1500" dirty="0" err="1" smtClean="0">
                <a:latin typeface="Times New Roman" pitchFamily="18" charset="0"/>
                <a:cs typeface="Times New Roman" pitchFamily="18" charset="0"/>
              </a:rPr>
              <a:t>П.Скоропадський</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нараді</a:t>
            </a:r>
            <a:r>
              <a:rPr lang="ru-RU" sz="1500" dirty="0" smtClean="0">
                <a:latin typeface="Times New Roman" pitchFamily="18" charset="0"/>
                <a:cs typeface="Times New Roman" pitchFamily="18" charset="0"/>
              </a:rPr>
              <a:t> 24 </a:t>
            </a:r>
            <a:r>
              <a:rPr lang="ru-RU" sz="1500" dirty="0" err="1" smtClean="0">
                <a:latin typeface="Times New Roman" pitchFamily="18" charset="0"/>
                <a:cs typeface="Times New Roman" pitchFamily="18" charset="0"/>
              </a:rPr>
              <a:t>квітня</a:t>
            </a:r>
            <a:r>
              <a:rPr lang="ru-RU" sz="1500" dirty="0" smtClean="0">
                <a:latin typeface="Times New Roman" pitchFamily="18" charset="0"/>
                <a:cs typeface="Times New Roman" pitchFamily="18" charset="0"/>
              </a:rPr>
              <a:t> 1918 р. в </a:t>
            </a:r>
            <a:r>
              <a:rPr lang="ru-RU" sz="1500" dirty="0" err="1" smtClean="0">
                <a:latin typeface="Times New Roman" pitchFamily="18" charset="0"/>
                <a:cs typeface="Times New Roman" pitchFamily="18" charset="0"/>
              </a:rPr>
              <a:t>резиденції</a:t>
            </a:r>
            <a:r>
              <a:rPr lang="ru-RU" sz="1500" dirty="0" smtClean="0">
                <a:latin typeface="Times New Roman" pitchFamily="18" charset="0"/>
                <a:cs typeface="Times New Roman" pitchFamily="18" charset="0"/>
              </a:rPr>
              <a:t> начальника штабу </a:t>
            </a:r>
            <a:r>
              <a:rPr lang="ru-RU" sz="1500" dirty="0" err="1" smtClean="0">
                <a:latin typeface="Times New Roman" pitchFamily="18" charset="0"/>
                <a:cs typeface="Times New Roman" pitchFamily="18" charset="0"/>
              </a:rPr>
              <a:t>німецьких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a:t>
            </a:r>
            <a:r>
              <a:rPr lang="ru-RU" sz="1500" dirty="0" smtClean="0">
                <a:latin typeface="Times New Roman" pitchFamily="18" charset="0"/>
                <a:cs typeface="Times New Roman" pitchFamily="18" charset="0"/>
              </a:rPr>
              <a:t> в </a:t>
            </a:r>
            <a:r>
              <a:rPr lang="ru-RU" sz="1500" dirty="0" err="1" smtClean="0">
                <a:latin typeface="Times New Roman" pitchFamily="18" charset="0"/>
                <a:cs typeface="Times New Roman" pitchFamily="18" charset="0"/>
              </a:rPr>
              <a:t>Україні</a:t>
            </a:r>
            <a:r>
              <a:rPr lang="ru-RU" sz="1500" dirty="0" smtClean="0">
                <a:latin typeface="Times New Roman" pitchFamily="18" charset="0"/>
                <a:cs typeface="Times New Roman" pitchFamily="18" charset="0"/>
              </a:rPr>
              <a:t> генерала </a:t>
            </a:r>
            <a:r>
              <a:rPr lang="ru-RU" sz="1500" dirty="0" err="1" smtClean="0">
                <a:latin typeface="Times New Roman" pitchFamily="18" charset="0"/>
                <a:cs typeface="Times New Roman" pitchFamily="18" charset="0"/>
              </a:rPr>
              <a:t>В.Гренера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перевагу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було</a:t>
            </a:r>
            <a:r>
              <a:rPr lang="ru-RU" sz="1500" dirty="0" smtClean="0">
                <a:latin typeface="Times New Roman" pitchFamily="18" charset="0"/>
                <a:cs typeface="Times New Roman" pitchFamily="18" charset="0"/>
              </a:rPr>
              <a:t> остаточно </a:t>
            </a:r>
            <a:r>
              <a:rPr lang="ru-RU" sz="1500" dirty="0" err="1" smtClean="0">
                <a:latin typeface="Times New Roman" pitchFamily="18" charset="0"/>
                <a:cs typeface="Times New Roman" pitchFamily="18" charset="0"/>
              </a:rPr>
              <a:t>надано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П.Скоропадському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Українська</a:t>
            </a:r>
            <a:r>
              <a:rPr lang="ru-RU" sz="1500" dirty="0" smtClean="0">
                <a:latin typeface="Times New Roman" pitchFamily="18" charset="0"/>
                <a:cs typeface="Times New Roman" pitchFamily="18" charset="0"/>
              </a:rPr>
              <a:t> народна громада, яка </a:t>
            </a:r>
            <a:r>
              <a:rPr lang="ru-RU" sz="1500" dirty="0" err="1" smtClean="0">
                <a:latin typeface="Times New Roman" pitchFamily="18" charset="0"/>
                <a:cs typeface="Times New Roman" pitchFamily="18" charset="0"/>
              </a:rPr>
              <a:t>виступала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Центральної</a:t>
            </a:r>
            <a:r>
              <a:rPr lang="ru-RU" sz="1500" dirty="0" smtClean="0">
                <a:latin typeface="Times New Roman" pitchFamily="18" charset="0"/>
                <a:cs typeface="Times New Roman" pitchFamily="18" charset="0"/>
              </a:rPr>
              <a:t> Ради, </a:t>
            </a:r>
            <a:r>
              <a:rPr lang="ru-RU" sz="1500" dirty="0" err="1" smtClean="0">
                <a:latin typeface="Times New Roman" pitchFamily="18" charset="0"/>
                <a:cs typeface="Times New Roman" pitchFamily="18" charset="0"/>
              </a:rPr>
              <a:t>погодилася</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умови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німецького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військового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командування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Головними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них </a:t>
            </a:r>
            <a:r>
              <a:rPr lang="ru-RU" sz="1500" dirty="0" err="1" smtClean="0">
                <a:latin typeface="Times New Roman" pitchFamily="18" charset="0"/>
                <a:cs typeface="Times New Roman" pitchFamily="18" charset="0"/>
              </a:rPr>
              <a:t>були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визнання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Брестського</a:t>
            </a:r>
            <a:r>
              <a:rPr lang="ru-RU" sz="1500" dirty="0" smtClean="0">
                <a:latin typeface="Times New Roman" pitchFamily="18" charset="0"/>
                <a:cs typeface="Times New Roman" pitchFamily="18" charset="0"/>
              </a:rPr>
              <a:t> договору, </a:t>
            </a:r>
            <a:r>
              <a:rPr lang="ru-RU" sz="1500" dirty="0" err="1" smtClean="0">
                <a:latin typeface="Times New Roman" pitchFamily="18" charset="0"/>
                <a:cs typeface="Times New Roman" pitchFamily="18" charset="0"/>
              </a:rPr>
              <a:t>розпуск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Центральної</a:t>
            </a:r>
            <a:r>
              <a:rPr lang="ru-RU" sz="1500" dirty="0" smtClean="0">
                <a:latin typeface="Times New Roman" pitchFamily="18" charset="0"/>
                <a:cs typeface="Times New Roman" pitchFamily="18" charset="0"/>
              </a:rPr>
              <a:t> Ради, </a:t>
            </a:r>
            <a:r>
              <a:rPr lang="ru-RU" sz="1500" dirty="0" err="1" smtClean="0">
                <a:latin typeface="Times New Roman" pitchFamily="18" charset="0"/>
                <a:cs typeface="Times New Roman" pitchFamily="18" charset="0"/>
              </a:rPr>
              <a:t>перенесення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скликання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Установчих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зборів</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повного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заспокоєння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відповідальність</a:t>
            </a:r>
            <a:r>
              <a:rPr lang="ru-RU" sz="1500" dirty="0" smtClean="0">
                <a:latin typeface="Times New Roman" pitchFamily="18" charset="0"/>
                <a:cs typeface="Times New Roman" pitchFamily="18" charset="0"/>
              </a:rPr>
              <a:t> перед </a:t>
            </a:r>
            <a:r>
              <a:rPr lang="ru-RU" sz="1500" dirty="0" err="1" smtClean="0">
                <a:latin typeface="Times New Roman" pitchFamily="18" charset="0"/>
                <a:cs typeface="Times New Roman" pitchFamily="18" charset="0"/>
              </a:rPr>
              <a:t>польовими</a:t>
            </a:r>
            <a:r>
              <a:rPr lang="ru-RU" sz="1500" dirty="0" smtClean="0">
                <a:latin typeface="Times New Roman" pitchFamily="18" charset="0"/>
                <a:cs typeface="Times New Roman" pitchFamily="18" charset="0"/>
              </a:rPr>
              <a:t> судами </a:t>
            </a:r>
            <a:r>
              <a:rPr lang="ru-RU" sz="1500" dirty="0" err="1" smtClean="0">
                <a:latin typeface="Times New Roman" pitchFamily="18" charset="0"/>
                <a:cs typeface="Times New Roman" pitchFamily="18" charset="0"/>
              </a:rPr>
              <a:t>осіб</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виступали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німецької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окупації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впровадження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вільної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торгівлі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відновлення</a:t>
            </a:r>
            <a:r>
              <a:rPr lang="ru-RU" sz="1500" dirty="0" smtClean="0">
                <a:latin typeface="Times New Roman" pitchFamily="18" charset="0"/>
                <a:cs typeface="Times New Roman" pitchFamily="18" charset="0"/>
              </a:rPr>
              <a:t> права </a:t>
            </a:r>
            <a:r>
              <a:rPr lang="ru-RU" sz="1500" dirty="0" err="1" smtClean="0">
                <a:latin typeface="Times New Roman" pitchFamily="18" charset="0"/>
                <a:cs typeface="Times New Roman" pitchFamily="18" charset="0"/>
              </a:rPr>
              <a:t>приватної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власності</a:t>
            </a:r>
            <a:r>
              <a:rPr lang="ru-RU" sz="1500" dirty="0" smtClean="0">
                <a:latin typeface="Times New Roman" pitchFamily="18" charset="0"/>
                <a:cs typeface="Times New Roman" pitchFamily="18" charset="0"/>
              </a:rPr>
              <a:t> на землю, оплата </a:t>
            </a:r>
            <a:r>
              <a:rPr lang="ru-RU" sz="1500" dirty="0" err="1" smtClean="0">
                <a:latin typeface="Times New Roman" pitchFamily="18" charset="0"/>
                <a:cs typeface="Times New Roman" pitchFamily="18" charset="0"/>
              </a:rPr>
              <a:t>Німеччині</a:t>
            </a:r>
            <a:r>
              <a:rPr lang="ru-RU" sz="1500" dirty="0" smtClean="0">
                <a:latin typeface="Times New Roman" pitchFamily="18" charset="0"/>
                <a:cs typeface="Times New Roman" pitchFamily="18" charset="0"/>
              </a:rPr>
              <a:t> за </a:t>
            </a:r>
            <a:r>
              <a:rPr lang="ru-RU" sz="1500" dirty="0" err="1" smtClean="0">
                <a:latin typeface="Times New Roman" pitchFamily="18" charset="0"/>
                <a:cs typeface="Times New Roman" pitchFamily="18" charset="0"/>
              </a:rPr>
              <a:t>воєнну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допомогу</a:t>
            </a:r>
            <a:r>
              <a:rPr lang="ru-RU" sz="1500" dirty="0" smtClean="0">
                <a:latin typeface="Times New Roman" pitchFamily="18" charset="0"/>
                <a:cs typeface="Times New Roman" pitchFamily="18" charset="0"/>
              </a:rPr>
              <a:t>. За </a:t>
            </a:r>
            <a:r>
              <a:rPr lang="ru-RU" sz="1500" dirty="0" err="1" smtClean="0">
                <a:latin typeface="Times New Roman" pitchFamily="18" charset="0"/>
                <a:cs typeface="Times New Roman" pitchFamily="18" charset="0"/>
              </a:rPr>
              <a:t>цих</a:t>
            </a:r>
            <a:r>
              <a:rPr lang="ru-RU" sz="1500" dirty="0" smtClean="0">
                <a:latin typeface="Times New Roman" pitchFamily="18" charset="0"/>
                <a:cs typeface="Times New Roman" pitchFamily="18" charset="0"/>
              </a:rPr>
              <a:t> умов </a:t>
            </a:r>
            <a:r>
              <a:rPr lang="ru-RU" sz="1500" dirty="0" err="1" smtClean="0">
                <a:latin typeface="Times New Roman" pitchFamily="18" charset="0"/>
                <a:cs typeface="Times New Roman" pitchFamily="18" charset="0"/>
              </a:rPr>
              <a:t>німці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погоджувалися</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державний</a:t>
            </a:r>
            <a:r>
              <a:rPr lang="ru-RU" sz="1500" dirty="0" smtClean="0">
                <a:latin typeface="Times New Roman" pitchFamily="18" charset="0"/>
                <a:cs typeface="Times New Roman" pitchFamily="18" charset="0"/>
              </a:rPr>
              <a:t> переворот в </a:t>
            </a:r>
            <a:r>
              <a:rPr lang="ru-RU" sz="1500" dirty="0" err="1" smtClean="0">
                <a:latin typeface="Times New Roman" pitchFamily="18" charset="0"/>
                <a:cs typeface="Times New Roman" pitchFamily="18" charset="0"/>
              </a:rPr>
              <a:t>Україні</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якому</a:t>
            </a:r>
            <a:r>
              <a:rPr lang="ru-RU" sz="1500" dirty="0" smtClean="0">
                <a:latin typeface="Times New Roman" pitchFamily="18" charset="0"/>
                <a:cs typeface="Times New Roman" pitchFamily="18" charset="0"/>
              </a:rPr>
              <a:t> вони не </a:t>
            </a:r>
            <a:r>
              <a:rPr lang="ru-RU" sz="1500" dirty="0" err="1" smtClean="0">
                <a:latin typeface="Times New Roman" pitchFamily="18" charset="0"/>
                <a:cs typeface="Times New Roman" pitchFamily="18" charset="0"/>
              </a:rPr>
              <a:t>збиралися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брати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безпосередньої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участі</a:t>
            </a:r>
            <a:r>
              <a:rPr lang="ru-RU" sz="1500" dirty="0" smtClean="0">
                <a:latin typeface="Times New Roman" pitchFamily="18" charset="0"/>
                <a:cs typeface="Times New Roman" pitchFamily="18" charset="0"/>
              </a:rPr>
              <a:t>. Генерал </a:t>
            </a:r>
            <a:r>
              <a:rPr lang="ru-RU" sz="1500" dirty="0" err="1" smtClean="0">
                <a:latin typeface="Times New Roman" pitchFamily="18" charset="0"/>
                <a:cs typeface="Times New Roman" pitchFamily="18" charset="0"/>
              </a:rPr>
              <a:t>В.Гренер</a:t>
            </a:r>
            <a:r>
              <a:rPr lang="ru-RU" sz="1500" dirty="0" smtClean="0">
                <a:latin typeface="Times New Roman" pitchFamily="18" charset="0"/>
                <a:cs typeface="Times New Roman" pitchFamily="18" charset="0"/>
              </a:rPr>
              <a:t> заявив, </a:t>
            </a:r>
            <a:r>
              <a:rPr lang="ru-RU" sz="1500" dirty="0" err="1" smtClean="0">
                <a:latin typeface="Times New Roman" pitchFamily="18" charset="0"/>
                <a:cs typeface="Times New Roman" pitchFamily="18" charset="0"/>
              </a:rPr>
              <a:t>що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німецька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військова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адміністрація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підтримає</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гетьмана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лише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після</a:t>
            </a:r>
            <a:r>
              <a:rPr lang="ru-RU" sz="1500" dirty="0" smtClean="0">
                <a:latin typeface="Times New Roman" pitchFamily="18" charset="0"/>
                <a:cs typeface="Times New Roman" pitchFamily="18" charset="0"/>
              </a:rPr>
              <a:t> того, як </a:t>
            </a:r>
            <a:r>
              <a:rPr lang="ru-RU" sz="1500" dirty="0" err="1" smtClean="0">
                <a:latin typeface="Times New Roman" pitchFamily="18" charset="0"/>
                <a:cs typeface="Times New Roman" pitchFamily="18" charset="0"/>
              </a:rPr>
              <a:t>його</a:t>
            </a:r>
            <a:r>
              <a:rPr lang="ru-RU" sz="1500" dirty="0" smtClean="0">
                <a:latin typeface="Times New Roman" pitchFamily="18" charset="0"/>
                <a:cs typeface="Times New Roman" pitchFamily="18" charset="0"/>
              </a:rPr>
              <a:t> буде </a:t>
            </a:r>
            <a:r>
              <a:rPr lang="ru-RU" sz="1500" dirty="0" err="1" smtClean="0">
                <a:latin typeface="Times New Roman" pitchFamily="18" charset="0"/>
                <a:cs typeface="Times New Roman" pitchFamily="18" charset="0"/>
              </a:rPr>
              <a:t>обрано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домовленості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між</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представниками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громадянства</a:t>
            </a:r>
            <a:r>
              <a:rPr lang="ru-RU" sz="1500" dirty="0" smtClean="0">
                <a:latin typeface="Times New Roman" pitchFamily="18" charset="0"/>
                <a:cs typeface="Times New Roman" pitchFamily="18" charset="0"/>
              </a:rPr>
              <a:t> та </a:t>
            </a:r>
            <a:r>
              <a:rPr lang="ru-RU" sz="1500" dirty="0" err="1" smtClean="0">
                <a:latin typeface="Times New Roman" pitchFamily="18" charset="0"/>
                <a:cs typeface="Times New Roman" pitchFamily="18" charset="0"/>
              </a:rPr>
              <a:t>німецьким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окупаційним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командуванням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визначили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майбутню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політику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нової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державної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влади</a:t>
            </a:r>
            <a:r>
              <a:rPr lang="ru-RU" sz="1500" dirty="0" smtClean="0">
                <a:latin typeface="Times New Roman" pitchFamily="18" charset="0"/>
                <a:cs typeface="Times New Roman" pitchFamily="18" charset="0"/>
              </a:rPr>
              <a:t>.</a:t>
            </a:r>
          </a:p>
          <a:p>
            <a:pPr marL="100013" indent="168275">
              <a:buNone/>
            </a:pPr>
            <a:r>
              <a:rPr lang="ru-RU" sz="1500" dirty="0" err="1" smtClean="0">
                <a:latin typeface="Times New Roman" pitchFamily="18" charset="0"/>
                <a:cs typeface="Times New Roman" pitchFamily="18" charset="0"/>
              </a:rPr>
              <a:t>Протягом</a:t>
            </a:r>
            <a:r>
              <a:rPr lang="ru-RU" sz="1500" dirty="0" smtClean="0">
                <a:latin typeface="Times New Roman" pitchFamily="18" charset="0"/>
                <a:cs typeface="Times New Roman" pitchFamily="18" charset="0"/>
              </a:rPr>
              <a:t> 29 </a:t>
            </a:r>
            <a:r>
              <a:rPr lang="ru-RU" sz="1500" dirty="0" err="1" smtClean="0">
                <a:latin typeface="Times New Roman" pitchFamily="18" charset="0"/>
                <a:cs typeface="Times New Roman" pitchFamily="18" charset="0"/>
              </a:rPr>
              <a:t>квітня</a:t>
            </a:r>
            <a:r>
              <a:rPr lang="ru-RU" sz="1500" dirty="0" smtClean="0">
                <a:latin typeface="Times New Roman" pitchFamily="18" charset="0"/>
                <a:cs typeface="Times New Roman" pitchFamily="18" charset="0"/>
              </a:rPr>
              <a:t> 1918 р. </a:t>
            </a:r>
            <a:r>
              <a:rPr lang="ru-RU" sz="1500" dirty="0" err="1" smtClean="0">
                <a:latin typeface="Times New Roman" pitchFamily="18" charset="0"/>
                <a:cs typeface="Times New Roman" pitchFamily="18" charset="0"/>
              </a:rPr>
              <a:t>прихильники</a:t>
            </a:r>
            <a:r>
              <a:rPr lang="ru-RU" sz="1500" dirty="0" smtClean="0">
                <a:latin typeface="Times New Roman" pitchFamily="18" charset="0"/>
                <a:cs typeface="Times New Roman" pitchFamily="18" charset="0"/>
              </a:rPr>
              <a:t> державного перевороту </a:t>
            </a:r>
            <a:r>
              <a:rPr lang="ru-RU" sz="1500" dirty="0" err="1" smtClean="0">
                <a:latin typeface="Times New Roman" pitchFamily="18" charset="0"/>
                <a:cs typeface="Times New Roman" pitchFamily="18" charset="0"/>
              </a:rPr>
              <a:t>майже</a:t>
            </a:r>
            <a:r>
              <a:rPr lang="ru-RU" sz="1500" dirty="0" smtClean="0">
                <a:latin typeface="Times New Roman" pitchFamily="18" charset="0"/>
                <a:cs typeface="Times New Roman" pitchFamily="18" charset="0"/>
              </a:rPr>
              <a:t> без </a:t>
            </a:r>
            <a:r>
              <a:rPr lang="ru-RU" sz="1500" dirty="0" err="1" smtClean="0">
                <a:latin typeface="Times New Roman" pitchFamily="18" charset="0"/>
                <a:cs typeface="Times New Roman" pitchFamily="18" charset="0"/>
              </a:rPr>
              <a:t>кровопролиття оволоділи всіма державними установами. Гетьманська влада розпочала діяльність, долаючи великі труднощі Очоливши Українську державу, генерал П.Скоропадський </a:t>
            </a:r>
            <a:r>
              <a:rPr lang="ru-RU" sz="1500" dirty="0" smtClean="0">
                <a:latin typeface="Times New Roman" pitchFamily="18" charset="0"/>
                <a:cs typeface="Times New Roman" pitchFamily="18" charset="0"/>
              </a:rPr>
              <a:t>поставив перед собою </a:t>
            </a:r>
            <a:r>
              <a:rPr lang="ru-RU" sz="1500" dirty="0" err="1" smtClean="0">
                <a:latin typeface="Times New Roman" pitchFamily="18" charset="0"/>
                <a:cs typeface="Times New Roman" pitchFamily="18" charset="0"/>
              </a:rPr>
              <a:t>завдання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відновити</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країні</a:t>
            </a:r>
            <a:r>
              <a:rPr lang="ru-RU" sz="1500" dirty="0" smtClean="0">
                <a:latin typeface="Times New Roman" pitchFamily="18" charset="0"/>
                <a:cs typeface="Times New Roman" pitchFamily="18" charset="0"/>
              </a:rPr>
              <a:t> порядок, </a:t>
            </a:r>
            <a:r>
              <a:rPr lang="ru-RU" sz="1500" dirty="0" err="1" smtClean="0">
                <a:latin typeface="Times New Roman" pitchFamily="18" charset="0"/>
                <a:cs typeface="Times New Roman" pitchFamily="18" charset="0"/>
              </a:rPr>
              <a:t>зміцнити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її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міжнародні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позиції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подолати</a:t>
            </a:r>
            <a:r>
              <a:rPr lang="ru-RU" sz="1500" dirty="0" smtClean="0">
                <a:latin typeface="Times New Roman" pitchFamily="18" charset="0"/>
                <a:cs typeface="Times New Roman" pitchFamily="18" charset="0"/>
              </a:rPr>
              <a:t> хаос у </a:t>
            </a:r>
            <a:r>
              <a:rPr lang="ru-RU" sz="1500" dirty="0" err="1" smtClean="0">
                <a:latin typeface="Times New Roman" pitchFamily="18" charset="0"/>
                <a:cs typeface="Times New Roman" pitchFamily="18" charset="0"/>
              </a:rPr>
              <a:t>економіці</a:t>
            </a:r>
            <a:r>
              <a:rPr lang="ru-RU" sz="1500" dirty="0" smtClean="0">
                <a:latin typeface="Times New Roman" pitchFamily="18" charset="0"/>
                <a:cs typeface="Times New Roman" pitchFamily="18" charset="0"/>
              </a:rPr>
              <a:t>. Для </a:t>
            </a:r>
            <a:r>
              <a:rPr lang="ru-RU" sz="1500" dirty="0" err="1" smtClean="0">
                <a:latin typeface="Times New Roman" pitchFamily="18" charset="0"/>
                <a:cs typeface="Times New Roman" pitchFamily="18" charset="0"/>
              </a:rPr>
              <a:t>цього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йому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надано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широкі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повноваження</a:t>
            </a:r>
            <a:r>
              <a:rPr lang="ru-RU" sz="1500" dirty="0" smtClean="0">
                <a:latin typeface="Times New Roman" pitchFamily="18" charset="0"/>
                <a:cs typeface="Times New Roman" pitchFamily="18" charset="0"/>
              </a:rPr>
              <a:t> — право </a:t>
            </a:r>
            <a:r>
              <a:rPr lang="ru-RU" sz="1500" dirty="0" err="1" smtClean="0">
                <a:latin typeface="Times New Roman" pitchFamily="18" charset="0"/>
                <a:cs typeface="Times New Roman" pitchFamily="18" charset="0"/>
              </a:rPr>
              <a:t>видавати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закони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призначати</a:t>
            </a:r>
            <a:r>
              <a:rPr lang="ru-RU" sz="1500" dirty="0" smtClean="0">
                <a:latin typeface="Times New Roman" pitchFamily="18" charset="0"/>
                <a:cs typeface="Times New Roman" pitchFamily="18" charset="0"/>
              </a:rPr>
              <a:t> уряд, </a:t>
            </a:r>
            <a:r>
              <a:rPr lang="ru-RU" sz="1500" dirty="0" err="1" smtClean="0">
                <a:latin typeface="Times New Roman" pitchFamily="18" charset="0"/>
                <a:cs typeface="Times New Roman" pitchFamily="18" charset="0"/>
              </a:rPr>
              <a:t>керувати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зовнішньою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політикою</a:t>
            </a:r>
            <a:r>
              <a:rPr lang="ru-RU" sz="1500" dirty="0" smtClean="0">
                <a:latin typeface="Times New Roman" pitchFamily="18" charset="0"/>
                <a:cs typeface="Times New Roman" pitchFamily="18" charset="0"/>
              </a:rPr>
              <a:t> та </a:t>
            </a:r>
            <a:r>
              <a:rPr lang="ru-RU" sz="1500" dirty="0" err="1" smtClean="0">
                <a:latin typeface="Times New Roman" pitchFamily="18" charset="0"/>
                <a:cs typeface="Times New Roman" pitchFamily="18" charset="0"/>
              </a:rPr>
              <a:t>військовими</a:t>
            </a:r>
            <a:r>
              <a:rPr lang="ru-RU" sz="1500" dirty="0" smtClean="0">
                <a:latin typeface="Times New Roman" pitchFamily="18" charset="0"/>
                <a:cs typeface="Times New Roman" pitchFamily="18" charset="0"/>
              </a:rPr>
              <a:t> справами, бути </a:t>
            </a:r>
            <a:r>
              <a:rPr lang="ru-RU" sz="1500" dirty="0" err="1" smtClean="0">
                <a:latin typeface="Times New Roman" pitchFamily="18" charset="0"/>
                <a:cs typeface="Times New Roman" pitchFamily="18" charset="0"/>
              </a:rPr>
              <a:t>верховним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суддею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Це</a:t>
            </a:r>
            <a:r>
              <a:rPr lang="ru-RU" sz="1500" dirty="0" smtClean="0">
                <a:latin typeface="Times New Roman" pitchFamily="18" charset="0"/>
                <a:cs typeface="Times New Roman" pitchFamily="18" charset="0"/>
              </a:rPr>
              <a:t>, по </a:t>
            </a:r>
            <a:r>
              <a:rPr lang="ru-RU" sz="1500" dirty="0" err="1" smtClean="0">
                <a:latin typeface="Times New Roman" pitchFamily="18" charset="0"/>
                <a:cs typeface="Times New Roman" pitchFamily="18" charset="0"/>
              </a:rPr>
              <a:t>суті</a:t>
            </a:r>
            <a:r>
              <a:rPr lang="ru-RU" sz="1500" dirty="0" smtClean="0">
                <a:latin typeface="Times New Roman" pitchFamily="18" charset="0"/>
                <a:cs typeface="Times New Roman" pitchFamily="18" charset="0"/>
              </a:rPr>
              <a:t>, означало </a:t>
            </a:r>
            <a:r>
              <a:rPr lang="ru-RU" sz="1500" dirty="0" err="1" smtClean="0">
                <a:latin typeface="Times New Roman" pitchFamily="18" charset="0"/>
                <a:cs typeface="Times New Roman" pitchFamily="18" charset="0"/>
              </a:rPr>
              <a:t>наділення</a:t>
            </a:r>
            <a:r>
              <a:rPr lang="ru-RU" sz="1500" dirty="0" smtClean="0">
                <a:latin typeface="Times New Roman" pitchFamily="18" charset="0"/>
                <a:cs typeface="Times New Roman" pitchFamily="18" charset="0"/>
              </a:rPr>
              <a:t> "ясновельможного пана </a:t>
            </a:r>
            <a:r>
              <a:rPr lang="ru-RU" sz="1500" dirty="0" err="1" smtClean="0">
                <a:latin typeface="Times New Roman" pitchFamily="18" charset="0"/>
                <a:cs typeface="Times New Roman" pitchFamily="18" charset="0"/>
              </a:rPr>
              <a:t>гетьмана</a:t>
            </a:r>
            <a:r>
              <a:rPr lang="ru-RU" sz="1500" dirty="0" smtClean="0">
                <a:latin typeface="Times New Roman" pitchFamily="18" charset="0"/>
                <a:cs typeface="Times New Roman" pitchFamily="18" charset="0"/>
              </a:rPr>
              <a:t>" (так </a:t>
            </a:r>
            <a:r>
              <a:rPr lang="ru-RU" sz="1500" dirty="0" err="1" smtClean="0">
                <a:latin typeface="Times New Roman" pitchFamily="18" charset="0"/>
                <a:cs typeface="Times New Roman" pitchFamily="18" charset="0"/>
              </a:rPr>
              <a:t>було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прийнято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величати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П.Скоропадського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диктаторською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владою</a:t>
            </a:r>
            <a:r>
              <a:rPr lang="ru-RU" sz="1500" dirty="0" smtClean="0">
                <a:latin typeface="Times New Roman" pitchFamily="18" charset="0"/>
                <a:cs typeface="Times New Roman" pitchFamily="18" charset="0"/>
              </a:rPr>
              <a:t>.</a:t>
            </a:r>
          </a:p>
          <a:p>
            <a:pPr marL="100013" indent="168275">
              <a:buNone/>
            </a:pPr>
            <a:endParaRPr lang="ru-RU" sz="1500" dirty="0" smtClean="0">
              <a:latin typeface="Times New Roman" pitchFamily="18" charset="0"/>
              <a:cs typeface="Times New Roman" pitchFamily="18" charset="0"/>
            </a:endParaRPr>
          </a:p>
          <a:p>
            <a:pPr>
              <a:buNone/>
            </a:pPr>
            <a:endParaRPr lang="ru-RU" sz="15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txBox="1">
            <a:spLocks/>
          </p:cNvSpPr>
          <p:nvPr/>
        </p:nvSpPr>
        <p:spPr>
          <a:xfrm>
            <a:off x="500034" y="642918"/>
            <a:ext cx="7901014" cy="4500594"/>
          </a:xfrm>
          <a:prstGeom prst="rect">
            <a:avLst/>
          </a:prstGeom>
        </p:spPr>
        <p:txBody>
          <a:bodyPr vert="horz">
            <a:normAutofit lnSpcReduction="10000"/>
          </a:bodyPr>
          <a:lstStyle/>
          <a:p>
            <a:pPr marL="100013" indent="168275">
              <a:buNone/>
            </a:pPr>
            <a:r>
              <a:rPr lang="ru-RU" sz="1500" dirty="0" smtClean="0">
                <a:latin typeface="Times New Roman" pitchFamily="18" charset="0"/>
                <a:cs typeface="Times New Roman" pitchFamily="18" charset="0"/>
              </a:rPr>
              <a:t>Ставши до </a:t>
            </a:r>
            <a:r>
              <a:rPr lang="ru-RU" sz="1500" dirty="0" err="1" smtClean="0">
                <a:latin typeface="Times New Roman" pitchFamily="18" charset="0"/>
                <a:cs typeface="Times New Roman" pitchFamily="18" charset="0"/>
              </a:rPr>
              <a:t>влади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Скоропадський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задекларував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свій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маніфест</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ньому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містилося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зобов'язання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негайно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збудувати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таку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державну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владу</a:t>
            </a:r>
            <a:r>
              <a:rPr lang="ru-RU" sz="1500" dirty="0" smtClean="0">
                <a:latin typeface="Times New Roman" pitchFamily="18" charset="0"/>
                <a:cs typeface="Times New Roman" pitchFamily="18" charset="0"/>
              </a:rPr>
              <a:t>, яка </a:t>
            </a:r>
            <a:r>
              <a:rPr lang="ru-RU" sz="1500" dirty="0" err="1" smtClean="0">
                <a:latin typeface="Times New Roman" pitchFamily="18" charset="0"/>
                <a:cs typeface="Times New Roman" pitchFamily="18" charset="0"/>
              </a:rPr>
              <a:t>здатна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була</a:t>
            </a:r>
            <a:r>
              <a:rPr lang="ru-RU" sz="1500" dirty="0" smtClean="0">
                <a:latin typeface="Times New Roman" pitchFamily="18" charset="0"/>
                <a:cs typeface="Times New Roman" pitchFamily="18" charset="0"/>
              </a:rPr>
              <a:t> б </a:t>
            </a:r>
            <a:r>
              <a:rPr lang="ru-RU" sz="1500" dirty="0" err="1" smtClean="0">
                <a:latin typeface="Times New Roman" pitchFamily="18" charset="0"/>
                <a:cs typeface="Times New Roman" pitchFamily="18" charset="0"/>
              </a:rPr>
              <a:t>забезпечити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населенню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спокій</a:t>
            </a:r>
            <a:r>
              <a:rPr lang="ru-RU" sz="1500" dirty="0" smtClean="0">
                <a:latin typeface="Times New Roman" pitchFamily="18" charset="0"/>
                <a:cs typeface="Times New Roman" pitchFamily="18" charset="0"/>
              </a:rPr>
              <a:t>, закон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можливість</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творчої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праці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Повідомлялося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також</a:t>
            </a:r>
            <a:r>
              <a:rPr lang="ru-RU" sz="1500" dirty="0" smtClean="0">
                <a:latin typeface="Times New Roman" pitchFamily="18" charset="0"/>
                <a:cs typeface="Times New Roman" pitchFamily="18" charset="0"/>
              </a:rPr>
              <a:t> про </a:t>
            </a:r>
            <a:r>
              <a:rPr lang="ru-RU" sz="1500" dirty="0" err="1" smtClean="0">
                <a:latin typeface="Times New Roman" pitchFamily="18" charset="0"/>
                <a:cs typeface="Times New Roman" pitchFamily="18" charset="0"/>
              </a:rPr>
              <a:t>розпуск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Центральної</a:t>
            </a:r>
            <a:r>
              <a:rPr lang="ru-RU" sz="1500" dirty="0" smtClean="0">
                <a:latin typeface="Times New Roman" pitchFamily="18" charset="0"/>
                <a:cs typeface="Times New Roman" pitchFamily="18" charset="0"/>
              </a:rPr>
              <a:t> Ради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земельних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комітетів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Проголошувалося</a:t>
            </a:r>
            <a:r>
              <a:rPr lang="ru-RU" sz="1500" dirty="0" smtClean="0">
                <a:latin typeface="Times New Roman" pitchFamily="18" charset="0"/>
                <a:cs typeface="Times New Roman" pitchFamily="18" charset="0"/>
              </a:rPr>
              <a:t> право </a:t>
            </a:r>
            <a:r>
              <a:rPr lang="ru-RU" sz="1500" dirty="0" err="1" smtClean="0">
                <a:latin typeface="Times New Roman" pitchFamily="18" charset="0"/>
                <a:cs typeface="Times New Roman" pitchFamily="18" charset="0"/>
              </a:rPr>
              <a:t>приватної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власності</a:t>
            </a:r>
            <a:r>
              <a:rPr lang="ru-RU" sz="1500" dirty="0" smtClean="0">
                <a:latin typeface="Times New Roman" pitchFamily="18" charset="0"/>
                <a:cs typeface="Times New Roman" pitchFamily="18" charset="0"/>
              </a:rPr>
              <a:t> "як фундаменту </a:t>
            </a:r>
            <a:r>
              <a:rPr lang="ru-RU" sz="1500" dirty="0" err="1" smtClean="0">
                <a:latin typeface="Times New Roman" pitchFamily="18" charset="0"/>
                <a:cs typeface="Times New Roman" pitchFamily="18" charset="0"/>
              </a:rPr>
              <a:t>культури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цивілізації</a:t>
            </a:r>
            <a:r>
              <a:rPr lang="ru-RU" sz="1500" dirty="0" smtClean="0">
                <a:latin typeface="Times New Roman" pitchFamily="18" charset="0"/>
                <a:cs typeface="Times New Roman" pitchFamily="18" charset="0"/>
              </a:rPr>
              <a:t>".</a:t>
            </a:r>
          </a:p>
          <a:p>
            <a:pPr marL="100013" indent="168275">
              <a:buNone/>
            </a:pPr>
            <a:r>
              <a:rPr lang="ru-RU" sz="1500" dirty="0" err="1" smtClean="0">
                <a:latin typeface="Times New Roman" pitchFamily="18" charset="0"/>
                <a:cs typeface="Times New Roman" pitchFamily="18" charset="0"/>
              </a:rPr>
              <a:t>Одночасно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маніфестом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опубліковано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Закони</a:t>
            </a:r>
            <a:r>
              <a:rPr lang="ru-RU" sz="1500" dirty="0" smtClean="0">
                <a:latin typeface="Times New Roman" pitchFamily="18" charset="0"/>
                <a:cs typeface="Times New Roman" pitchFamily="18" charset="0"/>
              </a:rPr>
              <a:t> про </a:t>
            </a:r>
            <a:r>
              <a:rPr lang="ru-RU" sz="1500" dirty="0" err="1" smtClean="0">
                <a:latin typeface="Times New Roman" pitchFamily="18" charset="0"/>
                <a:cs typeface="Times New Roman" pitchFamily="18" charset="0"/>
              </a:rPr>
              <a:t>тимчасовий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державний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устрій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України</a:t>
            </a:r>
            <a:r>
              <a:rPr lang="ru-RU" sz="1500" dirty="0" smtClean="0">
                <a:latin typeface="Times New Roman" pitchFamily="18" charset="0"/>
                <a:cs typeface="Times New Roman" pitchFamily="18" charset="0"/>
              </a:rPr>
              <a:t>". З них </a:t>
            </a:r>
            <a:r>
              <a:rPr lang="ru-RU" sz="1500" dirty="0" err="1" smtClean="0">
                <a:latin typeface="Times New Roman" pitchFamily="18" charset="0"/>
                <a:cs typeface="Times New Roman" pitchFamily="18" charset="0"/>
              </a:rPr>
              <a:t>випливало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що</a:t>
            </a:r>
            <a:r>
              <a:rPr lang="ru-RU" sz="1500" dirty="0" smtClean="0">
                <a:latin typeface="Times New Roman" pitchFamily="18" charset="0"/>
                <a:cs typeface="Times New Roman" pitchFamily="18" charset="0"/>
              </a:rPr>
              <a:t> УНР як демократична форма </a:t>
            </a:r>
            <a:r>
              <a:rPr lang="ru-RU" sz="1500" dirty="0" err="1" smtClean="0">
                <a:latin typeface="Times New Roman" pitchFamily="18" charset="0"/>
                <a:cs typeface="Times New Roman" pitchFamily="18" charset="0"/>
              </a:rPr>
              <a:t>української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державності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ліквідується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Замість</a:t>
            </a:r>
            <a:r>
              <a:rPr lang="ru-RU" sz="1500" dirty="0" smtClean="0">
                <a:latin typeface="Times New Roman" pitchFamily="18" charset="0"/>
                <a:cs typeface="Times New Roman" pitchFamily="18" charset="0"/>
              </a:rPr>
              <a:t> УНР </a:t>
            </a:r>
            <a:r>
              <a:rPr lang="ru-RU" sz="1500" dirty="0" err="1" smtClean="0">
                <a:latin typeface="Times New Roman" pitchFamily="18" charset="0"/>
                <a:cs typeface="Times New Roman" pitchFamily="18" charset="0"/>
              </a:rPr>
              <a:t>поставала</a:t>
            </a:r>
            <a:r>
              <a:rPr lang="ru-RU" sz="1500" dirty="0" smtClean="0">
                <a:latin typeface="Times New Roman" pitchFamily="18" charset="0"/>
                <a:cs typeface="Times New Roman" pitchFamily="18" charset="0"/>
              </a:rPr>
              <a:t> так звана "</a:t>
            </a:r>
            <a:r>
              <a:rPr lang="ru-RU" sz="1500" dirty="0" err="1" smtClean="0">
                <a:latin typeface="Times New Roman" pitchFamily="18" charset="0"/>
                <a:cs typeface="Times New Roman" pitchFamily="18" charset="0"/>
              </a:rPr>
              <a:t>Українська</a:t>
            </a:r>
            <a:r>
              <a:rPr lang="ru-RU" sz="1500" dirty="0" smtClean="0">
                <a:latin typeface="Times New Roman" pitchFamily="18" charset="0"/>
                <a:cs typeface="Times New Roman" pitchFamily="18" charset="0"/>
              </a:rPr>
              <a:t> Держава". Нова </a:t>
            </a:r>
            <a:r>
              <a:rPr lang="ru-RU" sz="1500" dirty="0" err="1" smtClean="0">
                <a:latin typeface="Times New Roman" pitchFamily="18" charset="0"/>
                <a:cs typeface="Times New Roman" pitchFamily="18" charset="0"/>
              </a:rPr>
              <a:t>назва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держави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підтвердила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найгірші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побоювання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демократів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щодо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ліквідації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республіканської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форми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правління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Тимчасово</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обрання</a:t>
            </a:r>
            <a:r>
              <a:rPr lang="ru-RU" sz="1500" dirty="0" smtClean="0">
                <a:latin typeface="Times New Roman" pitchFamily="18" charset="0"/>
                <a:cs typeface="Times New Roman" pitchFamily="18" charset="0"/>
              </a:rPr>
              <a:t> парламенту, </a:t>
            </a:r>
            <a:r>
              <a:rPr lang="ru-RU" sz="1500" dirty="0" err="1" smtClean="0">
                <a:latin typeface="Times New Roman" pitchFamily="18" charset="0"/>
                <a:cs typeface="Times New Roman" pitchFamily="18" charset="0"/>
              </a:rPr>
              <a:t>законодавча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влада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зосереджувалась</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гетьмана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Однак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терміни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скликання</a:t>
            </a:r>
            <a:r>
              <a:rPr lang="ru-RU" sz="1500" dirty="0" smtClean="0">
                <a:latin typeface="Times New Roman" pitchFamily="18" charset="0"/>
                <a:cs typeface="Times New Roman" pitchFamily="18" charset="0"/>
              </a:rPr>
              <a:t> парламенту не </a:t>
            </a:r>
            <a:r>
              <a:rPr lang="ru-RU" sz="1500" dirty="0" err="1" smtClean="0">
                <a:latin typeface="Times New Roman" pitchFamily="18" charset="0"/>
                <a:cs typeface="Times New Roman" pitchFamily="18" charset="0"/>
              </a:rPr>
              <a:t>визначалися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Гетьман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залишив</a:t>
            </a:r>
            <a:r>
              <a:rPr lang="ru-RU" sz="1500" dirty="0" smtClean="0">
                <a:latin typeface="Times New Roman" pitchFamily="18" charset="0"/>
                <a:cs typeface="Times New Roman" pitchFamily="18" charset="0"/>
              </a:rPr>
              <a:t> за собою </a:t>
            </a:r>
            <a:r>
              <a:rPr lang="ru-RU" sz="1500" dirty="0" err="1" smtClean="0">
                <a:latin typeface="Times New Roman" pitchFamily="18" charset="0"/>
                <a:cs typeface="Times New Roman" pitchFamily="18" charset="0"/>
              </a:rPr>
              <a:t>також</a:t>
            </a:r>
            <a:r>
              <a:rPr lang="ru-RU" sz="1500" dirty="0" smtClean="0">
                <a:latin typeface="Times New Roman" pitchFamily="18" charset="0"/>
                <a:cs typeface="Times New Roman" pitchFamily="18" charset="0"/>
              </a:rPr>
              <a:t> всю </a:t>
            </a:r>
            <a:r>
              <a:rPr lang="ru-RU" sz="1500" dirty="0" err="1" smtClean="0">
                <a:latin typeface="Times New Roman" pitchFamily="18" charset="0"/>
                <a:cs typeface="Times New Roman" pitchFamily="18" charset="0"/>
              </a:rPr>
              <a:t>повноту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виконавчої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судової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влади</a:t>
            </a:r>
            <a:r>
              <a:rPr lang="ru-RU" sz="1500" dirty="0" smtClean="0">
                <a:latin typeface="Times New Roman" pitchFamily="18" charset="0"/>
                <a:cs typeface="Times New Roman" pitchFamily="18" charset="0"/>
              </a:rPr>
              <a:t>.</a:t>
            </a:r>
          </a:p>
          <a:p>
            <a:pPr marL="100013" indent="168275">
              <a:buNone/>
            </a:pPr>
            <a:r>
              <a:rPr lang="ru-RU" sz="1500" dirty="0" smtClean="0">
                <a:latin typeface="Times New Roman" pitchFamily="18" charset="0"/>
                <a:cs typeface="Times New Roman" pitchFamily="18" charset="0"/>
              </a:rPr>
              <a:t>Головою </a:t>
            </a:r>
            <a:r>
              <a:rPr lang="ru-RU" sz="1500" dirty="0" err="1" smtClean="0">
                <a:latin typeface="Times New Roman" pitchFamily="18" charset="0"/>
                <a:cs typeface="Times New Roman" pitchFamily="18" charset="0"/>
              </a:rPr>
              <a:t>гетьманського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кабінету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міністрів</a:t>
            </a:r>
            <a:r>
              <a:rPr lang="ru-RU" sz="1500" dirty="0" smtClean="0">
                <a:latin typeface="Times New Roman" pitchFamily="18" charset="0"/>
                <a:cs typeface="Times New Roman" pitchFamily="18" charset="0"/>
              </a:rPr>
              <a:t> став </a:t>
            </a:r>
            <a:r>
              <a:rPr lang="ru-RU" sz="1500" dirty="0" err="1" smtClean="0">
                <a:latin typeface="Times New Roman" pitchFamily="18" charset="0"/>
                <a:cs typeface="Times New Roman" pitchFamily="18" charset="0"/>
              </a:rPr>
              <a:t>полтавський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поміщик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виходець</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старовинного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козацького</a:t>
            </a:r>
            <a:r>
              <a:rPr lang="ru-RU" sz="1500" dirty="0" smtClean="0">
                <a:latin typeface="Times New Roman" pitchFamily="18" charset="0"/>
                <a:cs typeface="Times New Roman" pitchFamily="18" charset="0"/>
              </a:rPr>
              <a:t> роду </a:t>
            </a:r>
            <a:r>
              <a:rPr lang="ru-RU" sz="1500" dirty="0" err="1" smtClean="0">
                <a:latin typeface="Times New Roman" pitchFamily="18" charset="0"/>
                <a:cs typeface="Times New Roman" pitchFamily="18" charset="0"/>
              </a:rPr>
              <a:t>Федір</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Лизогуб</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який</a:t>
            </a:r>
            <a:r>
              <a:rPr lang="ru-RU" sz="1500" dirty="0" smtClean="0">
                <a:latin typeface="Times New Roman" pitchFamily="18" charset="0"/>
                <a:cs typeface="Times New Roman" pitchFamily="18" charset="0"/>
              </a:rPr>
              <a:t> до того </a:t>
            </a:r>
            <a:r>
              <a:rPr lang="ru-RU" sz="1500" dirty="0" err="1" smtClean="0">
                <a:latin typeface="Times New Roman" pitchFamily="18" charset="0"/>
                <a:cs typeface="Times New Roman" pitchFamily="18" charset="0"/>
              </a:rPr>
              <a:t>був</a:t>
            </a:r>
            <a:r>
              <a:rPr lang="ru-RU" sz="1500" dirty="0" smtClean="0">
                <a:latin typeface="Times New Roman" pitchFamily="18" charset="0"/>
                <a:cs typeface="Times New Roman" pitchFamily="18" charset="0"/>
              </a:rPr>
              <a:t> головою земства </a:t>
            </a:r>
            <a:r>
              <a:rPr lang="ru-RU" sz="1500" dirty="0" err="1" smtClean="0">
                <a:latin typeface="Times New Roman" pitchFamily="18" charset="0"/>
                <a:cs typeface="Times New Roman" pitchFamily="18" charset="0"/>
              </a:rPr>
              <a:t>Полтавської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губернії</a:t>
            </a:r>
            <a:r>
              <a:rPr lang="ru-RU" sz="1500" dirty="0" smtClean="0">
                <a:latin typeface="Times New Roman" pitchFamily="18" charset="0"/>
                <a:cs typeface="Times New Roman" pitchFamily="18" charset="0"/>
              </a:rPr>
              <a:t>, за </a:t>
            </a:r>
            <a:r>
              <a:rPr lang="ru-RU" sz="1500" dirty="0" err="1" smtClean="0">
                <a:latin typeface="Times New Roman" pitchFamily="18" charset="0"/>
                <a:cs typeface="Times New Roman" pitchFamily="18" charset="0"/>
              </a:rPr>
              <a:t>партійною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приналежністю</a:t>
            </a:r>
            <a:r>
              <a:rPr lang="ru-RU" sz="1500" dirty="0" smtClean="0">
                <a:latin typeface="Times New Roman" pitchFamily="18" charset="0"/>
                <a:cs typeface="Times New Roman" pitchFamily="18" charset="0"/>
              </a:rPr>
              <a:t> — октябристом.</a:t>
            </a:r>
          </a:p>
          <a:p>
            <a:pPr marL="100013" indent="168275">
              <a:buNone/>
            </a:pPr>
            <a:r>
              <a:rPr lang="ru-RU" sz="1500" dirty="0" smtClean="0">
                <a:latin typeface="Times New Roman" pitchFamily="18" charset="0"/>
                <a:cs typeface="Times New Roman" pitchFamily="18" charset="0"/>
              </a:rPr>
              <a:t>Члени </a:t>
            </a:r>
            <a:r>
              <a:rPr lang="ru-RU" sz="1500" dirty="0" err="1" smtClean="0">
                <a:latin typeface="Times New Roman" pitchFamily="18" charset="0"/>
                <a:cs typeface="Times New Roman" pitchFamily="18" charset="0"/>
              </a:rPr>
              <a:t>гетьманського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кабінету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міністрів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були</a:t>
            </a:r>
            <a:r>
              <a:rPr lang="ru-RU" sz="1500" dirty="0" smtClean="0">
                <a:latin typeface="Times New Roman" pitchFamily="18" charset="0"/>
                <a:cs typeface="Times New Roman" pitchFamily="18" charset="0"/>
              </a:rPr>
              <a:t> не </a:t>
            </a:r>
            <a:r>
              <a:rPr lang="ru-RU" sz="1500" dirty="0" err="1" smtClean="0">
                <a:latin typeface="Times New Roman" pitchFamily="18" charset="0"/>
                <a:cs typeface="Times New Roman" pitchFamily="18" charset="0"/>
              </a:rPr>
              <a:t>політичними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діячами</a:t>
            </a:r>
            <a:r>
              <a:rPr lang="ru-RU" sz="1500" dirty="0" smtClean="0">
                <a:latin typeface="Times New Roman" pitchFamily="18" charset="0"/>
                <a:cs typeface="Times New Roman" pitchFamily="18" charset="0"/>
              </a:rPr>
              <a:t>, а </a:t>
            </a:r>
            <a:r>
              <a:rPr lang="ru-RU" sz="1500" dirty="0" err="1" smtClean="0">
                <a:latin typeface="Times New Roman" pitchFamily="18" charset="0"/>
                <a:cs typeface="Times New Roman" pitchFamily="18" charset="0"/>
              </a:rPr>
              <a:t>фахівцями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Деякі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досвідчені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спеціалісти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поваленого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кабінету</a:t>
            </a:r>
            <a:r>
              <a:rPr lang="ru-RU" sz="1500" dirty="0" smtClean="0">
                <a:latin typeface="Times New Roman" pitchFamily="18" charset="0"/>
                <a:cs typeface="Times New Roman" pitchFamily="18" charset="0"/>
              </a:rPr>
              <a:t> В. Голубовича </a:t>
            </a:r>
            <a:r>
              <a:rPr lang="ru-RU" sz="1500" dirty="0" err="1" smtClean="0">
                <a:latin typeface="Times New Roman" pitchFamily="18" charset="0"/>
                <a:cs typeface="Times New Roman" pitchFamily="18" charset="0"/>
              </a:rPr>
              <a:t>залишилися</a:t>
            </a:r>
            <a:r>
              <a:rPr lang="ru-RU" sz="1500" dirty="0" smtClean="0">
                <a:latin typeface="Times New Roman" pitchFamily="18" charset="0"/>
                <a:cs typeface="Times New Roman" pitchFamily="18" charset="0"/>
              </a:rPr>
              <a:t> в </a:t>
            </a:r>
            <a:r>
              <a:rPr lang="ru-RU" sz="1500" dirty="0" err="1" smtClean="0">
                <a:latin typeface="Times New Roman" pitchFamily="18" charset="0"/>
                <a:cs typeface="Times New Roman" pitchFamily="18" charset="0"/>
              </a:rPr>
              <a:t>уряді</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попередніх</a:t>
            </a:r>
            <a:r>
              <a:rPr lang="ru-RU" sz="1500" dirty="0" smtClean="0">
                <a:latin typeface="Times New Roman" pitchFamily="18" charset="0"/>
                <a:cs typeface="Times New Roman" pitchFamily="18" charset="0"/>
              </a:rPr>
              <a:t> посадах. Але </a:t>
            </a:r>
            <a:r>
              <a:rPr lang="ru-RU" sz="1500" dirty="0" err="1" smtClean="0">
                <a:latin typeface="Times New Roman" pitchFamily="18" charset="0"/>
                <a:cs typeface="Times New Roman" pitchFamily="18" charset="0"/>
              </a:rPr>
              <a:t>жодного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представника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соціалістичних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партій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Скоропадський</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урядування</a:t>
            </a:r>
            <a:r>
              <a:rPr lang="ru-RU" sz="1500" dirty="0" smtClean="0">
                <a:latin typeface="Times New Roman" pitchFamily="18" charset="0"/>
                <a:cs typeface="Times New Roman" pitchFamily="18" charset="0"/>
              </a:rPr>
              <a:t> не запросив. І не </a:t>
            </a:r>
            <a:r>
              <a:rPr lang="ru-RU" sz="1500" dirty="0" err="1" smtClean="0">
                <a:latin typeface="Times New Roman" pitchFamily="18" charset="0"/>
                <a:cs typeface="Times New Roman" pitchFamily="18" charset="0"/>
              </a:rPr>
              <a:t>випадково</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партії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що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утворювали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Центральну</a:t>
            </a:r>
            <a:r>
              <a:rPr lang="ru-RU" sz="1500" dirty="0" smtClean="0">
                <a:latin typeface="Times New Roman" pitchFamily="18" charset="0"/>
                <a:cs typeface="Times New Roman" pitchFamily="18" charset="0"/>
              </a:rPr>
              <a:t> Раду, </a:t>
            </a:r>
            <a:r>
              <a:rPr lang="ru-RU" sz="1500" dirty="0" err="1" smtClean="0">
                <a:latin typeface="Times New Roman" pitchFamily="18" charset="0"/>
                <a:cs typeface="Times New Roman" pitchFamily="18" charset="0"/>
              </a:rPr>
              <a:t>незабаром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почалися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гоніння</a:t>
            </a:r>
            <a:r>
              <a:rPr lang="ru-RU" sz="1500" dirty="0" smtClean="0">
                <a:latin typeface="Times New Roman" pitchFamily="18" charset="0"/>
                <a:cs typeface="Times New Roman" pitchFamily="18" charset="0"/>
              </a:rPr>
              <a:t>.</a:t>
            </a:r>
          </a:p>
          <a:p>
            <a:pPr>
              <a:buNone/>
            </a:pPr>
            <a:endParaRPr lang="ru-RU" sz="1500" dirty="0" smtClean="0">
              <a:latin typeface="Times New Roman" pitchFamily="18" charset="0"/>
              <a:cs typeface="Times New Roman" pitchFamily="18" charset="0"/>
            </a:endParaRPr>
          </a:p>
          <a:p>
            <a:pPr marL="100013" marR="0" lvl="0" indent="168275"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ru-RU" sz="15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ru-RU" sz="15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00034" y="214290"/>
            <a:ext cx="7467600" cy="582594"/>
          </a:xfrm>
        </p:spPr>
        <p:txBody>
          <a:bodyPr/>
          <a:lstStyle/>
          <a:p>
            <a:pPr algn="ctr"/>
            <a:r>
              <a:rPr lang="ru-RU" b="1" dirty="0" err="1" smtClean="0"/>
              <a:t>Внутрішня</a:t>
            </a:r>
            <a:r>
              <a:rPr lang="ru-RU" b="1" dirty="0" smtClean="0"/>
              <a:t> </a:t>
            </a:r>
            <a:r>
              <a:rPr lang="ru-RU" b="1" dirty="0" err="1" smtClean="0"/>
              <a:t>політика</a:t>
            </a:r>
            <a:endParaRPr lang="ru-RU" dirty="0"/>
          </a:p>
        </p:txBody>
      </p:sp>
      <p:sp>
        <p:nvSpPr>
          <p:cNvPr id="3" name="Содержимое 2"/>
          <p:cNvSpPr>
            <a:spLocks noGrp="1"/>
          </p:cNvSpPr>
          <p:nvPr>
            <p:ph sz="quarter" idx="1"/>
          </p:nvPr>
        </p:nvSpPr>
        <p:spPr>
          <a:xfrm>
            <a:off x="457200" y="857232"/>
            <a:ext cx="8043890" cy="5715040"/>
          </a:xfrm>
        </p:spPr>
        <p:txBody>
          <a:bodyPr>
            <a:normAutofit fontScale="47500" lnSpcReduction="20000"/>
          </a:bodyPr>
          <a:lstStyle/>
          <a:p>
            <a:pPr marL="100013" indent="168275">
              <a:buNone/>
            </a:pPr>
            <a:r>
              <a:rPr lang="ru-RU" sz="3200" dirty="0" smtClean="0">
                <a:latin typeface="Times New Roman" pitchFamily="18" charset="0"/>
                <a:cs typeface="Times New Roman" pitchFamily="18" charset="0"/>
              </a:rPr>
              <a:t>У </a:t>
            </a:r>
            <a:r>
              <a:rPr lang="ru-RU" sz="3200" dirty="0" smtClean="0">
                <a:latin typeface="Times New Roman" pitchFamily="18" charset="0"/>
                <a:cs typeface="Times New Roman" pitchFamily="18" charset="0"/>
              </a:rPr>
              <a:t>"</a:t>
            </a:r>
            <a:r>
              <a:rPr lang="ru-RU" sz="3200" dirty="0" err="1" smtClean="0">
                <a:latin typeface="Times New Roman" pitchFamily="18" charset="0"/>
                <a:cs typeface="Times New Roman" pitchFamily="18" charset="0"/>
              </a:rPr>
              <a:t>Грамоті</a:t>
            </a:r>
            <a:r>
              <a:rPr lang="ru-RU" sz="3200" dirty="0" smtClean="0">
                <a:latin typeface="Times New Roman" pitchFamily="18" charset="0"/>
                <a:cs typeface="Times New Roman" pitchFamily="18" charset="0"/>
              </a:rPr>
              <a:t> до </a:t>
            </a:r>
            <a:r>
              <a:rPr lang="ru-RU" sz="3200" dirty="0" err="1" smtClean="0">
                <a:latin typeface="Times New Roman" pitchFamily="18" charset="0"/>
                <a:cs typeface="Times New Roman" pitchFamily="18" charset="0"/>
              </a:rPr>
              <a:t>всього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Українського</a:t>
            </a:r>
            <a:r>
              <a:rPr lang="ru-RU" sz="3200" dirty="0" smtClean="0">
                <a:latin typeface="Times New Roman" pitchFamily="18" charset="0"/>
                <a:cs typeface="Times New Roman" pitchFamily="18" charset="0"/>
              </a:rPr>
              <a:t> Народу", </a:t>
            </a:r>
            <a:r>
              <a:rPr lang="ru-RU" sz="3200" dirty="0" err="1" smtClean="0">
                <a:latin typeface="Times New Roman" pitchFamily="18" charset="0"/>
                <a:cs typeface="Times New Roman" pitchFamily="18" charset="0"/>
              </a:rPr>
              <a:t>проголошеній</a:t>
            </a:r>
            <a:r>
              <a:rPr lang="ru-RU" sz="3200" dirty="0" smtClean="0">
                <a:latin typeface="Times New Roman" pitchFamily="18" charset="0"/>
                <a:cs typeface="Times New Roman" pitchFamily="18" charset="0"/>
              </a:rPr>
              <a:t> того ж 29 </a:t>
            </a:r>
            <a:r>
              <a:rPr lang="ru-RU" sz="3200" dirty="0" err="1" smtClean="0">
                <a:latin typeface="Times New Roman" pitchFamily="18" charset="0"/>
                <a:cs typeface="Times New Roman" pitchFamily="18" charset="0"/>
              </a:rPr>
              <a:t>квітня</a:t>
            </a:r>
            <a:r>
              <a:rPr lang="ru-RU" sz="3200" dirty="0" smtClean="0">
                <a:latin typeface="Times New Roman" pitchFamily="18" charset="0"/>
                <a:cs typeface="Times New Roman" pitchFamily="18" charset="0"/>
              </a:rPr>
              <a:t> 1918 </a:t>
            </a:r>
            <a:r>
              <a:rPr lang="en-US" sz="3200" dirty="0" smtClean="0">
                <a:latin typeface="Times New Roman" pitchFamily="18" charset="0"/>
                <a:cs typeface="Times New Roman" pitchFamily="18" charset="0"/>
              </a:rPr>
              <a:t>p., </a:t>
            </a:r>
            <a:r>
              <a:rPr lang="ru-RU" sz="3200" dirty="0" err="1" smtClean="0">
                <a:latin typeface="Times New Roman" pitchFamily="18" charset="0"/>
                <a:cs typeface="Times New Roman" pitchFamily="18" charset="0"/>
              </a:rPr>
              <a:t>гетьман</a:t>
            </a:r>
            <a:r>
              <a:rPr lang="ru-RU" sz="3200" dirty="0" smtClean="0">
                <a:latin typeface="Times New Roman" pitchFamily="18" charset="0"/>
                <a:cs typeface="Times New Roman" pitchFamily="18" charset="0"/>
              </a:rPr>
              <a:t> заявляв, </a:t>
            </a:r>
            <a:r>
              <a:rPr lang="ru-RU" sz="3200" dirty="0" err="1" smtClean="0">
                <a:latin typeface="Times New Roman" pitchFamily="18" charset="0"/>
                <a:cs typeface="Times New Roman" pitchFamily="18" charset="0"/>
              </a:rPr>
              <a:t>що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відкликнувся</a:t>
            </a:r>
            <a:r>
              <a:rPr lang="ru-RU" sz="3200" dirty="0" smtClean="0">
                <a:latin typeface="Times New Roman" pitchFamily="18" charset="0"/>
                <a:cs typeface="Times New Roman" pitchFamily="18" charset="0"/>
              </a:rPr>
              <a:t> на </a:t>
            </a:r>
            <a:r>
              <a:rPr lang="ru-RU" sz="3200" dirty="0" err="1" smtClean="0">
                <a:latin typeface="Times New Roman" pitchFamily="18" charset="0"/>
                <a:cs typeface="Times New Roman" pitchFamily="18" charset="0"/>
              </a:rPr>
              <a:t>поклик</a:t>
            </a:r>
            <a:r>
              <a:rPr lang="ru-RU" sz="3200" dirty="0" smtClean="0">
                <a:latin typeface="Times New Roman" pitchFamily="18" charset="0"/>
                <a:cs typeface="Times New Roman" pitchFamily="18" charset="0"/>
              </a:rPr>
              <a:t> трудящих </a:t>
            </a:r>
            <a:r>
              <a:rPr lang="ru-RU" sz="3200" dirty="0" err="1" smtClean="0">
                <a:latin typeface="Times New Roman" pitchFamily="18" charset="0"/>
                <a:cs typeface="Times New Roman" pitchFamily="18" charset="0"/>
              </a:rPr>
              <a:t>мас</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Українського</a:t>
            </a:r>
            <a:r>
              <a:rPr lang="ru-RU" sz="3200" dirty="0" smtClean="0">
                <a:latin typeface="Times New Roman" pitchFamily="18" charset="0"/>
                <a:cs typeface="Times New Roman" pitchFamily="18" charset="0"/>
              </a:rPr>
              <a:t> народу </a:t>
            </a:r>
            <a:r>
              <a:rPr lang="ru-RU" sz="3200" dirty="0" err="1" smtClean="0">
                <a:latin typeface="Times New Roman" pitchFamily="18" charset="0"/>
                <a:cs typeface="Times New Roman" pitchFamily="18" charset="0"/>
              </a:rPr>
              <a:t>і</a:t>
            </a:r>
            <a:r>
              <a:rPr lang="ru-RU" sz="3200" dirty="0" smtClean="0">
                <a:latin typeface="Times New Roman" pitchFamily="18" charset="0"/>
                <a:cs typeface="Times New Roman" pitchFamily="18" charset="0"/>
              </a:rPr>
              <a:t> взяв на себе </a:t>
            </a:r>
            <a:r>
              <a:rPr lang="ru-RU" sz="3200" dirty="0" err="1" smtClean="0">
                <a:latin typeface="Times New Roman" pitchFamily="18" charset="0"/>
                <a:cs typeface="Times New Roman" pitchFamily="18" charset="0"/>
              </a:rPr>
              <a:t>тимчасово</a:t>
            </a:r>
            <a:r>
              <a:rPr lang="ru-RU" sz="3200" dirty="0" smtClean="0">
                <a:latin typeface="Times New Roman" pitchFamily="18" charset="0"/>
                <a:cs typeface="Times New Roman" pitchFamily="18" charset="0"/>
              </a:rPr>
              <a:t> всю </a:t>
            </a:r>
            <a:r>
              <a:rPr lang="ru-RU" sz="3200" dirty="0" err="1" smtClean="0">
                <a:latin typeface="Times New Roman" pitchFamily="18" charset="0"/>
                <a:cs typeface="Times New Roman" pitchFamily="18" charset="0"/>
              </a:rPr>
              <a:t>повноту</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влади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Відповідно</a:t>
            </a:r>
            <a:r>
              <a:rPr lang="ru-RU" sz="3200" dirty="0" smtClean="0">
                <a:latin typeface="Times New Roman" pitchFamily="18" charset="0"/>
                <a:cs typeface="Times New Roman" pitchFamily="18" charset="0"/>
              </a:rPr>
              <a:t> до </a:t>
            </a:r>
            <a:r>
              <a:rPr lang="ru-RU" sz="3200" dirty="0" err="1" smtClean="0">
                <a:latin typeface="Times New Roman" pitchFamily="18" charset="0"/>
                <a:cs typeface="Times New Roman" pitchFamily="18" charset="0"/>
              </a:rPr>
              <a:t>цього</a:t>
            </a:r>
            <a:r>
              <a:rPr lang="ru-RU" sz="3200" dirty="0" smtClean="0">
                <a:latin typeface="Times New Roman" pitchFamily="18" charset="0"/>
                <a:cs typeface="Times New Roman" pitchFamily="18" charset="0"/>
              </a:rPr>
              <a:t> документа, </a:t>
            </a:r>
            <a:r>
              <a:rPr lang="ru-RU" sz="3200" dirty="0" err="1" smtClean="0">
                <a:latin typeface="Times New Roman" pitchFamily="18" charset="0"/>
                <a:cs typeface="Times New Roman" pitchFamily="18" charset="0"/>
              </a:rPr>
              <a:t>Центральну</a:t>
            </a:r>
            <a:r>
              <a:rPr lang="ru-RU" sz="3200" dirty="0" smtClean="0">
                <a:latin typeface="Times New Roman" pitchFamily="18" charset="0"/>
                <a:cs typeface="Times New Roman" pitchFamily="18" charset="0"/>
              </a:rPr>
              <a:t> Раду </a:t>
            </a:r>
            <a:r>
              <a:rPr lang="ru-RU" sz="3200" dirty="0" err="1" smtClean="0">
                <a:latin typeface="Times New Roman" pitchFamily="18" charset="0"/>
                <a:cs typeface="Times New Roman" pitchFamily="18" charset="0"/>
              </a:rPr>
              <a:t>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усі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земельні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комітети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розпускали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міністрів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звільняли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посад, а </a:t>
            </a:r>
            <a:r>
              <a:rPr lang="ru-RU" sz="3200" dirty="0" err="1" smtClean="0">
                <a:latin typeface="Times New Roman" pitchFamily="18" charset="0"/>
                <a:cs typeface="Times New Roman" pitchFamily="18" charset="0"/>
              </a:rPr>
              <a:t>рядовим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державним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службовцям</a:t>
            </a:r>
            <a:r>
              <a:rPr lang="ru-RU" sz="3200" dirty="0" smtClean="0">
                <a:latin typeface="Times New Roman" pitchFamily="18" charset="0"/>
                <a:cs typeface="Times New Roman" pitchFamily="18" charset="0"/>
              </a:rPr>
              <a:t> належало </a:t>
            </a:r>
            <a:r>
              <a:rPr lang="ru-RU" sz="3200" dirty="0" err="1" smtClean="0">
                <a:latin typeface="Times New Roman" pitchFamily="18" charset="0"/>
                <a:cs typeface="Times New Roman" pitchFamily="18" charset="0"/>
              </a:rPr>
              <a:t>продовжувати</a:t>
            </a:r>
            <a:r>
              <a:rPr lang="ru-RU" sz="3200" dirty="0" smtClean="0">
                <a:latin typeface="Times New Roman" pitchFamily="18" charset="0"/>
                <a:cs typeface="Times New Roman" pitchFamily="18" charset="0"/>
              </a:rPr>
              <a:t> роботу. </a:t>
            </a:r>
            <a:r>
              <a:rPr lang="ru-RU" sz="3200" dirty="0" err="1" smtClean="0">
                <a:latin typeface="Times New Roman" pitchFamily="18" charset="0"/>
                <a:cs typeface="Times New Roman" pitchFamily="18" charset="0"/>
              </a:rPr>
              <a:t>Було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відновлено</a:t>
            </a:r>
            <a:r>
              <a:rPr lang="ru-RU" sz="3200" dirty="0" smtClean="0">
                <a:latin typeface="Times New Roman" pitchFamily="18" charset="0"/>
                <a:cs typeface="Times New Roman" pitchFamily="18" charset="0"/>
              </a:rPr>
              <a:t> право </a:t>
            </a:r>
            <a:r>
              <a:rPr lang="ru-RU" sz="3200" dirty="0" err="1" smtClean="0">
                <a:latin typeface="Times New Roman" pitchFamily="18" charset="0"/>
                <a:cs typeface="Times New Roman" pitchFamily="18" charset="0"/>
              </a:rPr>
              <a:t>приватної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власності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Гетьман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повідомляв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що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незабаром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видасть</a:t>
            </a:r>
            <a:r>
              <a:rPr lang="ru-RU" sz="3200" dirty="0" smtClean="0">
                <a:latin typeface="Times New Roman" pitchFamily="18" charset="0"/>
                <a:cs typeface="Times New Roman" pitchFamily="18" charset="0"/>
              </a:rPr>
              <a:t> закон про </a:t>
            </a:r>
            <a:r>
              <a:rPr lang="ru-RU" sz="3200" dirty="0" err="1" smtClean="0">
                <a:latin typeface="Times New Roman" pitchFamily="18" charset="0"/>
                <a:cs typeface="Times New Roman" pitchFamily="18" charset="0"/>
              </a:rPr>
              <a:t>вибори</a:t>
            </a:r>
            <a:r>
              <a:rPr lang="ru-RU" sz="3200" dirty="0" smtClean="0">
                <a:latin typeface="Times New Roman" pitchFamily="18" charset="0"/>
                <a:cs typeface="Times New Roman" pitchFamily="18" charset="0"/>
              </a:rPr>
              <a:t> до </a:t>
            </a:r>
            <a:r>
              <a:rPr lang="ru-RU" sz="3200" dirty="0" err="1" smtClean="0">
                <a:latin typeface="Times New Roman" pitchFamily="18" charset="0"/>
                <a:cs typeface="Times New Roman" pitchFamily="18" charset="0"/>
              </a:rPr>
              <a:t>Українського</a:t>
            </a:r>
            <a:r>
              <a:rPr lang="ru-RU" sz="3200" dirty="0" smtClean="0">
                <a:latin typeface="Times New Roman" pitchFamily="18" charset="0"/>
                <a:cs typeface="Times New Roman" pitchFamily="18" charset="0"/>
              </a:rPr>
              <a:t> Сейму. </a:t>
            </a:r>
            <a:r>
              <a:rPr lang="ru-RU" sz="3200" dirty="0" err="1" smtClean="0">
                <a:latin typeface="Times New Roman" pitchFamily="18" charset="0"/>
                <a:cs typeface="Times New Roman" pitchFamily="18" charset="0"/>
              </a:rPr>
              <a:t>Саме</a:t>
            </a:r>
            <a:r>
              <a:rPr lang="ru-RU" sz="3200" dirty="0" smtClean="0">
                <a:latin typeface="Times New Roman" pitchFamily="18" charset="0"/>
                <a:cs typeface="Times New Roman" pitchFamily="18" charset="0"/>
              </a:rPr>
              <a:t> до </a:t>
            </a:r>
            <a:r>
              <a:rPr lang="ru-RU" sz="3200" dirty="0" err="1" smtClean="0">
                <a:latin typeface="Times New Roman" pitchFamily="18" charset="0"/>
                <a:cs typeface="Times New Roman" pitchFamily="18" charset="0"/>
              </a:rPr>
              <a:t>його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скликання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мали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діяти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Закони</a:t>
            </a:r>
            <a:r>
              <a:rPr lang="ru-RU" sz="3200" dirty="0" smtClean="0">
                <a:latin typeface="Times New Roman" pitchFamily="18" charset="0"/>
                <a:cs typeface="Times New Roman" pitchFamily="18" charset="0"/>
              </a:rPr>
              <a:t> про </a:t>
            </a:r>
            <a:r>
              <a:rPr lang="ru-RU" sz="3200" dirty="0" err="1" smtClean="0">
                <a:latin typeface="Times New Roman" pitchFamily="18" charset="0"/>
                <a:cs typeface="Times New Roman" pitchFamily="18" charset="0"/>
              </a:rPr>
              <a:t>тимчасовий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державний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устрій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України</a:t>
            </a:r>
            <a:r>
              <a:rPr lang="ru-RU" sz="3200" dirty="0" smtClean="0">
                <a:latin typeface="Times New Roman" pitchFamily="18" charset="0"/>
                <a:cs typeface="Times New Roman" pitchFamily="18" charset="0"/>
              </a:rPr>
              <a:t>". У них </a:t>
            </a:r>
            <a:r>
              <a:rPr lang="ru-RU" sz="3200" dirty="0" err="1" smtClean="0">
                <a:latin typeface="Times New Roman" pitchFamily="18" charset="0"/>
                <a:cs typeface="Times New Roman" pitchFamily="18" charset="0"/>
              </a:rPr>
              <a:t>було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визначено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головні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напрями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діяльності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Гетьманату</a:t>
            </a:r>
            <a:r>
              <a:rPr lang="ru-RU" sz="3200" dirty="0" smtClean="0">
                <a:latin typeface="Times New Roman" pitchFamily="18" charset="0"/>
                <a:cs typeface="Times New Roman" pitchFamily="18" charset="0"/>
              </a:rPr>
              <a:t> в </a:t>
            </a:r>
            <a:r>
              <a:rPr lang="ru-RU" sz="3200" dirty="0" err="1" smtClean="0">
                <a:latin typeface="Times New Roman" pitchFamily="18" charset="0"/>
                <a:cs typeface="Times New Roman" pitchFamily="18" charset="0"/>
              </a:rPr>
              <a:t>політичній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сфері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організації</a:t>
            </a:r>
            <a:r>
              <a:rPr lang="ru-RU" sz="3200" dirty="0" smtClean="0">
                <a:latin typeface="Times New Roman" pitchFamily="18" charset="0"/>
                <a:cs typeface="Times New Roman" pitchFamily="18" charset="0"/>
              </a:rPr>
              <a:t> державного </a:t>
            </a:r>
            <a:r>
              <a:rPr lang="ru-RU" sz="3200" dirty="0" err="1" smtClean="0">
                <a:latin typeface="Times New Roman" pitchFamily="18" charset="0"/>
                <a:cs typeface="Times New Roman" pitchFamily="18" charset="0"/>
              </a:rPr>
              <a:t>управління</a:t>
            </a:r>
            <a:r>
              <a:rPr lang="ru-RU" sz="3200" dirty="0" smtClean="0">
                <a:latin typeface="Times New Roman" pitchFamily="18" charset="0"/>
                <a:cs typeface="Times New Roman" pitchFamily="18" charset="0"/>
              </a:rPr>
              <a:t>, дано </a:t>
            </a:r>
            <a:r>
              <a:rPr lang="ru-RU" sz="3200" dirty="0" err="1" smtClean="0">
                <a:latin typeface="Times New Roman" pitchFamily="18" charset="0"/>
                <a:cs typeface="Times New Roman" pitchFamily="18" charset="0"/>
              </a:rPr>
              <a:t>гарантії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громадських</a:t>
            </a:r>
            <a:r>
              <a:rPr lang="ru-RU" sz="3200" dirty="0" smtClean="0">
                <a:latin typeface="Times New Roman" pitchFamily="18" charset="0"/>
                <a:cs typeface="Times New Roman" pitchFamily="18" charset="0"/>
              </a:rPr>
              <a:t> прав </a:t>
            </a:r>
            <a:r>
              <a:rPr lang="ru-RU" sz="3200" dirty="0" err="1" smtClean="0">
                <a:latin typeface="Times New Roman" pitchFamily="18" charset="0"/>
                <a:cs typeface="Times New Roman" pitchFamily="18" charset="0"/>
              </a:rPr>
              <a:t>населення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З'їзд</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заводчиків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фабрикантів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фінансистів</a:t>
            </a:r>
            <a:r>
              <a:rPr lang="ru-RU" sz="3200" dirty="0" smtClean="0">
                <a:latin typeface="Times New Roman" pitchFamily="18" charset="0"/>
                <a:cs typeface="Times New Roman" pitchFamily="18" charset="0"/>
              </a:rPr>
              <a:t>, великих </a:t>
            </a:r>
            <a:r>
              <a:rPr lang="ru-RU" sz="3200" dirty="0" err="1" smtClean="0">
                <a:latin typeface="Times New Roman" pitchFamily="18" charset="0"/>
                <a:cs typeface="Times New Roman" pitchFamily="18" charset="0"/>
              </a:rPr>
              <a:t>землевласників</a:t>
            </a:r>
            <a:r>
              <a:rPr lang="ru-RU" sz="3200" dirty="0" smtClean="0">
                <a:latin typeface="Times New Roman" pitchFamily="18" charset="0"/>
                <a:cs typeface="Times New Roman" pitchFamily="18" charset="0"/>
              </a:rPr>
              <a:t>, який </a:t>
            </a:r>
            <a:r>
              <a:rPr lang="ru-RU" sz="3200" dirty="0" err="1" smtClean="0">
                <a:latin typeface="Times New Roman" pitchFamily="18" charset="0"/>
                <a:cs typeface="Times New Roman" pitchFamily="18" charset="0"/>
              </a:rPr>
              <a:t>відбувся</a:t>
            </a:r>
            <a:r>
              <a:rPr lang="ru-RU" sz="3200" dirty="0" smtClean="0">
                <a:latin typeface="Times New Roman" pitchFamily="18" charset="0"/>
                <a:cs typeface="Times New Roman" pitchFamily="18" charset="0"/>
              </a:rPr>
              <a:t> 16—18травня 1918 р., </a:t>
            </a:r>
            <a:r>
              <a:rPr lang="ru-RU" sz="3200" dirty="0" err="1" smtClean="0">
                <a:latin typeface="Times New Roman" pitchFamily="18" charset="0"/>
                <a:cs typeface="Times New Roman" pitchFamily="18" charset="0"/>
              </a:rPr>
              <a:t>схвалив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гетьманський</a:t>
            </a:r>
            <a:r>
              <a:rPr lang="ru-RU" sz="3200" dirty="0" smtClean="0">
                <a:latin typeface="Times New Roman" pitchFamily="18" charset="0"/>
                <a:cs typeface="Times New Roman" pitchFamily="18" charset="0"/>
              </a:rPr>
              <a:t> переворот. </a:t>
            </a:r>
            <a:r>
              <a:rPr lang="ru-RU" sz="3200" dirty="0" err="1" smtClean="0">
                <a:latin typeface="Times New Roman" pitchFamily="18" charset="0"/>
                <a:cs typeface="Times New Roman" pitchFamily="18" charset="0"/>
              </a:rPr>
              <a:t>Близько</a:t>
            </a:r>
            <a:r>
              <a:rPr lang="ru-RU" sz="3200" dirty="0" smtClean="0">
                <a:latin typeface="Times New Roman" pitchFamily="18" charset="0"/>
                <a:cs typeface="Times New Roman" pitchFamily="18" charset="0"/>
              </a:rPr>
              <a:t> 1 тис. </a:t>
            </a:r>
            <a:r>
              <a:rPr lang="ru-RU" sz="3200" dirty="0" err="1" smtClean="0">
                <a:latin typeface="Times New Roman" pitchFamily="18" charset="0"/>
                <a:cs typeface="Times New Roman" pitchFamily="18" charset="0"/>
              </a:rPr>
              <a:t>його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делегатів</a:t>
            </a:r>
            <a:r>
              <a:rPr lang="ru-RU" sz="3200" dirty="0" smtClean="0">
                <a:latin typeface="Times New Roman" pitchFamily="18" charset="0"/>
                <a:cs typeface="Times New Roman" pitchFamily="18" charset="0"/>
              </a:rPr>
              <a:t> заявили про </a:t>
            </a:r>
            <a:r>
              <a:rPr lang="ru-RU" sz="3200" dirty="0" err="1" smtClean="0">
                <a:latin typeface="Times New Roman" pitchFamily="18" charset="0"/>
                <a:cs typeface="Times New Roman" pitchFamily="18" charset="0"/>
              </a:rPr>
              <a:t>готовність</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сприяти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утворенню</a:t>
            </a:r>
            <a:r>
              <a:rPr lang="ru-RU" sz="3200" dirty="0" smtClean="0">
                <a:latin typeface="Times New Roman" pitchFamily="18" charset="0"/>
                <a:cs typeface="Times New Roman" pitchFamily="18" charset="0"/>
              </a:rPr>
              <a:t> нового державного, </a:t>
            </a:r>
            <a:r>
              <a:rPr lang="ru-RU" sz="3200" dirty="0" err="1" smtClean="0">
                <a:latin typeface="Times New Roman" pitchFamily="18" charset="0"/>
                <a:cs typeface="Times New Roman" pitchFamily="18" charset="0"/>
              </a:rPr>
              <a:t>громадського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економічного</a:t>
            </a:r>
            <a:r>
              <a:rPr lang="ru-RU" sz="3200" dirty="0" smtClean="0">
                <a:latin typeface="Times New Roman" pitchFamily="18" charset="0"/>
                <a:cs typeface="Times New Roman" pitchFamily="18" charset="0"/>
              </a:rPr>
              <a:t> ладу </a:t>
            </a:r>
            <a:r>
              <a:rPr lang="ru-RU" sz="3200" dirty="0" err="1" smtClean="0">
                <a:latin typeface="Times New Roman" pitchFamily="18" charset="0"/>
                <a:cs typeface="Times New Roman" pitchFamily="18" charset="0"/>
              </a:rPr>
              <a:t>Української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Держави</a:t>
            </a:r>
            <a:r>
              <a:rPr lang="ru-RU" sz="3200" dirty="0" smtClean="0">
                <a:latin typeface="Times New Roman" pitchFamily="18" charset="0"/>
                <a:cs typeface="Times New Roman" pitchFamily="18" charset="0"/>
              </a:rPr>
              <a:t>. Для </a:t>
            </a:r>
            <a:r>
              <a:rPr lang="ru-RU" sz="3200" dirty="0" err="1" smtClean="0">
                <a:latin typeface="Times New Roman" pitchFamily="18" charset="0"/>
                <a:cs typeface="Times New Roman" pitchFamily="18" charset="0"/>
              </a:rPr>
              <a:t>консолідації</a:t>
            </a:r>
            <a:r>
              <a:rPr lang="ru-RU" sz="3200" dirty="0" smtClean="0">
                <a:latin typeface="Times New Roman" pitchFamily="18" charset="0"/>
                <a:cs typeface="Times New Roman" pitchFamily="18" charset="0"/>
              </a:rPr>
              <a:t> сил </a:t>
            </a:r>
            <a:r>
              <a:rPr lang="ru-RU" sz="3200" dirty="0" err="1" smtClean="0">
                <a:latin typeface="Times New Roman" pitchFamily="18" charset="0"/>
                <a:cs typeface="Times New Roman" pitchFamily="18" charset="0"/>
              </a:rPr>
              <a:t>заможних</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верств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суспільства</a:t>
            </a:r>
            <a:r>
              <a:rPr lang="ru-RU" sz="3200" dirty="0" smtClean="0">
                <a:latin typeface="Times New Roman" pitchFamily="18" charset="0"/>
                <a:cs typeface="Times New Roman" pitchFamily="18" charset="0"/>
              </a:rPr>
              <a:t> вони </a:t>
            </a:r>
            <a:r>
              <a:rPr lang="ru-RU" sz="3200" dirty="0" err="1" smtClean="0">
                <a:latin typeface="Times New Roman" pitchFamily="18" charset="0"/>
                <a:cs typeface="Times New Roman" pitchFamily="18" charset="0"/>
              </a:rPr>
              <a:t>утворили</a:t>
            </a:r>
            <a:r>
              <a:rPr lang="ru-RU" sz="3200" dirty="0" smtClean="0">
                <a:latin typeface="Times New Roman" pitchFamily="18" charset="0"/>
                <a:cs typeface="Times New Roman" pitchFamily="18" charset="0"/>
              </a:rPr>
              <a:t> Союз </a:t>
            </a:r>
            <a:r>
              <a:rPr lang="ru-RU" sz="3200" dirty="0" err="1" smtClean="0">
                <a:latin typeface="Times New Roman" pitchFamily="18" charset="0"/>
                <a:cs typeface="Times New Roman" pitchFamily="18" charset="0"/>
              </a:rPr>
              <a:t>промисловості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торгівлі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фінансів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сільського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господарства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Протофіс</a:t>
            </a:r>
            <a:r>
              <a:rPr lang="ru-RU" sz="3200" dirty="0" smtClean="0">
                <a:latin typeface="Times New Roman" pitchFamily="18" charset="0"/>
                <a:cs typeface="Times New Roman" pitchFamily="18" charset="0"/>
              </a:rPr>
              <a:t>). Цей </a:t>
            </a:r>
            <a:r>
              <a:rPr lang="ru-RU" sz="3200" dirty="0" err="1" smtClean="0">
                <a:latin typeface="Times New Roman" pitchFamily="18" charset="0"/>
                <a:cs typeface="Times New Roman" pitchFamily="18" charset="0"/>
              </a:rPr>
              <a:t>з'їзд</a:t>
            </a:r>
            <a:r>
              <a:rPr lang="ru-RU" sz="3200" dirty="0" smtClean="0">
                <a:latin typeface="Times New Roman" pitchFamily="18" charset="0"/>
                <a:cs typeface="Times New Roman" pitchFamily="18" charset="0"/>
              </a:rPr>
              <a:t> показав, </a:t>
            </a:r>
            <a:r>
              <a:rPr lang="ru-RU" sz="3200" dirty="0" err="1" smtClean="0">
                <a:latin typeface="Times New Roman" pitchFamily="18" charset="0"/>
                <a:cs typeface="Times New Roman" pitchFamily="18" charset="0"/>
              </a:rPr>
              <a:t>що</a:t>
            </a:r>
            <a:r>
              <a:rPr lang="ru-RU" sz="3200" dirty="0" smtClean="0">
                <a:latin typeface="Times New Roman" pitchFamily="18" charset="0"/>
                <a:cs typeface="Times New Roman" pitchFamily="18" charset="0"/>
              </a:rPr>
              <a:t> державу </a:t>
            </a:r>
            <a:r>
              <a:rPr lang="ru-RU" sz="3200" dirty="0" err="1" smtClean="0">
                <a:latin typeface="Times New Roman" pitchFamily="18" charset="0"/>
                <a:cs typeface="Times New Roman" pitchFamily="18" charset="0"/>
              </a:rPr>
              <a:t>П.Скоропадського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підтримують</a:t>
            </a:r>
            <a:r>
              <a:rPr lang="ru-RU" sz="3200" dirty="0" smtClean="0">
                <a:latin typeface="Times New Roman" pitchFamily="18" charset="0"/>
                <a:cs typeface="Times New Roman" pitchFamily="18" charset="0"/>
              </a:rPr>
              <a:t> не </a:t>
            </a:r>
            <a:r>
              <a:rPr lang="ru-RU" sz="3200" dirty="0" err="1" smtClean="0">
                <a:latin typeface="Times New Roman" pitchFamily="18" charset="0"/>
                <a:cs typeface="Times New Roman" pitchFamily="18" charset="0"/>
              </a:rPr>
              <a:t>тільки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хлібороби-землевласник</a:t>
            </a:r>
            <a:r>
              <a:rPr lang="ru-RU" sz="3200" dirty="0" smtClean="0">
                <a:latin typeface="Times New Roman" pitchFamily="18" charset="0"/>
                <a:cs typeface="Times New Roman" pitchFamily="18" charset="0"/>
              </a:rPr>
              <a:t> и, </a:t>
            </a:r>
            <a:r>
              <a:rPr lang="ru-RU" sz="3200" dirty="0" err="1" smtClean="0">
                <a:latin typeface="Times New Roman" pitchFamily="18" charset="0"/>
                <a:cs typeface="Times New Roman" pitchFamily="18" charset="0"/>
              </a:rPr>
              <a:t>середня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інтелігенція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кадети</a:t>
            </a:r>
            <a:r>
              <a:rPr lang="ru-RU" sz="3200" dirty="0" smtClean="0">
                <a:latin typeface="Times New Roman" pitchFamily="18" charset="0"/>
                <a:cs typeface="Times New Roman" pitchFamily="18" charset="0"/>
              </a:rPr>
              <a:t>, а </a:t>
            </a:r>
            <a:r>
              <a:rPr lang="ru-RU" sz="3200" dirty="0" err="1" smtClean="0">
                <a:latin typeface="Times New Roman" pitchFamily="18" charset="0"/>
                <a:cs typeface="Times New Roman" pitchFamily="18" charset="0"/>
              </a:rPr>
              <a:t>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великі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промисловці</a:t>
            </a:r>
            <a:r>
              <a:rPr lang="ru-RU" sz="3200" dirty="0" smtClean="0">
                <a:latin typeface="Times New Roman" pitchFamily="18" charset="0"/>
                <a:cs typeface="Times New Roman" pitchFamily="18" charset="0"/>
              </a:rPr>
              <a:t>.</a:t>
            </a:r>
          </a:p>
          <a:p>
            <a:pPr marL="100013" indent="168275">
              <a:buNone/>
            </a:pPr>
            <a:r>
              <a:rPr lang="ru-RU" sz="3200" dirty="0" err="1" smtClean="0">
                <a:latin typeface="Times New Roman" pitchFamily="18" charset="0"/>
                <a:cs typeface="Times New Roman" pitchFamily="18" charset="0"/>
              </a:rPr>
              <a:t>Чимало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труднощів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виникло</a:t>
            </a:r>
            <a:r>
              <a:rPr lang="ru-RU" sz="3200" dirty="0" smtClean="0">
                <a:latin typeface="Times New Roman" pitchFamily="18" charset="0"/>
                <a:cs typeface="Times New Roman" pitchFamily="18" charset="0"/>
              </a:rPr>
              <a:t> при </a:t>
            </a:r>
            <a:r>
              <a:rPr lang="ru-RU" sz="3200" dirty="0" err="1" smtClean="0">
                <a:latin typeface="Times New Roman" pitchFamily="18" charset="0"/>
                <a:cs typeface="Times New Roman" pitchFamily="18" charset="0"/>
              </a:rPr>
              <a:t>спробі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створити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збройні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сили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Гетьманату</a:t>
            </a:r>
            <a:r>
              <a:rPr lang="ru-RU" sz="3200" dirty="0" smtClean="0">
                <a:latin typeface="Times New Roman" pitchFamily="18" charset="0"/>
                <a:cs typeface="Times New Roman" pitchFamily="18" charset="0"/>
              </a:rPr>
              <a:t> . З </a:t>
            </a:r>
            <a:r>
              <a:rPr lang="ru-RU" sz="3200" dirty="0" err="1" smtClean="0">
                <a:latin typeface="Times New Roman" pitchFamily="18" charset="0"/>
                <a:cs typeface="Times New Roman" pitchFamily="18" charset="0"/>
              </a:rPr>
              <a:t>попереднього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періоду</a:t>
            </a:r>
            <a:r>
              <a:rPr lang="ru-RU" sz="3200" dirty="0" smtClean="0">
                <a:latin typeface="Times New Roman" pitchFamily="18" charset="0"/>
                <a:cs typeface="Times New Roman" pitchFamily="18" charset="0"/>
              </a:rPr>
              <a:t> не </a:t>
            </a:r>
            <a:r>
              <a:rPr lang="ru-RU" sz="3200" dirty="0" err="1" smtClean="0">
                <a:latin typeface="Times New Roman" pitchFamily="18" charset="0"/>
                <a:cs typeface="Times New Roman" pitchFamily="18" charset="0"/>
              </a:rPr>
              <a:t>розформованою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залишалася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тільки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Запорізька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дивізія</a:t>
            </a:r>
            <a:r>
              <a:rPr lang="ru-RU" sz="3200" dirty="0" smtClean="0">
                <a:latin typeface="Times New Roman" pitchFamily="18" charset="0"/>
                <a:cs typeface="Times New Roman" pitchFamily="18" charset="0"/>
              </a:rPr>
              <a:t>, яка обороняла </a:t>
            </a:r>
            <a:r>
              <a:rPr lang="ru-RU" sz="3200" dirty="0" err="1" smtClean="0">
                <a:latin typeface="Times New Roman" pitchFamily="18" charset="0"/>
                <a:cs typeface="Times New Roman" pitchFamily="18" charset="0"/>
              </a:rPr>
              <a:t>північно-східні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кордони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України</a:t>
            </a:r>
            <a:r>
              <a:rPr lang="ru-RU" sz="3200" dirty="0" smtClean="0">
                <a:latin typeface="Times New Roman" pitchFamily="18" charset="0"/>
                <a:cs typeface="Times New Roman" pitchFamily="18" charset="0"/>
              </a:rPr>
              <a:t>. У </a:t>
            </a:r>
            <a:r>
              <a:rPr lang="ru-RU" sz="3200" dirty="0" err="1" smtClean="0">
                <a:latin typeface="Times New Roman" pitchFamily="18" charset="0"/>
                <a:cs typeface="Times New Roman" pitchFamily="18" charset="0"/>
              </a:rPr>
              <a:t>липні</a:t>
            </a:r>
            <a:r>
              <a:rPr lang="ru-RU" sz="3200" dirty="0" smtClean="0">
                <a:latin typeface="Times New Roman" pitchFamily="18" charset="0"/>
                <a:cs typeface="Times New Roman" pitchFamily="18" charset="0"/>
              </a:rPr>
              <a:t> 1918 р. </a:t>
            </a:r>
            <a:r>
              <a:rPr lang="ru-RU" sz="3200" dirty="0" err="1" smtClean="0">
                <a:latin typeface="Times New Roman" pitchFamily="18" charset="0"/>
                <a:cs typeface="Times New Roman" pitchFamily="18" charset="0"/>
              </a:rPr>
              <a:t>було</a:t>
            </a:r>
            <a:r>
              <a:rPr lang="ru-RU" sz="3200" dirty="0" smtClean="0">
                <a:latin typeface="Times New Roman" pitchFamily="18" charset="0"/>
                <a:cs typeface="Times New Roman" pitchFamily="18" charset="0"/>
              </a:rPr>
              <a:t> створено </a:t>
            </a:r>
            <a:r>
              <a:rPr lang="ru-RU" sz="3200" dirty="0" err="1" smtClean="0">
                <a:latin typeface="Times New Roman" pitchFamily="18" charset="0"/>
                <a:cs typeface="Times New Roman" pitchFamily="18" charset="0"/>
              </a:rPr>
              <a:t>Сердюцьку</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дивізію</a:t>
            </a:r>
            <a:r>
              <a:rPr lang="ru-RU" sz="3200" dirty="0" smtClean="0">
                <a:latin typeface="Times New Roman" pitchFamily="18" charset="0"/>
                <a:cs typeface="Times New Roman" pitchFamily="18" charset="0"/>
              </a:rPr>
              <a:t> в </a:t>
            </a:r>
            <a:r>
              <a:rPr lang="ru-RU" sz="3200" dirty="0" err="1" smtClean="0">
                <a:latin typeface="Times New Roman" pitchFamily="18" charset="0"/>
                <a:cs typeface="Times New Roman" pitchFamily="18" charset="0"/>
              </a:rPr>
              <a:t>кількості</a:t>
            </a:r>
            <a:r>
              <a:rPr lang="ru-RU" sz="3200" dirty="0" smtClean="0">
                <a:latin typeface="Times New Roman" pitchFamily="18" charset="0"/>
                <a:cs typeface="Times New Roman" pitchFamily="18" charset="0"/>
              </a:rPr>
              <a:t> 5 тис. </a:t>
            </a:r>
            <a:r>
              <a:rPr lang="ru-RU" sz="3200" dirty="0" err="1" smtClean="0">
                <a:latin typeface="Times New Roman" pitchFamily="18" charset="0"/>
                <a:cs typeface="Times New Roman" pitchFamily="18" charset="0"/>
              </a:rPr>
              <a:t>вояків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вихідців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із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хліборобських</a:t>
            </a:r>
            <a:r>
              <a:rPr lang="ru-RU" sz="3200" dirty="0" smtClean="0">
                <a:latin typeface="Times New Roman" pitchFamily="18" charset="0"/>
                <a:cs typeface="Times New Roman" pitchFamily="18" charset="0"/>
              </a:rPr>
              <a:t> родин. </a:t>
            </a:r>
            <a:r>
              <a:rPr lang="ru-RU" sz="3200" dirty="0" err="1" smtClean="0">
                <a:latin typeface="Times New Roman" pitchFamily="18" charset="0"/>
                <a:cs typeface="Times New Roman" pitchFamily="18" charset="0"/>
              </a:rPr>
              <a:t>Ще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після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укладення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Брестського</a:t>
            </a:r>
            <a:r>
              <a:rPr lang="ru-RU" sz="3200" dirty="0" smtClean="0">
                <a:latin typeface="Times New Roman" pitchFamily="18" charset="0"/>
                <a:cs typeface="Times New Roman" pitchFamily="18" charset="0"/>
              </a:rPr>
              <a:t> договору , у м. </a:t>
            </a:r>
            <a:r>
              <a:rPr lang="ru-RU" sz="3200" dirty="0" err="1" smtClean="0">
                <a:latin typeface="Times New Roman" pitchFamily="18" charset="0"/>
                <a:cs typeface="Times New Roman" pitchFamily="18" charset="0"/>
              </a:rPr>
              <a:t>Володимирі-Волинському</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розпочалося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формування</a:t>
            </a:r>
            <a:r>
              <a:rPr lang="ru-RU" sz="3200" dirty="0" smtClean="0">
                <a:latin typeface="Times New Roman" pitchFamily="18" charset="0"/>
                <a:cs typeface="Times New Roman" pitchFamily="18" charset="0"/>
              </a:rPr>
              <a:t> так </a:t>
            </a:r>
            <a:r>
              <a:rPr lang="ru-RU" sz="3200" dirty="0" err="1" smtClean="0">
                <a:latin typeface="Times New Roman" pitchFamily="18" charset="0"/>
                <a:cs typeface="Times New Roman" pitchFamily="18" charset="0"/>
              </a:rPr>
              <a:t>званої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Сірожупанної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дивізії</a:t>
            </a:r>
            <a:r>
              <a:rPr lang="ru-RU" sz="3200" dirty="0" smtClean="0">
                <a:latin typeface="Times New Roman" pitchFamily="18" charset="0"/>
                <a:cs typeface="Times New Roman" pitchFamily="18" charset="0"/>
              </a:rPr>
              <a:t>, яка </a:t>
            </a:r>
            <a:r>
              <a:rPr lang="ru-RU" sz="3200" dirty="0" err="1" smtClean="0">
                <a:latin typeface="Times New Roman" pitchFamily="18" charset="0"/>
                <a:cs typeface="Times New Roman" pitchFamily="18" charset="0"/>
              </a:rPr>
              <a:t>складалася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військовополонених</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українців</a:t>
            </a:r>
            <a:r>
              <a:rPr lang="ru-RU" sz="3200" dirty="0" smtClean="0">
                <a:latin typeface="Times New Roman" pitchFamily="18" charset="0"/>
                <a:cs typeface="Times New Roman" pitchFamily="18" charset="0"/>
              </a:rPr>
              <a:t> — </a:t>
            </a:r>
            <a:r>
              <a:rPr lang="ru-RU" sz="3200" dirty="0" err="1" smtClean="0">
                <a:latin typeface="Times New Roman" pitchFamily="18" charset="0"/>
                <a:cs typeface="Times New Roman" pitchFamily="18" charset="0"/>
              </a:rPr>
              <a:t>вояків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колишньої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російської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армії</a:t>
            </a:r>
            <a:r>
              <a:rPr lang="ru-RU" sz="3200" dirty="0" smtClean="0">
                <a:latin typeface="Times New Roman" pitchFamily="18" charset="0"/>
                <a:cs typeface="Times New Roman" pitchFamily="18" charset="0"/>
              </a:rPr>
              <a:t>. В </a:t>
            </a:r>
            <a:r>
              <a:rPr lang="ru-RU" sz="3200" dirty="0" err="1" smtClean="0">
                <a:latin typeface="Times New Roman" pitchFamily="18" charset="0"/>
                <a:cs typeface="Times New Roman" pitchFamily="18" charset="0"/>
              </a:rPr>
              <a:t>серпні</a:t>
            </a:r>
            <a:r>
              <a:rPr lang="ru-RU" sz="3200" dirty="0" smtClean="0">
                <a:latin typeface="Times New Roman" pitchFamily="18" charset="0"/>
                <a:cs typeface="Times New Roman" pitchFamily="18" charset="0"/>
              </a:rPr>
              <a:t> вона </a:t>
            </a:r>
            <a:r>
              <a:rPr lang="ru-RU" sz="3200" dirty="0" err="1" smtClean="0">
                <a:latin typeface="Times New Roman" pitchFamily="18" charset="0"/>
                <a:cs typeface="Times New Roman" pitchFamily="18" charset="0"/>
              </a:rPr>
              <a:t>була</a:t>
            </a:r>
            <a:r>
              <a:rPr lang="ru-RU" sz="3200" dirty="0" smtClean="0">
                <a:latin typeface="Times New Roman" pitchFamily="18" charset="0"/>
                <a:cs typeface="Times New Roman" pitchFamily="18" charset="0"/>
              </a:rPr>
              <a:t> передана </a:t>
            </a:r>
            <a:r>
              <a:rPr lang="ru-RU" sz="3200" dirty="0" err="1" smtClean="0">
                <a:latin typeface="Times New Roman" pitchFamily="18" charset="0"/>
                <a:cs typeface="Times New Roman" pitchFamily="18" charset="0"/>
              </a:rPr>
              <a:t>гетьманському</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урядові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отримала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назву</a:t>
            </a:r>
            <a:r>
              <a:rPr lang="ru-RU" sz="3200" dirty="0" smtClean="0">
                <a:latin typeface="Times New Roman" pitchFamily="18" charset="0"/>
                <a:cs typeface="Times New Roman" pitchFamily="18" charset="0"/>
              </a:rPr>
              <a:t> 1-ї </a:t>
            </a:r>
            <a:r>
              <a:rPr lang="ru-RU" sz="3200" dirty="0" err="1" smtClean="0">
                <a:latin typeface="Times New Roman" pitchFamily="18" charset="0"/>
                <a:cs typeface="Times New Roman" pitchFamily="18" charset="0"/>
              </a:rPr>
              <a:t>Козацько-стрілецької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дивізії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Відроджувався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Чорноморський</a:t>
            </a:r>
            <a:r>
              <a:rPr lang="ru-RU" sz="3200" dirty="0" smtClean="0">
                <a:latin typeface="Times New Roman" pitchFamily="18" charset="0"/>
                <a:cs typeface="Times New Roman" pitchFamily="18" charset="0"/>
              </a:rPr>
              <a:t> флот. Уряд,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одного боку, </a:t>
            </a:r>
            <a:r>
              <a:rPr lang="ru-RU" sz="3200" dirty="0" err="1" smtClean="0">
                <a:latin typeface="Times New Roman" pitchFamily="18" charset="0"/>
                <a:cs typeface="Times New Roman" pitchFamily="18" charset="0"/>
              </a:rPr>
              <a:t>побоювався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що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загальна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мобілізація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може</a:t>
            </a:r>
            <a:r>
              <a:rPr lang="ru-RU" sz="3200" dirty="0" smtClean="0">
                <a:latin typeface="Times New Roman" pitchFamily="18" charset="0"/>
                <a:cs typeface="Times New Roman" pitchFamily="18" charset="0"/>
              </a:rPr>
              <a:t> привести до </a:t>
            </a:r>
            <a:r>
              <a:rPr lang="ru-RU" sz="3200" dirty="0" err="1" smtClean="0">
                <a:latin typeface="Times New Roman" pitchFamily="18" charset="0"/>
                <a:cs typeface="Times New Roman" pitchFamily="18" charset="0"/>
              </a:rPr>
              <a:t>армії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збільшовичені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елементи</a:t>
            </a:r>
            <a:r>
              <a:rPr lang="ru-RU" sz="3200" dirty="0" smtClean="0">
                <a:latin typeface="Times New Roman" pitchFamily="18" charset="0"/>
                <a:cs typeface="Times New Roman" pitchFamily="18" charset="0"/>
              </a:rPr>
              <a:t>. З </a:t>
            </a:r>
            <a:r>
              <a:rPr lang="ru-RU" sz="3200" dirty="0" err="1" smtClean="0">
                <a:latin typeface="Times New Roman" pitchFamily="18" charset="0"/>
                <a:cs typeface="Times New Roman" pitchFamily="18" charset="0"/>
              </a:rPr>
              <a:t>іншого</a:t>
            </a:r>
            <a:r>
              <a:rPr lang="ru-RU" sz="3200" dirty="0" smtClean="0">
                <a:latin typeface="Times New Roman" pitchFamily="18" charset="0"/>
                <a:cs typeface="Times New Roman" pitchFamily="18" charset="0"/>
              </a:rPr>
              <a:t> боку, справу </a:t>
            </a:r>
            <a:r>
              <a:rPr lang="ru-RU" sz="3200" dirty="0" err="1" smtClean="0">
                <a:latin typeface="Times New Roman" pitchFamily="18" charset="0"/>
                <a:cs typeface="Times New Roman" pitchFamily="18" charset="0"/>
              </a:rPr>
              <a:t>гальмувала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німецька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військова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адміністрація</a:t>
            </a:r>
            <a:r>
              <a:rPr lang="ru-RU" sz="3200" dirty="0" smtClean="0">
                <a:latin typeface="Times New Roman" pitchFamily="18" charset="0"/>
                <a:cs typeface="Times New Roman" pitchFamily="18" charset="0"/>
              </a:rPr>
              <a:t>. Один </a:t>
            </a:r>
            <a:r>
              <a:rPr lang="ru-RU" sz="3200" dirty="0" err="1" smtClean="0">
                <a:latin typeface="Times New Roman" pitchFamily="18" charset="0"/>
                <a:cs typeface="Times New Roman" pitchFamily="18" charset="0"/>
              </a:rPr>
              <a:t>із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пунктів</a:t>
            </a:r>
            <a:r>
              <a:rPr lang="ru-RU" sz="3200" dirty="0" smtClean="0">
                <a:latin typeface="Times New Roman" pitchFamily="18" charset="0"/>
                <a:cs typeface="Times New Roman" pitchFamily="18" charset="0"/>
              </a:rPr>
              <a:t> умов, </a:t>
            </a:r>
            <a:r>
              <a:rPr lang="ru-RU" sz="3200" dirty="0" err="1" smtClean="0">
                <a:latin typeface="Times New Roman" pitchFamily="18" charset="0"/>
                <a:cs typeface="Times New Roman" pitchFamily="18" charset="0"/>
              </a:rPr>
              <a:t>вироблених</a:t>
            </a:r>
            <a:r>
              <a:rPr lang="ru-RU" sz="3200" dirty="0" smtClean="0">
                <a:latin typeface="Times New Roman" pitchFamily="18" charset="0"/>
                <a:cs typeface="Times New Roman" pitchFamily="18" charset="0"/>
              </a:rPr>
              <a:t> на </a:t>
            </a:r>
            <a:r>
              <a:rPr lang="ru-RU" sz="3200" dirty="0" err="1" smtClean="0">
                <a:latin typeface="Times New Roman" pitchFamily="18" charset="0"/>
                <a:cs typeface="Times New Roman" pitchFamily="18" charset="0"/>
              </a:rPr>
              <a:t>вже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згаданій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нараді</a:t>
            </a:r>
            <a:r>
              <a:rPr lang="ru-RU" sz="3200" dirty="0" smtClean="0">
                <a:latin typeface="Times New Roman" pitchFamily="18" charset="0"/>
                <a:cs typeface="Times New Roman" pitchFamily="18" charset="0"/>
              </a:rPr>
              <a:t> 24 </a:t>
            </a:r>
            <a:r>
              <a:rPr lang="ru-RU" sz="3200" dirty="0" err="1" smtClean="0">
                <a:latin typeface="Times New Roman" pitchFamily="18" charset="0"/>
                <a:cs typeface="Times New Roman" pitchFamily="18" charset="0"/>
              </a:rPr>
              <a:t>квітня</a:t>
            </a:r>
            <a:r>
              <a:rPr lang="ru-RU" sz="3200" dirty="0" smtClean="0">
                <a:latin typeface="Times New Roman" pitchFamily="18" charset="0"/>
                <a:cs typeface="Times New Roman" pitchFamily="18" charset="0"/>
              </a:rPr>
              <a:t> 1918 </a:t>
            </a:r>
            <a:r>
              <a:rPr lang="en-US" sz="3200" dirty="0" smtClean="0">
                <a:latin typeface="Times New Roman" pitchFamily="18" charset="0"/>
                <a:cs typeface="Times New Roman" pitchFamily="18" charset="0"/>
              </a:rPr>
              <a:t>p., </a:t>
            </a:r>
            <a:r>
              <a:rPr lang="ru-RU" sz="3200" dirty="0" smtClean="0">
                <a:latin typeface="Times New Roman" pitchFamily="18" charset="0"/>
                <a:cs typeface="Times New Roman" pitchFamily="18" charset="0"/>
              </a:rPr>
              <a:t>гласив: "Як </a:t>
            </a:r>
            <a:r>
              <a:rPr lang="ru-RU" sz="3200" dirty="0" err="1" smtClean="0">
                <a:latin typeface="Times New Roman" pitchFamily="18" charset="0"/>
                <a:cs typeface="Times New Roman" pitchFamily="18" charset="0"/>
              </a:rPr>
              <a:t>довго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австро-угорські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німецькі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війська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перебувають</a:t>
            </a:r>
            <a:r>
              <a:rPr lang="ru-RU" sz="3200" dirty="0" smtClean="0">
                <a:latin typeface="Times New Roman" pitchFamily="18" charset="0"/>
                <a:cs typeface="Times New Roman" pitchFamily="18" charset="0"/>
              </a:rPr>
              <a:t> на </a:t>
            </a:r>
            <a:r>
              <a:rPr lang="ru-RU" sz="3200" dirty="0" err="1" smtClean="0">
                <a:latin typeface="Times New Roman" pitchFamily="18" charset="0"/>
                <a:cs typeface="Times New Roman" pitchFamily="18" charset="0"/>
              </a:rPr>
              <a:t>Україні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ніяка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армія</a:t>
            </a:r>
            <a:r>
              <a:rPr lang="ru-RU" sz="3200" dirty="0" smtClean="0">
                <a:latin typeface="Times New Roman" pitchFamily="18" charset="0"/>
                <a:cs typeface="Times New Roman" pitchFamily="18" charset="0"/>
              </a:rPr>
              <a:t> не </a:t>
            </a:r>
            <a:r>
              <a:rPr lang="ru-RU" sz="3200" dirty="0" err="1" smtClean="0">
                <a:latin typeface="Times New Roman" pitchFamily="18" charset="0"/>
                <a:cs typeface="Times New Roman" pitchFamily="18" charset="0"/>
              </a:rPr>
              <a:t>може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формуватися</a:t>
            </a:r>
            <a:r>
              <a:rPr lang="ru-RU" sz="3200" dirty="0" smtClean="0">
                <a:latin typeface="Times New Roman" pitchFamily="18" charset="0"/>
                <a:cs typeface="Times New Roman" pitchFamily="18" charset="0"/>
              </a:rPr>
              <a:t>. Держава </a:t>
            </a:r>
            <a:r>
              <a:rPr lang="ru-RU" sz="3200" dirty="0" err="1" smtClean="0">
                <a:latin typeface="Times New Roman" pitchFamily="18" charset="0"/>
                <a:cs typeface="Times New Roman" pitchFamily="18" charset="0"/>
              </a:rPr>
              <a:t>може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тримати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лише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виключно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німецькі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відділи</a:t>
            </a:r>
            <a:r>
              <a:rPr lang="ru-RU" sz="3200" dirty="0" smtClean="0">
                <a:latin typeface="Times New Roman" pitchFamily="18" charset="0"/>
                <a:cs typeface="Times New Roman" pitchFamily="18" charset="0"/>
              </a:rPr>
              <a:t> за </a:t>
            </a:r>
            <a:r>
              <a:rPr lang="ru-RU" sz="3200" dirty="0" err="1" smtClean="0">
                <a:latin typeface="Times New Roman" pitchFamily="18" charset="0"/>
                <a:cs typeface="Times New Roman" pitchFamily="18" charset="0"/>
              </a:rPr>
              <a:t>порозумінням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обома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командуваннями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Загалом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військо</a:t>
            </a:r>
            <a:r>
              <a:rPr lang="ru-RU" sz="3200" dirty="0" smtClean="0">
                <a:latin typeface="Times New Roman" pitchFamily="18" charset="0"/>
                <a:cs typeface="Times New Roman" pitchFamily="18" charset="0"/>
              </a:rPr>
              <a:t> того часу </a:t>
            </a:r>
            <a:r>
              <a:rPr lang="ru-RU" sz="3200" dirty="0" err="1" smtClean="0">
                <a:latin typeface="Times New Roman" pitchFamily="18" charset="0"/>
                <a:cs typeface="Times New Roman" pitchFamily="18" charset="0"/>
              </a:rPr>
              <a:t>нараховувало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бл</a:t>
            </a:r>
            <a:r>
              <a:rPr lang="ru-RU" sz="3200" dirty="0" smtClean="0">
                <a:latin typeface="Times New Roman" pitchFamily="18" charset="0"/>
                <a:cs typeface="Times New Roman" pitchFamily="18" charset="0"/>
              </a:rPr>
              <a:t>. 65 тис. </a:t>
            </a:r>
            <a:r>
              <a:rPr lang="ru-RU" sz="3200" dirty="0" err="1" smtClean="0">
                <a:latin typeface="Times New Roman" pitchFamily="18" charset="0"/>
                <a:cs typeface="Times New Roman" pitchFamily="18" charset="0"/>
              </a:rPr>
              <a:t>чол</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хоча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планувалося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створити</a:t>
            </a:r>
            <a:r>
              <a:rPr lang="ru-RU" sz="3200" dirty="0" smtClean="0">
                <a:latin typeface="Times New Roman" pitchFamily="18" charset="0"/>
                <a:cs typeface="Times New Roman" pitchFamily="18" charset="0"/>
              </a:rPr>
              <a:t> 300-тисячну </a:t>
            </a:r>
            <a:r>
              <a:rPr lang="ru-RU" sz="3200" dirty="0" err="1" smtClean="0">
                <a:latin typeface="Times New Roman" pitchFamily="18" charset="0"/>
                <a:cs typeface="Times New Roman" pitchFamily="18" charset="0"/>
              </a:rPr>
              <a:t>армію</a:t>
            </a:r>
            <a:r>
              <a:rPr lang="ru-RU" sz="3200" dirty="0" smtClean="0">
                <a:latin typeface="Times New Roman" pitchFamily="18" charset="0"/>
                <a:cs typeface="Times New Roman" pitchFamily="18" charset="0"/>
              </a:rPr>
              <a:t>.</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725470"/>
          </a:xfrm>
        </p:spPr>
        <p:txBody>
          <a:bodyPr/>
          <a:lstStyle/>
          <a:p>
            <a:pPr algn="ctr"/>
            <a:r>
              <a:rPr lang="uk-UA" dirty="0" smtClean="0">
                <a:latin typeface="Times New Roman" pitchFamily="18" charset="0"/>
                <a:cs typeface="Times New Roman" pitchFamily="18" charset="0"/>
              </a:rPr>
              <a:t>План</a:t>
            </a:r>
            <a:endParaRPr lang="ru-RU" dirty="0">
              <a:latin typeface="Times New Roman" pitchFamily="18" charset="0"/>
              <a:cs typeface="Times New Roman" pitchFamily="18" charset="0"/>
            </a:endParaRPr>
          </a:p>
        </p:txBody>
      </p:sp>
      <p:sp>
        <p:nvSpPr>
          <p:cNvPr id="3" name="Содержимое 2"/>
          <p:cNvSpPr>
            <a:spLocks noGrp="1"/>
          </p:cNvSpPr>
          <p:nvPr>
            <p:ph sz="quarter" idx="1"/>
          </p:nvPr>
        </p:nvSpPr>
        <p:spPr/>
        <p:txBody>
          <a:bodyPr>
            <a:normAutofit/>
          </a:bodyPr>
          <a:lstStyle/>
          <a:p>
            <a:pPr marL="514350" indent="-514350" algn="just">
              <a:buFont typeface="+mj-lt"/>
              <a:buAutoNum type="arabicPeriod"/>
            </a:pPr>
            <a:r>
              <a:rPr lang="uk-UA" dirty="0" smtClean="0">
                <a:latin typeface="Times New Roman" pitchFamily="18" charset="0"/>
                <a:cs typeface="Times New Roman" pitchFamily="18" charset="0"/>
              </a:rPr>
              <a:t>Утворення Центральної Ради. Її перші Універсали</a:t>
            </a:r>
          </a:p>
          <a:p>
            <a:pPr marL="514350" indent="-514350" algn="just">
              <a:buFont typeface="+mj-lt"/>
              <a:buAutoNum type="arabicPeriod"/>
            </a:pPr>
            <a:r>
              <a:rPr lang="uk-UA" dirty="0" smtClean="0">
                <a:latin typeface="Times New Roman" pitchFamily="18" charset="0"/>
                <a:cs typeface="Times New Roman" pitchFamily="18" charset="0"/>
              </a:rPr>
              <a:t>Проголошення Української Народної Республіки</a:t>
            </a:r>
          </a:p>
          <a:p>
            <a:pPr marL="514350" indent="-514350" algn="just">
              <a:buFont typeface="+mj-lt"/>
              <a:buAutoNum type="arabicPeriod"/>
            </a:pPr>
            <a:r>
              <a:rPr lang="uk-UA" dirty="0" smtClean="0">
                <a:latin typeface="Times New Roman" pitchFamily="18" charset="0"/>
                <a:cs typeface="Times New Roman" pitchFamily="18" charset="0"/>
              </a:rPr>
              <a:t>Україна за гетьмана Скоропадського</a:t>
            </a:r>
          </a:p>
          <a:p>
            <a:pPr marL="514350" indent="-514350" algn="just">
              <a:buFont typeface="+mj-lt"/>
              <a:buAutoNum type="arabicPeriod"/>
            </a:pPr>
            <a:r>
              <a:rPr lang="uk-UA" dirty="0" smtClean="0">
                <a:latin typeface="Times New Roman" pitchFamily="18" charset="0"/>
                <a:cs typeface="Times New Roman" pitchFamily="18" charset="0"/>
              </a:rPr>
              <a:t>Діяльність Директорії Української Народної Республіки (грудень 1918 – листопад 1920</a:t>
            </a:r>
          </a:p>
          <a:p>
            <a:pPr marL="514350" indent="-514350" algn="just">
              <a:buFont typeface="+mj-lt"/>
              <a:buAutoNum type="arabicPeriod"/>
            </a:pPr>
            <a:r>
              <a:rPr lang="uk-UA" dirty="0" err="1" smtClean="0">
                <a:latin typeface="Times New Roman" pitchFamily="18" charset="0"/>
                <a:cs typeface="Times New Roman" pitchFamily="18" charset="0"/>
              </a:rPr>
              <a:t>Західно-Українська</a:t>
            </a:r>
            <a:r>
              <a:rPr lang="uk-UA" dirty="0" smtClean="0">
                <a:latin typeface="Times New Roman" pitchFamily="18" charset="0"/>
                <a:cs typeface="Times New Roman" pitchFamily="18" charset="0"/>
              </a:rPr>
              <a:t> Народна Республіка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714356"/>
            <a:ext cx="8115328" cy="5643602"/>
          </a:xfrm>
        </p:spPr>
        <p:txBody>
          <a:bodyPr>
            <a:normAutofit fontScale="55000" lnSpcReduction="20000"/>
          </a:bodyPr>
          <a:lstStyle/>
          <a:p>
            <a:pPr marL="100013" indent="168275">
              <a:buNone/>
            </a:pPr>
            <a:r>
              <a:rPr lang="ru-RU" sz="2700" dirty="0" err="1" smtClean="0">
                <a:latin typeface="Times New Roman" pitchFamily="18" charset="0"/>
                <a:cs typeface="Times New Roman" pitchFamily="18" charset="0"/>
              </a:rPr>
              <a:t>Неабиякого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значення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гетьманська</a:t>
            </a:r>
            <a:r>
              <a:rPr lang="ru-RU" sz="2700" dirty="0" smtClean="0">
                <a:latin typeface="Times New Roman" pitchFamily="18" charset="0"/>
                <a:cs typeface="Times New Roman" pitchFamily="18" charset="0"/>
              </a:rPr>
              <a:t> держава </a:t>
            </a:r>
            <a:r>
              <a:rPr lang="ru-RU" sz="2700" dirty="0" err="1" smtClean="0">
                <a:latin typeface="Times New Roman" pitchFamily="18" charset="0"/>
                <a:cs typeface="Times New Roman" pitchFamily="18" charset="0"/>
              </a:rPr>
              <a:t>надала</a:t>
            </a:r>
            <a:r>
              <a:rPr lang="ru-RU" sz="2700" dirty="0" smtClean="0">
                <a:latin typeface="Times New Roman" pitchFamily="18" charset="0"/>
                <a:cs typeface="Times New Roman" pitchFamily="18" charset="0"/>
              </a:rPr>
              <a:t> аграрному </a:t>
            </a:r>
            <a:r>
              <a:rPr lang="ru-RU" sz="2700" dirty="0" err="1" smtClean="0">
                <a:latin typeface="Times New Roman" pitchFamily="18" charset="0"/>
                <a:cs typeface="Times New Roman" pitchFamily="18" charset="0"/>
              </a:rPr>
              <a:t>питанню</a:t>
            </a:r>
            <a:r>
              <a:rPr lang="ru-RU" sz="2700" dirty="0" smtClean="0">
                <a:latin typeface="Times New Roman" pitchFamily="18" charset="0"/>
                <a:cs typeface="Times New Roman" pitchFamily="18" charset="0"/>
              </a:rPr>
              <a:t>. З перших </a:t>
            </a:r>
            <a:r>
              <a:rPr lang="ru-RU" sz="2700" dirty="0" err="1" smtClean="0">
                <a:latin typeface="Times New Roman" pitchFamily="18" charset="0"/>
                <a:cs typeface="Times New Roman" pitchFamily="18" charset="0"/>
              </a:rPr>
              <a:t>днів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діяльності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гетьманський</a:t>
            </a:r>
            <a:r>
              <a:rPr lang="ru-RU" sz="2700" dirty="0" smtClean="0">
                <a:latin typeface="Times New Roman" pitchFamily="18" charset="0"/>
                <a:cs typeface="Times New Roman" pitchFamily="18" charset="0"/>
              </a:rPr>
              <a:t> уряд </a:t>
            </a:r>
            <a:r>
              <a:rPr lang="ru-RU" sz="2700" dirty="0" err="1" smtClean="0">
                <a:latin typeface="Times New Roman" pitchFamily="18" charset="0"/>
                <a:cs typeface="Times New Roman" pitchFamily="18" charset="0"/>
              </a:rPr>
              <a:t>вживав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заходів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щодо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нормалізації</a:t>
            </a:r>
            <a:r>
              <a:rPr lang="ru-RU" sz="2700" dirty="0" smtClean="0">
                <a:latin typeface="Times New Roman" pitchFamily="18" charset="0"/>
                <a:cs typeface="Times New Roman" pitchFamily="18" charset="0"/>
              </a:rPr>
              <a:t> становища на </a:t>
            </a:r>
            <a:r>
              <a:rPr lang="ru-RU" sz="2700" dirty="0" err="1" smtClean="0">
                <a:latin typeface="Times New Roman" pitchFamily="18" charset="0"/>
                <a:cs typeface="Times New Roman" pitchFamily="18" charset="0"/>
              </a:rPr>
              <a:t>селі</a:t>
            </a:r>
            <a:r>
              <a:rPr lang="ru-RU" sz="2700" dirty="0" smtClean="0">
                <a:latin typeface="Times New Roman" pitchFamily="18" charset="0"/>
                <a:cs typeface="Times New Roman" pitchFamily="18" charset="0"/>
              </a:rPr>
              <a:t>, яке потрясали </a:t>
            </a:r>
            <a:r>
              <a:rPr lang="ru-RU" sz="2700" dirty="0" err="1" smtClean="0">
                <a:latin typeface="Times New Roman" pitchFamily="18" charset="0"/>
                <a:cs typeface="Times New Roman" pitchFamily="18" charset="0"/>
              </a:rPr>
              <a:t>невдоволення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суперечності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ексцеси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Тимчасові</a:t>
            </a:r>
            <a:r>
              <a:rPr lang="ru-RU" sz="2700" dirty="0" smtClean="0">
                <a:latin typeface="Times New Roman" pitchFamily="18" charset="0"/>
                <a:cs typeface="Times New Roman" pitchFamily="18" charset="0"/>
              </a:rPr>
              <a:t> правила про </a:t>
            </a:r>
            <a:r>
              <a:rPr lang="ru-RU" sz="2700" dirty="0" err="1" smtClean="0">
                <a:latin typeface="Times New Roman" pitchFamily="18" charset="0"/>
                <a:cs typeface="Times New Roman" pitchFamily="18" charset="0"/>
              </a:rPr>
              <a:t>земельні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комісії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зобов'язували</a:t>
            </a:r>
            <a:r>
              <a:rPr lang="ru-RU" sz="2700" dirty="0" smtClean="0">
                <a:latin typeface="Times New Roman" pitchFamily="18" charset="0"/>
                <a:cs typeface="Times New Roman" pitchFamily="18" charset="0"/>
              </a:rPr>
              <a:t> селян </a:t>
            </a:r>
            <a:r>
              <a:rPr lang="ru-RU" sz="2700" dirty="0" err="1" smtClean="0">
                <a:latin typeface="Times New Roman" pitchFamily="18" charset="0"/>
                <a:cs typeface="Times New Roman" pitchFamily="18" charset="0"/>
              </a:rPr>
              <a:t>повернути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поміщицьке</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майно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відшкодувати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збитки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яких</a:t>
            </a:r>
            <a:r>
              <a:rPr lang="ru-RU" sz="2700" dirty="0" smtClean="0">
                <a:latin typeface="Times New Roman" pitchFamily="18" charset="0"/>
                <a:cs typeface="Times New Roman" pitchFamily="18" charset="0"/>
              </a:rPr>
              <a:t> вони </a:t>
            </a:r>
            <a:r>
              <a:rPr lang="ru-RU" sz="2700" dirty="0" err="1" smtClean="0">
                <a:latin typeface="Times New Roman" pitchFamily="18" charset="0"/>
                <a:cs typeface="Times New Roman" pitchFamily="18" charset="0"/>
              </a:rPr>
              <a:t>завдали</a:t>
            </a:r>
            <a:r>
              <a:rPr lang="ru-RU" sz="2700" dirty="0" smtClean="0">
                <a:latin typeface="Times New Roman" pitchFamily="18" charset="0"/>
                <a:cs typeface="Times New Roman" pitchFamily="18" charset="0"/>
              </a:rPr>
              <a:t> великим </a:t>
            </a:r>
            <a:r>
              <a:rPr lang="ru-RU" sz="2700" dirty="0" err="1" smtClean="0">
                <a:latin typeface="Times New Roman" pitchFamily="18" charset="0"/>
                <a:cs typeface="Times New Roman" pitchFamily="18" charset="0"/>
              </a:rPr>
              <a:t>землевласникам</a:t>
            </a:r>
            <a:r>
              <a:rPr lang="ru-RU" sz="2700" dirty="0" smtClean="0">
                <a:latin typeface="Times New Roman" pitchFamily="18" charset="0"/>
                <a:cs typeface="Times New Roman" pitchFamily="18" charset="0"/>
              </a:rPr>
              <a:t>. У </a:t>
            </a:r>
            <a:r>
              <a:rPr lang="ru-RU" sz="2700" dirty="0" err="1" smtClean="0">
                <a:latin typeface="Times New Roman" pitchFamily="18" charset="0"/>
                <a:cs typeface="Times New Roman" pitchFamily="18" charset="0"/>
              </a:rPr>
              <a:t>жовтні</a:t>
            </a:r>
            <a:r>
              <a:rPr lang="ru-RU" sz="2700" dirty="0" smtClean="0">
                <a:latin typeface="Times New Roman" pitchFamily="18" charset="0"/>
                <a:cs typeface="Times New Roman" pitchFamily="18" charset="0"/>
              </a:rPr>
              <a:t> 1918 р. </a:t>
            </a:r>
            <a:r>
              <a:rPr lang="ru-RU" sz="2700" dirty="0" err="1" smtClean="0">
                <a:latin typeface="Times New Roman" pitchFamily="18" charset="0"/>
                <a:cs typeface="Times New Roman" pitchFamily="18" charset="0"/>
              </a:rPr>
              <a:t>було</a:t>
            </a:r>
            <a:r>
              <a:rPr lang="ru-RU" sz="2700" dirty="0" smtClean="0">
                <a:latin typeface="Times New Roman" pitchFamily="18" charset="0"/>
                <a:cs typeface="Times New Roman" pitchFamily="18" charset="0"/>
              </a:rPr>
              <a:t> створено </a:t>
            </a:r>
            <a:r>
              <a:rPr lang="ru-RU" sz="2700" dirty="0" err="1" smtClean="0">
                <a:latin typeface="Times New Roman" pitchFamily="18" charset="0"/>
                <a:cs typeface="Times New Roman" pitchFamily="18" charset="0"/>
              </a:rPr>
              <a:t>Вищу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земельну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комісію</a:t>
            </a:r>
            <a:r>
              <a:rPr lang="ru-RU" sz="2700" dirty="0" smtClean="0">
                <a:latin typeface="Times New Roman" pitchFamily="18" charset="0"/>
                <a:cs typeface="Times New Roman" pitchFamily="18" charset="0"/>
              </a:rPr>
              <a:t>, яку </a:t>
            </a:r>
            <a:r>
              <a:rPr lang="ru-RU" sz="2700" dirty="0" err="1" smtClean="0">
                <a:latin typeface="Times New Roman" pitchFamily="18" charset="0"/>
                <a:cs typeface="Times New Roman" pitchFamily="18" charset="0"/>
              </a:rPr>
              <a:t>очолив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П.Скоропадський</a:t>
            </a:r>
            <a:r>
              <a:rPr lang="ru-RU" sz="2700" dirty="0" smtClean="0">
                <a:latin typeface="Times New Roman" pitchFamily="18" charset="0"/>
                <a:cs typeface="Times New Roman" pitchFamily="18" charset="0"/>
              </a:rPr>
              <a:t>. На </a:t>
            </a:r>
            <a:r>
              <a:rPr lang="ru-RU" sz="2700" dirty="0" err="1" smtClean="0">
                <a:latin typeface="Times New Roman" pitchFamily="18" charset="0"/>
                <a:cs typeface="Times New Roman" pitchFamily="18" charset="0"/>
              </a:rPr>
              <a:t>поч</a:t>
            </a:r>
            <a:r>
              <a:rPr lang="ru-RU" sz="2700" dirty="0" smtClean="0">
                <a:latin typeface="Times New Roman" pitchFamily="18" charset="0"/>
                <a:cs typeface="Times New Roman" pitchFamily="18" charset="0"/>
              </a:rPr>
              <a:t>. листопада </a:t>
            </a:r>
            <a:r>
              <a:rPr lang="ru-RU" sz="2700" dirty="0" err="1" smtClean="0">
                <a:latin typeface="Times New Roman" pitchFamily="18" charset="0"/>
                <a:cs typeface="Times New Roman" pitchFamily="18" charset="0"/>
              </a:rPr>
              <a:t>було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підготовлено</a:t>
            </a:r>
            <a:r>
              <a:rPr lang="ru-RU" sz="2700" dirty="0" smtClean="0">
                <a:latin typeface="Times New Roman" pitchFamily="18" charset="0"/>
                <a:cs typeface="Times New Roman" pitchFamily="18" charset="0"/>
              </a:rPr>
              <a:t> проект </a:t>
            </a:r>
            <a:r>
              <a:rPr lang="ru-RU" sz="2700" dirty="0" err="1" smtClean="0">
                <a:latin typeface="Times New Roman" pitchFamily="18" charset="0"/>
                <a:cs typeface="Times New Roman" pitchFamily="18" charset="0"/>
              </a:rPr>
              <a:t>аграрної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реформи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що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передбачав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примусовий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викуп</a:t>
            </a:r>
            <a:r>
              <a:rPr lang="ru-RU" sz="2700" dirty="0" smtClean="0">
                <a:latin typeface="Times New Roman" pitchFamily="18" charset="0"/>
                <a:cs typeface="Times New Roman" pitchFamily="18" charset="0"/>
              </a:rPr>
              <a:t> державою великих </a:t>
            </a:r>
            <a:r>
              <a:rPr lang="ru-RU" sz="2700" dirty="0" err="1" smtClean="0">
                <a:latin typeface="Times New Roman" pitchFamily="18" charset="0"/>
                <a:cs typeface="Times New Roman" pitchFamily="18" charset="0"/>
              </a:rPr>
              <a:t>земельних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володінь</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розподіл</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їх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між</a:t>
            </a:r>
            <a:r>
              <a:rPr lang="ru-RU" sz="2700" dirty="0" smtClean="0">
                <a:latin typeface="Times New Roman" pitchFamily="18" charset="0"/>
                <a:cs typeface="Times New Roman" pitchFamily="18" charset="0"/>
              </a:rPr>
              <a:t> селянами — не </a:t>
            </a:r>
            <a:r>
              <a:rPr lang="ru-RU" sz="2700" dirty="0" err="1" smtClean="0">
                <a:latin typeface="Times New Roman" pitchFamily="18" charset="0"/>
                <a:cs typeface="Times New Roman" pitchFamily="18" charset="0"/>
              </a:rPr>
              <a:t>більш</a:t>
            </a:r>
            <a:r>
              <a:rPr lang="ru-RU" sz="2700" dirty="0" smtClean="0">
                <a:latin typeface="Times New Roman" pitchFamily="18" charset="0"/>
                <a:cs typeface="Times New Roman" pitchFamily="18" charset="0"/>
              </a:rPr>
              <a:t> як 25 десятин на </a:t>
            </a:r>
            <a:r>
              <a:rPr lang="ru-RU" sz="2700" dirty="0" err="1" smtClean="0">
                <a:latin typeface="Times New Roman" pitchFamily="18" charset="0"/>
                <a:cs typeface="Times New Roman" pitchFamily="18" charset="0"/>
              </a:rPr>
              <a:t>двір</a:t>
            </a:r>
            <a:r>
              <a:rPr lang="ru-RU" sz="2700" dirty="0" smtClean="0">
                <a:latin typeface="Times New Roman" pitchFamily="18" charset="0"/>
                <a:cs typeface="Times New Roman" pitchFamily="18" charset="0"/>
              </a:rPr>
              <a:t>.</a:t>
            </a:r>
          </a:p>
          <a:p>
            <a:pPr marL="100013" indent="168275">
              <a:buNone/>
            </a:pPr>
            <a:r>
              <a:rPr lang="ru-RU" sz="2700" dirty="0" err="1" smtClean="0">
                <a:latin typeface="Times New Roman" pitchFamily="18" charset="0"/>
                <a:cs typeface="Times New Roman" pitchFamily="18" charset="0"/>
              </a:rPr>
              <a:t>Тривала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відбудова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транспортних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магістралей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країни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Вже</a:t>
            </a:r>
            <a:r>
              <a:rPr lang="ru-RU" sz="2700" dirty="0" smtClean="0">
                <a:latin typeface="Times New Roman" pitchFamily="18" charset="0"/>
                <a:cs typeface="Times New Roman" pitchFamily="18" charset="0"/>
              </a:rPr>
              <a:t> в сер. </a:t>
            </a:r>
            <a:r>
              <a:rPr lang="ru-RU" sz="2700" dirty="0" err="1" smtClean="0">
                <a:latin typeface="Times New Roman" pitchFamily="18" charset="0"/>
                <a:cs typeface="Times New Roman" pitchFamily="18" charset="0"/>
              </a:rPr>
              <a:t>літа</a:t>
            </a:r>
            <a:r>
              <a:rPr lang="ru-RU" sz="2700" dirty="0" smtClean="0">
                <a:latin typeface="Times New Roman" pitchFamily="18" charset="0"/>
                <a:cs typeface="Times New Roman" pitchFamily="18" charset="0"/>
              </a:rPr>
              <a:t> 1918 р. </a:t>
            </a:r>
            <a:r>
              <a:rPr lang="ru-RU" sz="2700" dirty="0" err="1" smtClean="0">
                <a:latin typeface="Times New Roman" pitchFamily="18" charset="0"/>
                <a:cs typeface="Times New Roman" pitchFamily="18" charset="0"/>
              </a:rPr>
              <a:t>вдалося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налагодити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нормальний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залізничний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рух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Було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вжито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заходів</a:t>
            </a:r>
            <a:r>
              <a:rPr lang="ru-RU" sz="2700" dirty="0" smtClean="0">
                <a:latin typeface="Times New Roman" pitchFamily="18" charset="0"/>
                <a:cs typeface="Times New Roman" pitchFamily="18" charset="0"/>
              </a:rPr>
              <a:t> для </a:t>
            </a:r>
            <a:r>
              <a:rPr lang="ru-RU" sz="2700" dirty="0" err="1" smtClean="0">
                <a:latin typeface="Times New Roman" pitchFamily="18" charset="0"/>
                <a:cs typeface="Times New Roman" pitchFamily="18" charset="0"/>
              </a:rPr>
              <a:t>зміцнення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фінансової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системи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налагоджено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грошовий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обіг</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прийнято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державний</a:t>
            </a:r>
            <a:r>
              <a:rPr lang="ru-RU" sz="2700" dirty="0" smtClean="0">
                <a:latin typeface="Times New Roman" pitchFamily="18" charset="0"/>
                <a:cs typeface="Times New Roman" pitchFamily="18" charset="0"/>
              </a:rPr>
              <a:t> бюджет. Все </a:t>
            </a:r>
            <a:r>
              <a:rPr lang="ru-RU" sz="2700" dirty="0" err="1" smtClean="0">
                <a:latin typeface="Times New Roman" pitchFamily="18" charset="0"/>
                <a:cs typeface="Times New Roman" pitchFamily="18" charset="0"/>
              </a:rPr>
              <a:t>це</a:t>
            </a:r>
            <a:r>
              <a:rPr lang="ru-RU" sz="2700" dirty="0" smtClean="0">
                <a:latin typeface="Times New Roman" pitchFamily="18" charset="0"/>
                <a:cs typeface="Times New Roman" pitchFamily="18" charset="0"/>
              </a:rPr>
              <a:t> привело до </a:t>
            </a:r>
            <a:r>
              <a:rPr lang="ru-RU" sz="2700" dirty="0" err="1" smtClean="0">
                <a:latin typeface="Times New Roman" pitchFamily="18" charset="0"/>
                <a:cs typeface="Times New Roman" pitchFamily="18" charset="0"/>
              </a:rPr>
              <a:t>деякого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економічного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піднесення</a:t>
            </a:r>
            <a:r>
              <a:rPr lang="ru-RU" sz="2700" dirty="0" smtClean="0">
                <a:latin typeface="Times New Roman" pitchFamily="18" charset="0"/>
                <a:cs typeface="Times New Roman" pitchFamily="18" charset="0"/>
              </a:rPr>
              <a:t>.</a:t>
            </a:r>
          </a:p>
          <a:p>
            <a:pPr marL="100013" indent="168275">
              <a:buNone/>
            </a:pPr>
            <a:r>
              <a:rPr lang="ru-RU" sz="2700" dirty="0" smtClean="0">
                <a:latin typeface="Times New Roman" pitchFamily="18" charset="0"/>
                <a:cs typeface="Times New Roman" pitchFamily="18" charset="0"/>
              </a:rPr>
              <a:t>За короткий час </a:t>
            </a:r>
            <a:r>
              <a:rPr lang="ru-RU" sz="2700" dirty="0" err="1" smtClean="0">
                <a:latin typeface="Times New Roman" pitchFamily="18" charset="0"/>
                <a:cs typeface="Times New Roman" pitchFamily="18" charset="0"/>
              </a:rPr>
              <a:t>існування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Гетьманат</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досяг</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відчутних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результатів</a:t>
            </a:r>
            <a:r>
              <a:rPr lang="ru-RU" sz="2700" dirty="0" smtClean="0">
                <a:latin typeface="Times New Roman" pitchFamily="18" charset="0"/>
                <a:cs typeface="Times New Roman" pitchFamily="18" charset="0"/>
              </a:rPr>
              <a:t> у </a:t>
            </a:r>
            <a:r>
              <a:rPr lang="ru-RU" sz="2700" dirty="0" err="1" smtClean="0">
                <a:latin typeface="Times New Roman" pitchFamily="18" charset="0"/>
                <a:cs typeface="Times New Roman" pitchFamily="18" charset="0"/>
              </a:rPr>
              <a:t>культурно-освітній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сфері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Було</a:t>
            </a:r>
            <a:r>
              <a:rPr lang="ru-RU" sz="2700" dirty="0" smtClean="0">
                <a:latin typeface="Times New Roman" pitchFamily="18" charset="0"/>
                <a:cs typeface="Times New Roman" pitchFamily="18" charset="0"/>
              </a:rPr>
              <a:t> видано </a:t>
            </a:r>
            <a:r>
              <a:rPr lang="ru-RU" sz="2700" dirty="0" err="1" smtClean="0">
                <a:latin typeface="Times New Roman" pitchFamily="18" charset="0"/>
                <a:cs typeface="Times New Roman" pitchFamily="18" charset="0"/>
              </a:rPr>
              <a:t>кілька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мільйонів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примірників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українських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підручників</a:t>
            </a:r>
            <a:r>
              <a:rPr lang="ru-RU" sz="2700" dirty="0" smtClean="0">
                <a:latin typeface="Times New Roman" pitchFamily="18" charset="0"/>
                <a:cs typeface="Times New Roman" pitchFamily="18" charset="0"/>
              </a:rPr>
              <a:t> для </a:t>
            </a:r>
            <a:r>
              <a:rPr lang="ru-RU" sz="2700" dirty="0" err="1" smtClean="0">
                <a:latin typeface="Times New Roman" pitchFamily="18" charset="0"/>
                <a:cs typeface="Times New Roman" pitchFamily="18" charset="0"/>
              </a:rPr>
              <a:t>початкових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шкіл</a:t>
            </a:r>
            <a:r>
              <a:rPr lang="ru-RU" sz="2700" dirty="0" smtClean="0">
                <a:latin typeface="Times New Roman" pitchFamily="18" charset="0"/>
                <a:cs typeface="Times New Roman" pitchFamily="18" charset="0"/>
              </a:rPr>
              <a:t>, у </a:t>
            </a:r>
            <a:r>
              <a:rPr lang="ru-RU" sz="2700" dirty="0" err="1" smtClean="0">
                <a:latin typeface="Times New Roman" pitchFamily="18" charset="0"/>
                <a:cs typeface="Times New Roman" pitchFamily="18" charset="0"/>
              </a:rPr>
              <a:t>більшості</a:t>
            </a:r>
            <a:r>
              <a:rPr lang="ru-RU" sz="2700" dirty="0" smtClean="0">
                <a:latin typeface="Times New Roman" pitchFamily="18" charset="0"/>
                <a:cs typeface="Times New Roman" pitchFamily="18" charset="0"/>
              </a:rPr>
              <a:t> а них введено </a:t>
            </a:r>
            <a:r>
              <a:rPr lang="ru-RU" sz="2700" dirty="0" err="1" smtClean="0">
                <a:latin typeface="Times New Roman" pitchFamily="18" charset="0"/>
                <a:cs typeface="Times New Roman" pitchFamily="18" charset="0"/>
              </a:rPr>
              <a:t>українську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мову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Наприкінці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гетьманської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доби</a:t>
            </a:r>
            <a:r>
              <a:rPr lang="ru-RU" sz="2700" dirty="0" smtClean="0">
                <a:latin typeface="Times New Roman" pitchFamily="18" charset="0"/>
                <a:cs typeface="Times New Roman" pitchFamily="18" charset="0"/>
              </a:rPr>
              <a:t> в </a:t>
            </a:r>
            <a:r>
              <a:rPr lang="ru-RU" sz="2700" dirty="0" err="1" smtClean="0">
                <a:latin typeface="Times New Roman" pitchFamily="18" charset="0"/>
                <a:cs typeface="Times New Roman" pitchFamily="18" charset="0"/>
              </a:rPr>
              <a:t>Україні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діяло</a:t>
            </a:r>
            <a:r>
              <a:rPr lang="ru-RU" sz="2700" dirty="0" smtClean="0">
                <a:latin typeface="Times New Roman" pitchFamily="18" charset="0"/>
                <a:cs typeface="Times New Roman" pitchFamily="18" charset="0"/>
              </a:rPr>
              <a:t> 150 </a:t>
            </a:r>
            <a:r>
              <a:rPr lang="ru-RU" sz="2700" dirty="0" err="1" smtClean="0">
                <a:latin typeface="Times New Roman" pitchFamily="18" charset="0"/>
                <a:cs typeface="Times New Roman" pitchFamily="18" charset="0"/>
              </a:rPr>
              <a:t>українських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гімназій</a:t>
            </a:r>
            <a:r>
              <a:rPr lang="ru-RU" sz="2700" dirty="0" smtClean="0">
                <a:latin typeface="Times New Roman" pitchFamily="18" charset="0"/>
                <a:cs typeface="Times New Roman" pitchFamily="18" charset="0"/>
              </a:rPr>
              <a:t> не </a:t>
            </a:r>
            <a:r>
              <a:rPr lang="ru-RU" sz="2700" dirty="0" err="1" smtClean="0">
                <a:latin typeface="Times New Roman" pitchFamily="18" charset="0"/>
                <a:cs typeface="Times New Roman" pitchFamily="18" charset="0"/>
              </a:rPr>
              <a:t>тільки</a:t>
            </a:r>
            <a:r>
              <a:rPr lang="ru-RU" sz="2700" dirty="0" smtClean="0">
                <a:latin typeface="Times New Roman" pitchFamily="18" charset="0"/>
                <a:cs typeface="Times New Roman" pitchFamily="18" charset="0"/>
              </a:rPr>
              <a:t> в </a:t>
            </a:r>
            <a:r>
              <a:rPr lang="ru-RU" sz="2700" dirty="0" err="1" smtClean="0">
                <a:latin typeface="Times New Roman" pitchFamily="18" charset="0"/>
                <a:cs typeface="Times New Roman" pitchFamily="18" charset="0"/>
              </a:rPr>
              <a:t>містах</a:t>
            </a:r>
            <a:r>
              <a:rPr lang="ru-RU" sz="2700" dirty="0" smtClean="0">
                <a:latin typeface="Times New Roman" pitchFamily="18" charset="0"/>
                <a:cs typeface="Times New Roman" pitchFamily="18" charset="0"/>
              </a:rPr>
              <a:t>, а </a:t>
            </a:r>
            <a:r>
              <a:rPr lang="ru-RU" sz="2700" dirty="0" err="1" smtClean="0">
                <a:latin typeface="Times New Roman" pitchFamily="18" charset="0"/>
                <a:cs typeface="Times New Roman" pitchFamily="18" charset="0"/>
              </a:rPr>
              <a:t>й</a:t>
            </a:r>
            <a:r>
              <a:rPr lang="ru-RU" sz="2700" dirty="0" smtClean="0">
                <a:latin typeface="Times New Roman" pitchFamily="18" charset="0"/>
                <a:cs typeface="Times New Roman" pitchFamily="18" charset="0"/>
              </a:rPr>
              <a:t> у </a:t>
            </a:r>
            <a:r>
              <a:rPr lang="ru-RU" sz="2700" dirty="0" err="1" smtClean="0">
                <a:latin typeface="Times New Roman" pitchFamily="18" charset="0"/>
                <a:cs typeface="Times New Roman" pitchFamily="18" charset="0"/>
              </a:rPr>
              <a:t>деяких</a:t>
            </a:r>
            <a:r>
              <a:rPr lang="ru-RU" sz="2700" dirty="0" smtClean="0">
                <a:latin typeface="Times New Roman" pitchFamily="18" charset="0"/>
                <a:cs typeface="Times New Roman" pitchFamily="18" charset="0"/>
              </a:rPr>
              <a:t> селах. У </a:t>
            </a:r>
            <a:r>
              <a:rPr lang="ru-RU" sz="2700" dirty="0" err="1" smtClean="0">
                <a:latin typeface="Times New Roman" pitchFamily="18" charset="0"/>
                <a:cs typeface="Times New Roman" pitchFamily="18" charset="0"/>
              </a:rPr>
              <a:t>жовтні</a:t>
            </a:r>
            <a:r>
              <a:rPr lang="ru-RU" sz="2700" dirty="0" smtClean="0">
                <a:latin typeface="Times New Roman" pitchFamily="18" charset="0"/>
                <a:cs typeface="Times New Roman" pitchFamily="18" charset="0"/>
              </a:rPr>
              <a:t> 1918 р. в </a:t>
            </a:r>
            <a:r>
              <a:rPr lang="ru-RU" sz="2700" dirty="0" err="1" smtClean="0">
                <a:latin typeface="Times New Roman" pitchFamily="18" charset="0"/>
                <a:cs typeface="Times New Roman" pitchFamily="18" charset="0"/>
              </a:rPr>
              <a:t>Києві</a:t>
            </a:r>
            <a:r>
              <a:rPr lang="ru-RU" sz="2700" dirty="0" smtClean="0">
                <a:latin typeface="Times New Roman" pitchFamily="18" charset="0"/>
                <a:cs typeface="Times New Roman" pitchFamily="18" charset="0"/>
              </a:rPr>
              <a:t> та </a:t>
            </a:r>
            <a:r>
              <a:rPr lang="ru-RU" sz="2700" dirty="0" err="1" smtClean="0">
                <a:latin typeface="Times New Roman" pitchFamily="18" charset="0"/>
                <a:cs typeface="Times New Roman" pitchFamily="18" charset="0"/>
              </a:rPr>
              <a:t>Кам'янці-Подільському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було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відкрито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українські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державні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університети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Окрім</a:t>
            </a:r>
            <a:r>
              <a:rPr lang="ru-RU" sz="2700" dirty="0" smtClean="0">
                <a:latin typeface="Times New Roman" pitchFamily="18" charset="0"/>
                <a:cs typeface="Times New Roman" pitchFamily="18" charset="0"/>
              </a:rPr>
              <a:t> того, </a:t>
            </a:r>
            <a:r>
              <a:rPr lang="ru-RU" sz="2700" dirty="0" err="1" smtClean="0">
                <a:latin typeface="Times New Roman" pitchFamily="18" charset="0"/>
                <a:cs typeface="Times New Roman" pitchFamily="18" charset="0"/>
              </a:rPr>
              <a:t>планувалося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відкриття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українських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університетів</a:t>
            </a:r>
            <a:r>
              <a:rPr lang="ru-RU" sz="2700" dirty="0" smtClean="0">
                <a:latin typeface="Times New Roman" pitchFamily="18" charset="0"/>
                <a:cs typeface="Times New Roman" pitchFamily="18" charset="0"/>
              </a:rPr>
              <a:t> у </a:t>
            </a:r>
            <a:r>
              <a:rPr lang="ru-RU" sz="2700" dirty="0" err="1" smtClean="0">
                <a:latin typeface="Times New Roman" pitchFamily="18" charset="0"/>
                <a:cs typeface="Times New Roman" pitchFamily="18" charset="0"/>
              </a:rPr>
              <a:t>Харкові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Катеринославі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Одесі</a:t>
            </a:r>
            <a:r>
              <a:rPr lang="ru-RU" sz="2700" dirty="0" smtClean="0">
                <a:latin typeface="Times New Roman" pitchFamily="18" charset="0"/>
                <a:cs typeface="Times New Roman" pitchFamily="18" charset="0"/>
              </a:rPr>
              <a:t>. В </a:t>
            </a:r>
            <a:r>
              <a:rPr lang="ru-RU" sz="2700" dirty="0" err="1" smtClean="0">
                <a:latin typeface="Times New Roman" pitchFamily="18" charset="0"/>
                <a:cs typeface="Times New Roman" pitchFamily="18" charset="0"/>
              </a:rPr>
              <a:t>усіх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вищих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навчальних</a:t>
            </a:r>
            <a:r>
              <a:rPr lang="ru-RU" sz="2700" dirty="0" smtClean="0">
                <a:latin typeface="Times New Roman" pitchFamily="18" charset="0"/>
                <a:cs typeface="Times New Roman" pitchFamily="18" charset="0"/>
              </a:rPr>
              <a:t> закладах </a:t>
            </a:r>
            <a:r>
              <a:rPr lang="ru-RU" sz="2700" dirty="0" err="1" smtClean="0">
                <a:latin typeface="Times New Roman" pitchFamily="18" charset="0"/>
                <a:cs typeface="Times New Roman" pitchFamily="18" charset="0"/>
              </a:rPr>
              <a:t>України</a:t>
            </a:r>
            <a:r>
              <a:rPr lang="ru-RU" sz="2700" dirty="0" smtClean="0">
                <a:latin typeface="Times New Roman" pitchFamily="18" charset="0"/>
                <a:cs typeface="Times New Roman" pitchFamily="18" charset="0"/>
              </a:rPr>
              <a:t> почали </a:t>
            </a:r>
            <a:r>
              <a:rPr lang="ru-RU" sz="2700" dirty="0" err="1" smtClean="0">
                <a:latin typeface="Times New Roman" pitchFamily="18" charset="0"/>
                <a:cs typeface="Times New Roman" pitchFamily="18" charset="0"/>
              </a:rPr>
              <a:t>діяти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кафедри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української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мови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літератури</a:t>
            </a:r>
            <a:r>
              <a:rPr lang="ru-RU" sz="2700" dirty="0" smtClean="0">
                <a:latin typeface="Times New Roman" pitchFamily="18" charset="0"/>
                <a:cs typeface="Times New Roman" pitchFamily="18" charset="0"/>
              </a:rPr>
              <a:t> та </a:t>
            </a:r>
            <a:r>
              <a:rPr lang="ru-RU" sz="2700" dirty="0" err="1" smtClean="0">
                <a:latin typeface="Times New Roman" pitchFamily="18" charset="0"/>
                <a:cs typeface="Times New Roman" pitchFamily="18" charset="0"/>
              </a:rPr>
              <a:t>історії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Було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засновано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Український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державний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архів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Національну</a:t>
            </a:r>
            <a:r>
              <a:rPr lang="ru-RU" sz="2700" dirty="0" smtClean="0">
                <a:latin typeface="Times New Roman" pitchFamily="18" charset="0"/>
                <a:cs typeface="Times New Roman" pitchFamily="18" charset="0"/>
              </a:rPr>
              <a:t> галерею </a:t>
            </a:r>
            <a:r>
              <a:rPr lang="ru-RU" sz="2700" dirty="0" err="1" smtClean="0">
                <a:latin typeface="Times New Roman" pitchFamily="18" charset="0"/>
                <a:cs typeface="Times New Roman" pitchFamily="18" charset="0"/>
              </a:rPr>
              <a:t>мистецтв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Український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національний</a:t>
            </a:r>
            <a:r>
              <a:rPr lang="ru-RU" sz="2700" dirty="0" smtClean="0">
                <a:latin typeface="Times New Roman" pitchFamily="18" charset="0"/>
                <a:cs typeface="Times New Roman" pitchFamily="18" charset="0"/>
              </a:rPr>
              <a:t> театр, </a:t>
            </a:r>
            <a:r>
              <a:rPr lang="ru-RU" sz="2700" dirty="0" err="1" smtClean="0">
                <a:latin typeface="Times New Roman" pitchFamily="18" charset="0"/>
                <a:cs typeface="Times New Roman" pitchFamily="18" charset="0"/>
              </a:rPr>
              <a:t>Український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історичний</a:t>
            </a:r>
            <a:r>
              <a:rPr lang="ru-RU" sz="2700" dirty="0" smtClean="0">
                <a:latin typeface="Times New Roman" pitchFamily="18" charset="0"/>
                <a:cs typeface="Times New Roman" pitchFamily="18" charset="0"/>
              </a:rPr>
              <a:t> музей, </a:t>
            </a:r>
            <a:r>
              <a:rPr lang="ru-RU" sz="2700" dirty="0" err="1" smtClean="0">
                <a:latin typeface="Times New Roman" pitchFamily="18" charset="0"/>
                <a:cs typeface="Times New Roman" pitchFamily="18" charset="0"/>
              </a:rPr>
              <a:t>Українську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національну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бібліотеку</a:t>
            </a:r>
            <a:r>
              <a:rPr lang="ru-RU" sz="2700" dirty="0" smtClean="0">
                <a:latin typeface="Times New Roman" pitchFamily="18" charset="0"/>
                <a:cs typeface="Times New Roman" pitchFamily="18" charset="0"/>
              </a:rPr>
              <a:t>, яка </a:t>
            </a:r>
            <a:r>
              <a:rPr lang="ru-RU" sz="2700" dirty="0" err="1" smtClean="0">
                <a:latin typeface="Times New Roman" pitchFamily="18" charset="0"/>
                <a:cs typeface="Times New Roman" pitchFamily="18" charset="0"/>
              </a:rPr>
              <a:t>нараховувала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понад</a:t>
            </a:r>
            <a:r>
              <a:rPr lang="ru-RU" sz="2700" dirty="0" smtClean="0">
                <a:latin typeface="Times New Roman" pitchFamily="18" charset="0"/>
                <a:cs typeface="Times New Roman" pitchFamily="18" charset="0"/>
              </a:rPr>
              <a:t> 1 </a:t>
            </a:r>
            <a:r>
              <a:rPr lang="ru-RU" sz="2700" dirty="0" err="1" smtClean="0">
                <a:latin typeface="Times New Roman" pitchFamily="18" charset="0"/>
                <a:cs typeface="Times New Roman" pitchFamily="18" charset="0"/>
              </a:rPr>
              <a:t>млн</a:t>
            </a:r>
            <a:r>
              <a:rPr lang="ru-RU" sz="2700" dirty="0" smtClean="0">
                <a:latin typeface="Times New Roman" pitchFamily="18" charset="0"/>
                <a:cs typeface="Times New Roman" pitchFamily="18" charset="0"/>
              </a:rPr>
              <a:t> книг, десятки </a:t>
            </a:r>
            <a:r>
              <a:rPr lang="ru-RU" sz="2700" dirty="0" err="1" smtClean="0">
                <a:latin typeface="Times New Roman" pitchFamily="18" charset="0"/>
                <a:cs typeface="Times New Roman" pitchFamily="18" charset="0"/>
              </a:rPr>
              <a:t>інших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установ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покликаних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сприяти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відродженню</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української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культури</a:t>
            </a:r>
            <a:r>
              <a:rPr lang="ru-RU" sz="2700" dirty="0" smtClean="0">
                <a:latin typeface="Times New Roman" pitchFamily="18" charset="0"/>
                <a:cs typeface="Times New Roman" pitchFamily="18" charset="0"/>
              </a:rPr>
              <a:t>. Великою </a:t>
            </a:r>
            <a:r>
              <a:rPr lang="ru-RU" sz="2700" dirty="0" err="1" smtClean="0">
                <a:latin typeface="Times New Roman" pitchFamily="18" charset="0"/>
                <a:cs typeface="Times New Roman" pitchFamily="18" charset="0"/>
              </a:rPr>
              <a:t>подією</a:t>
            </a:r>
            <a:r>
              <a:rPr lang="ru-RU" sz="2700" dirty="0" smtClean="0">
                <a:latin typeface="Times New Roman" pitchFamily="18" charset="0"/>
                <a:cs typeface="Times New Roman" pitchFamily="18" charset="0"/>
              </a:rPr>
              <a:t> в культурному </a:t>
            </a:r>
            <a:r>
              <a:rPr lang="ru-RU" sz="2700" dirty="0" err="1" smtClean="0">
                <a:latin typeface="Times New Roman" pitchFamily="18" charset="0"/>
                <a:cs typeface="Times New Roman" pitchFamily="18" charset="0"/>
              </a:rPr>
              <a:t>житті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країни</a:t>
            </a:r>
            <a:r>
              <a:rPr lang="ru-RU" sz="2700" dirty="0" smtClean="0">
                <a:latin typeface="Times New Roman" pitchFamily="18" charset="0"/>
                <a:cs typeface="Times New Roman" pitchFamily="18" charset="0"/>
              </a:rPr>
              <a:t> стало </a:t>
            </a:r>
            <a:r>
              <a:rPr lang="ru-RU" sz="2700" dirty="0" err="1" smtClean="0">
                <a:latin typeface="Times New Roman" pitchFamily="18" charset="0"/>
                <a:cs typeface="Times New Roman" pitchFamily="18" charset="0"/>
              </a:rPr>
              <a:t>відкриття</a:t>
            </a:r>
            <a:r>
              <a:rPr lang="ru-RU" sz="2700" dirty="0" smtClean="0">
                <a:latin typeface="Times New Roman" pitchFamily="18" charset="0"/>
                <a:cs typeface="Times New Roman" pitchFamily="18" charset="0"/>
              </a:rPr>
              <a:t> 24 листопада 1918 р. </a:t>
            </a:r>
            <a:r>
              <a:rPr lang="ru-RU" sz="2700" dirty="0" err="1" smtClean="0">
                <a:latin typeface="Times New Roman" pitchFamily="18" charset="0"/>
                <a:cs typeface="Times New Roman" pitchFamily="18" charset="0"/>
              </a:rPr>
              <a:t>Української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академії</a:t>
            </a:r>
            <a:r>
              <a:rPr lang="ru-RU" sz="2700" dirty="0" smtClean="0">
                <a:latin typeface="Times New Roman" pitchFamily="18" charset="0"/>
                <a:cs typeface="Times New Roman" pitchFamily="18" charset="0"/>
              </a:rPr>
              <a:t> наук. Першим </a:t>
            </a:r>
            <a:r>
              <a:rPr lang="ru-RU" sz="2700" dirty="0" err="1" smtClean="0">
                <a:latin typeface="Times New Roman" pitchFamily="18" charset="0"/>
                <a:cs typeface="Times New Roman" pitchFamily="18" charset="0"/>
              </a:rPr>
              <a:t>її</a:t>
            </a:r>
            <a:r>
              <a:rPr lang="ru-RU" sz="2700" dirty="0" smtClean="0">
                <a:latin typeface="Times New Roman" pitchFamily="18" charset="0"/>
                <a:cs typeface="Times New Roman" pitchFamily="18" charset="0"/>
              </a:rPr>
              <a:t> президентом </a:t>
            </a:r>
            <a:r>
              <a:rPr lang="ru-RU" sz="2700" dirty="0" err="1" smtClean="0">
                <a:latin typeface="Times New Roman" pitchFamily="18" charset="0"/>
                <a:cs typeface="Times New Roman" pitchFamily="18" charset="0"/>
              </a:rPr>
              <a:t>призначили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відомого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українського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вченого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В.Вернадського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Гетьманський</a:t>
            </a:r>
            <a:r>
              <a:rPr lang="ru-RU" sz="2700" dirty="0" smtClean="0">
                <a:latin typeface="Times New Roman" pitchFamily="18" charset="0"/>
                <a:cs typeface="Times New Roman" pitchFamily="18" charset="0"/>
              </a:rPr>
              <a:t> уряд </a:t>
            </a:r>
            <a:r>
              <a:rPr lang="ru-RU" sz="2700" dirty="0" err="1" smtClean="0">
                <a:latin typeface="Times New Roman" pitchFamily="18" charset="0"/>
                <a:cs typeface="Times New Roman" pitchFamily="18" charset="0"/>
              </a:rPr>
              <a:t>завдяки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своїй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непохитній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волі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фактично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поклав</a:t>
            </a:r>
            <a:r>
              <a:rPr lang="ru-RU" sz="2700" dirty="0" smtClean="0">
                <a:latin typeface="Times New Roman" pitchFamily="18" charset="0"/>
                <a:cs typeface="Times New Roman" pitchFamily="18" charset="0"/>
              </a:rPr>
              <a:t> початок </a:t>
            </a:r>
            <a:r>
              <a:rPr lang="ru-RU" sz="2700" dirty="0" err="1" smtClean="0">
                <a:latin typeface="Times New Roman" pitchFamily="18" charset="0"/>
                <a:cs typeface="Times New Roman" pitchFamily="18" charset="0"/>
              </a:rPr>
              <a:t>автокефалії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Української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православної</a:t>
            </a:r>
            <a:r>
              <a:rPr lang="ru-RU" sz="2700" dirty="0" smtClean="0">
                <a:latin typeface="Times New Roman" pitchFamily="18" charset="0"/>
                <a:cs typeface="Times New Roman" pitchFamily="18" charset="0"/>
              </a:rPr>
              <a:t> церкви.</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42852"/>
            <a:ext cx="7972452" cy="582594"/>
          </a:xfrm>
        </p:spPr>
        <p:txBody>
          <a:bodyPr/>
          <a:lstStyle/>
          <a:p>
            <a:pPr algn="ctr"/>
            <a:r>
              <a:rPr lang="ru-RU" b="1" dirty="0" err="1" smtClean="0"/>
              <a:t>Зовнішньополітична</a:t>
            </a:r>
            <a:r>
              <a:rPr lang="ru-RU" b="1" dirty="0" smtClean="0"/>
              <a:t> </a:t>
            </a:r>
            <a:r>
              <a:rPr lang="ru-RU" b="1" dirty="0" err="1" smtClean="0"/>
              <a:t>діяльність</a:t>
            </a:r>
            <a:endParaRPr lang="ru-RU" dirty="0"/>
          </a:p>
        </p:txBody>
      </p:sp>
      <p:sp>
        <p:nvSpPr>
          <p:cNvPr id="3" name="Содержимое 2"/>
          <p:cNvSpPr>
            <a:spLocks noGrp="1"/>
          </p:cNvSpPr>
          <p:nvPr>
            <p:ph sz="quarter" idx="1"/>
          </p:nvPr>
        </p:nvSpPr>
        <p:spPr>
          <a:xfrm>
            <a:off x="457200" y="857232"/>
            <a:ext cx="8115328" cy="5857892"/>
          </a:xfrm>
        </p:spPr>
        <p:txBody>
          <a:bodyPr>
            <a:normAutofit fontScale="47500" lnSpcReduction="20000"/>
          </a:bodyPr>
          <a:lstStyle/>
          <a:p>
            <a:pPr marL="100013" indent="168275">
              <a:buNone/>
            </a:pPr>
            <a:r>
              <a:rPr lang="ru-RU" sz="3200" dirty="0" err="1" smtClean="0">
                <a:latin typeface="Times New Roman" pitchFamily="18" charset="0"/>
                <a:cs typeface="Times New Roman" pitchFamily="18" charset="0"/>
              </a:rPr>
              <a:t>Значними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були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успіхи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гетьманської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України</a:t>
            </a:r>
            <a:r>
              <a:rPr lang="ru-RU" sz="3200" dirty="0" smtClean="0">
                <a:latin typeface="Times New Roman" pitchFamily="18" charset="0"/>
                <a:cs typeface="Times New Roman" pitchFamily="18" charset="0"/>
              </a:rPr>
              <a:t> в </a:t>
            </a:r>
            <a:r>
              <a:rPr lang="ru-RU" sz="3200" dirty="0" err="1" smtClean="0">
                <a:latin typeface="Times New Roman" pitchFamily="18" charset="0"/>
                <a:cs typeface="Times New Roman" pitchFamily="18" charset="0"/>
              </a:rPr>
              <a:t>зовнішній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політиці</a:t>
            </a:r>
            <a:r>
              <a:rPr lang="ru-RU" sz="3200" dirty="0" smtClean="0">
                <a:latin typeface="Times New Roman" pitchFamily="18" charset="0"/>
                <a:cs typeface="Times New Roman" pitchFamily="18" charset="0"/>
              </a:rPr>
              <a:t>. Вона </a:t>
            </a:r>
            <a:r>
              <a:rPr lang="ru-RU" sz="3200" dirty="0" err="1" smtClean="0">
                <a:latin typeface="Times New Roman" pitchFamily="18" charset="0"/>
                <a:cs typeface="Times New Roman" pitchFamily="18" charset="0"/>
              </a:rPr>
              <a:t>поширила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дислокацію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українських</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консульських</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установ</a:t>
            </a:r>
            <a:r>
              <a:rPr lang="ru-RU" sz="3200" dirty="0" smtClean="0">
                <a:latin typeface="Times New Roman" pitchFamily="18" charset="0"/>
                <a:cs typeface="Times New Roman" pitchFamily="18" charset="0"/>
              </a:rPr>
              <a:t> на 22 </a:t>
            </a:r>
            <a:r>
              <a:rPr lang="ru-RU" sz="3200" dirty="0" err="1" smtClean="0">
                <a:latin typeface="Times New Roman" pitchFamily="18" charset="0"/>
                <a:cs typeface="Times New Roman" pitchFamily="18" charset="0"/>
              </a:rPr>
              <a:t>країни</a:t>
            </a:r>
            <a:r>
              <a:rPr lang="ru-RU" sz="3200" dirty="0" smtClean="0">
                <a:latin typeface="Times New Roman" pitchFamily="18" charset="0"/>
                <a:cs typeface="Times New Roman" pitchFamily="18" charset="0"/>
              </a:rPr>
              <a:t> та </a:t>
            </a:r>
            <a:r>
              <a:rPr lang="ru-RU" sz="3200" dirty="0" err="1" smtClean="0">
                <a:latin typeface="Times New Roman" pitchFamily="18" charset="0"/>
                <a:cs typeface="Times New Roman" pitchFamily="18" charset="0"/>
              </a:rPr>
              <a:t>окремі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регіони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Що</a:t>
            </a:r>
            <a:r>
              <a:rPr lang="ru-RU" sz="3200" dirty="0" smtClean="0">
                <a:latin typeface="Times New Roman" pitchFamily="18" charset="0"/>
                <a:cs typeface="Times New Roman" pitchFamily="18" charset="0"/>
              </a:rPr>
              <a:t> ж до </a:t>
            </a:r>
            <a:r>
              <a:rPr lang="ru-RU" sz="3200" dirty="0" err="1" smtClean="0">
                <a:latin typeface="Times New Roman" pitchFamily="18" charset="0"/>
                <a:cs typeface="Times New Roman" pitchFamily="18" charset="0"/>
              </a:rPr>
              <a:t>дипломатичних</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зносин</a:t>
            </a:r>
            <a:r>
              <a:rPr lang="ru-RU" sz="3200" dirty="0" smtClean="0">
                <a:latin typeface="Times New Roman" pitchFamily="18" charset="0"/>
                <a:cs typeface="Times New Roman" pitchFamily="18" charset="0"/>
              </a:rPr>
              <a:t>, то вони </a:t>
            </a:r>
            <a:r>
              <a:rPr lang="ru-RU" sz="3200" dirty="0" err="1" smtClean="0">
                <a:latin typeface="Times New Roman" pitchFamily="18" charset="0"/>
                <a:cs typeface="Times New Roman" pitchFamily="18" charset="0"/>
              </a:rPr>
              <a:t>існували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12 державами </a:t>
            </a:r>
            <a:r>
              <a:rPr lang="ru-RU" sz="3200" dirty="0" err="1" smtClean="0">
                <a:latin typeface="Times New Roman" pitchFamily="18" charset="0"/>
                <a:cs typeface="Times New Roman" pitchFamily="18" charset="0"/>
              </a:rPr>
              <a:t>світу</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Австро-Угорщиною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Болгарією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Туреччиною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Фінляндією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Швецією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Іспанією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Данією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Голландією</a:t>
            </a:r>
            <a:r>
              <a:rPr lang="ru-RU" sz="3200" dirty="0" smtClean="0">
                <a:latin typeface="Times New Roman" pitchFamily="18" charset="0"/>
                <a:cs typeface="Times New Roman" pitchFamily="18" charset="0"/>
              </a:rPr>
              <a:t> та </a:t>
            </a:r>
            <a:r>
              <a:rPr lang="ru-RU" sz="3200" dirty="0" err="1" smtClean="0">
                <a:latin typeface="Times New Roman" pitchFamily="18" charset="0"/>
                <a:cs typeface="Times New Roman" pitchFamily="18" charset="0"/>
              </a:rPr>
              <a:t>ін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Першочергового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значення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український</a:t>
            </a:r>
            <a:r>
              <a:rPr lang="ru-RU" sz="3200" dirty="0" smtClean="0">
                <a:latin typeface="Times New Roman" pitchFamily="18" charset="0"/>
                <a:cs typeface="Times New Roman" pitchFamily="18" charset="0"/>
              </a:rPr>
              <a:t> уряд </a:t>
            </a:r>
            <a:r>
              <a:rPr lang="ru-RU" sz="3200" dirty="0" err="1" smtClean="0">
                <a:latin typeface="Times New Roman" pitchFamily="18" charset="0"/>
                <a:cs typeface="Times New Roman" pitchFamily="18" charset="0"/>
              </a:rPr>
              <a:t>надав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налагодженню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добрих</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відносин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Німеччиною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Чималі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зусилля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українського</a:t>
            </a:r>
            <a:r>
              <a:rPr lang="ru-RU" sz="3200" dirty="0" smtClean="0">
                <a:latin typeface="Times New Roman" pitchFamily="18" charset="0"/>
                <a:cs typeface="Times New Roman" pitchFamily="18" charset="0"/>
              </a:rPr>
              <a:t> посла в </a:t>
            </a:r>
            <a:r>
              <a:rPr lang="ru-RU" sz="3200" dirty="0" err="1" smtClean="0">
                <a:latin typeface="Times New Roman" pitchFamily="18" charset="0"/>
                <a:cs typeface="Times New Roman" pitchFamily="18" charset="0"/>
              </a:rPr>
              <a:t>Берліні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Ф.Штейнгеля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сприяли</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тому, </a:t>
            </a:r>
            <a:r>
              <a:rPr lang="ru-RU" sz="3200" dirty="0" err="1" smtClean="0">
                <a:latin typeface="Times New Roman" pitchFamily="18" charset="0"/>
                <a:cs typeface="Times New Roman" pitchFamily="18" charset="0"/>
              </a:rPr>
              <a:t>що</a:t>
            </a:r>
            <a:r>
              <a:rPr lang="ru-RU" sz="3200" dirty="0" smtClean="0">
                <a:latin typeface="Times New Roman" pitchFamily="18" charset="0"/>
                <a:cs typeface="Times New Roman" pitchFamily="18" charset="0"/>
              </a:rPr>
              <a:t> 2 </a:t>
            </a:r>
            <a:r>
              <a:rPr lang="ru-RU" sz="3200" dirty="0" err="1" smtClean="0">
                <a:latin typeface="Times New Roman" pitchFamily="18" charset="0"/>
                <a:cs typeface="Times New Roman" pitchFamily="18" charset="0"/>
              </a:rPr>
              <a:t>червня</a:t>
            </a:r>
            <a:r>
              <a:rPr lang="ru-RU" sz="3200" dirty="0" smtClean="0">
                <a:latin typeface="Times New Roman" pitchFamily="18" charset="0"/>
                <a:cs typeface="Times New Roman" pitchFamily="18" charset="0"/>
              </a:rPr>
              <a:t> 1918 р. </a:t>
            </a:r>
            <a:r>
              <a:rPr lang="ru-RU" sz="3200" dirty="0" err="1" smtClean="0">
                <a:latin typeface="Times New Roman" pitchFamily="18" charset="0"/>
                <a:cs typeface="Times New Roman" pitchFamily="18" charset="0"/>
              </a:rPr>
              <a:t>Німеччина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офіційно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визнала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Українську</a:t>
            </a:r>
            <a:r>
              <a:rPr lang="ru-RU" sz="3200" dirty="0" smtClean="0">
                <a:latin typeface="Times New Roman" pitchFamily="18" charset="0"/>
                <a:cs typeface="Times New Roman" pitchFamily="18" charset="0"/>
              </a:rPr>
              <a:t> Державу. </a:t>
            </a:r>
            <a:r>
              <a:rPr lang="ru-RU" sz="3200" dirty="0" err="1" smtClean="0">
                <a:latin typeface="Times New Roman" pitchFamily="18" charset="0"/>
                <a:cs typeface="Times New Roman" pitchFamily="18" charset="0"/>
              </a:rPr>
              <a:t>Українсько-німецькі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стосунки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значно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поліпшилися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після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візитів</a:t>
            </a:r>
            <a:r>
              <a:rPr lang="ru-RU" sz="3200" dirty="0" smtClean="0">
                <a:latin typeface="Times New Roman" pitchFamily="18" charset="0"/>
                <a:cs typeface="Times New Roman" pitchFamily="18" charset="0"/>
              </a:rPr>
              <a:t> до </a:t>
            </a:r>
            <a:r>
              <a:rPr lang="ru-RU" sz="3200" dirty="0" err="1" smtClean="0">
                <a:latin typeface="Times New Roman" pitchFamily="18" charset="0"/>
                <a:cs typeface="Times New Roman" pitchFamily="18" charset="0"/>
              </a:rPr>
              <a:t>Берліна</a:t>
            </a:r>
            <a:r>
              <a:rPr lang="ru-RU" sz="3200" dirty="0" smtClean="0">
                <a:latin typeface="Times New Roman" pitchFamily="18" charset="0"/>
                <a:cs typeface="Times New Roman" pitchFamily="18" charset="0"/>
              </a:rPr>
              <a:t> у </a:t>
            </a:r>
            <a:r>
              <a:rPr lang="ru-RU" sz="3200" dirty="0" err="1" smtClean="0">
                <a:latin typeface="Times New Roman" pitchFamily="18" charset="0"/>
                <a:cs typeface="Times New Roman" pitchFamily="18" charset="0"/>
              </a:rPr>
              <a:t>вересні</a:t>
            </a:r>
            <a:r>
              <a:rPr lang="ru-RU" sz="3200" dirty="0" smtClean="0">
                <a:latin typeface="Times New Roman" pitchFamily="18" charset="0"/>
                <a:cs typeface="Times New Roman" pitchFamily="18" charset="0"/>
              </a:rPr>
              <a:t> 1918 р. </a:t>
            </a:r>
            <a:r>
              <a:rPr lang="ru-RU" sz="3200" dirty="0" err="1" smtClean="0">
                <a:latin typeface="Times New Roman" pitchFamily="18" charset="0"/>
                <a:cs typeface="Times New Roman" pitchFamily="18" charset="0"/>
              </a:rPr>
              <a:t>глави</a:t>
            </a:r>
            <a:r>
              <a:rPr lang="ru-RU" sz="3200" dirty="0" smtClean="0">
                <a:latin typeface="Times New Roman" pitchFamily="18" charset="0"/>
                <a:cs typeface="Times New Roman" pitchFamily="18" charset="0"/>
              </a:rPr>
              <a:t> уряду Ф. </a:t>
            </a:r>
            <a:r>
              <a:rPr lang="ru-RU" sz="3200" dirty="0" err="1" smtClean="0">
                <a:latin typeface="Times New Roman" pitchFamily="18" charset="0"/>
                <a:cs typeface="Times New Roman" pitchFamily="18" charset="0"/>
              </a:rPr>
              <a:t>Лизогуба</a:t>
            </a:r>
            <a:r>
              <a:rPr lang="ru-RU" sz="3200" dirty="0" smtClean="0">
                <a:latin typeface="Times New Roman" pitchFamily="18" charset="0"/>
                <a:cs typeface="Times New Roman" pitchFamily="18" charset="0"/>
              </a:rPr>
              <a:t> та </a:t>
            </a:r>
            <a:r>
              <a:rPr lang="ru-RU" sz="3200" dirty="0" err="1" smtClean="0">
                <a:latin typeface="Times New Roman" pitchFamily="18" charset="0"/>
                <a:cs typeface="Times New Roman" pitchFamily="18" charset="0"/>
              </a:rPr>
              <a:t>гетьмана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П.Скоропадського</a:t>
            </a:r>
            <a:r>
              <a:rPr lang="ru-RU" sz="3200" dirty="0" smtClean="0">
                <a:latin typeface="Times New Roman" pitchFamily="18" charset="0"/>
                <a:cs typeface="Times New Roman" pitchFamily="18" charset="0"/>
              </a:rPr>
              <a:t>.</a:t>
            </a:r>
          </a:p>
          <a:p>
            <a:pPr marL="100013" indent="168275">
              <a:buNone/>
            </a:pPr>
            <a:r>
              <a:rPr lang="ru-RU" sz="3200" dirty="0" smtClean="0">
                <a:latin typeface="Times New Roman" pitchFamily="18" charset="0"/>
                <a:cs typeface="Times New Roman" pitchFamily="18" charset="0"/>
              </a:rPr>
              <a:t>Але, </a:t>
            </a:r>
            <a:r>
              <a:rPr lang="ru-RU" sz="3200" dirty="0" err="1" smtClean="0">
                <a:latin typeface="Times New Roman" pitchFamily="18" charset="0"/>
                <a:cs typeface="Times New Roman" pitchFamily="18" charset="0"/>
              </a:rPr>
              <a:t>водночас</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гетьманський</a:t>
            </a:r>
            <a:r>
              <a:rPr lang="ru-RU" sz="3200" dirty="0" smtClean="0">
                <a:latin typeface="Times New Roman" pitchFamily="18" charset="0"/>
                <a:cs typeface="Times New Roman" pitchFamily="18" charset="0"/>
              </a:rPr>
              <a:t> уряд дав </a:t>
            </a:r>
            <a:r>
              <a:rPr lang="ru-RU" sz="3200" dirty="0" err="1" smtClean="0">
                <a:latin typeface="Times New Roman" pitchFamily="18" charset="0"/>
                <a:cs typeface="Times New Roman" pitchFamily="18" charset="0"/>
              </a:rPr>
              <a:t>німецько-австрійським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окупантам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нові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законні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підстави</a:t>
            </a:r>
            <a:r>
              <a:rPr lang="ru-RU" sz="3200" dirty="0" smtClean="0">
                <a:latin typeface="Times New Roman" pitchFamily="18" charset="0"/>
                <a:cs typeface="Times New Roman" pitchFamily="18" charset="0"/>
              </a:rPr>
              <a:t> для </a:t>
            </a:r>
            <a:r>
              <a:rPr lang="ru-RU" sz="3200" dirty="0" err="1" smtClean="0">
                <a:latin typeface="Times New Roman" pitchFamily="18" charset="0"/>
                <a:cs typeface="Times New Roman" pitchFamily="18" charset="0"/>
              </a:rPr>
              <a:t>пограбування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підписав</a:t>
            </a:r>
            <a:r>
              <a:rPr lang="ru-RU" sz="3200" dirty="0" smtClean="0">
                <a:latin typeface="Times New Roman" pitchFamily="18" charset="0"/>
                <a:cs typeface="Times New Roman" pitchFamily="18" charset="0"/>
              </a:rPr>
              <a:t> у </a:t>
            </a:r>
            <a:r>
              <a:rPr lang="ru-RU" sz="3200" dirty="0" err="1" smtClean="0">
                <a:latin typeface="Times New Roman" pitchFamily="18" charset="0"/>
                <a:cs typeface="Times New Roman" pitchFamily="18" charset="0"/>
              </a:rPr>
              <a:t>вересні</a:t>
            </a:r>
            <a:r>
              <a:rPr lang="ru-RU" sz="3200" dirty="0" smtClean="0">
                <a:latin typeface="Times New Roman" pitchFamily="18" charset="0"/>
                <a:cs typeface="Times New Roman" pitchFamily="18" charset="0"/>
              </a:rPr>
              <a:t> 1918 р. </a:t>
            </a:r>
            <a:r>
              <a:rPr lang="ru-RU" sz="3200" dirty="0" err="1" smtClean="0">
                <a:latin typeface="Times New Roman" pitchFamily="18" charset="0"/>
                <a:cs typeface="Times New Roman" pitchFamily="18" charset="0"/>
              </a:rPr>
              <a:t>торговельний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договір</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Німеччиною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Австро-Угорщиною</a:t>
            </a:r>
            <a:r>
              <a:rPr lang="ru-RU" sz="3200" dirty="0" smtClean="0">
                <a:latin typeface="Times New Roman" pitchFamily="18" charset="0"/>
                <a:cs typeface="Times New Roman" pitchFamily="18" charset="0"/>
              </a:rPr>
              <a:t>, за </a:t>
            </a:r>
            <a:r>
              <a:rPr lang="ru-RU" sz="3200" dirty="0" err="1" smtClean="0">
                <a:latin typeface="Times New Roman" pitchFamily="18" charset="0"/>
                <a:cs typeface="Times New Roman" pitchFamily="18" charset="0"/>
              </a:rPr>
              <a:t>яким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України</a:t>
            </a:r>
            <a:r>
              <a:rPr lang="ru-RU" sz="3200" dirty="0" smtClean="0">
                <a:latin typeface="Times New Roman" pitchFamily="18" charset="0"/>
                <a:cs typeface="Times New Roman" pitchFamily="18" charset="0"/>
              </a:rPr>
              <a:t> мало бути </a:t>
            </a:r>
            <a:r>
              <a:rPr lang="ru-RU" sz="3200" dirty="0" err="1" smtClean="0">
                <a:latin typeface="Times New Roman" pitchFamily="18" charset="0"/>
                <a:cs typeface="Times New Roman" pitchFamily="18" charset="0"/>
              </a:rPr>
              <a:t>вивезено</a:t>
            </a:r>
            <a:r>
              <a:rPr lang="ru-RU" sz="3200" dirty="0" smtClean="0">
                <a:latin typeface="Times New Roman" pitchFamily="18" charset="0"/>
                <a:cs typeface="Times New Roman" pitchFamily="18" charset="0"/>
              </a:rPr>
              <a:t> не </a:t>
            </a:r>
            <a:r>
              <a:rPr lang="ru-RU" sz="3200" dirty="0" err="1" smtClean="0">
                <a:latin typeface="Times New Roman" pitchFamily="18" charset="0"/>
                <a:cs typeface="Times New Roman" pitchFamily="18" charset="0"/>
              </a:rPr>
              <a:t>менш</a:t>
            </a:r>
            <a:r>
              <a:rPr lang="ru-RU" sz="3200" dirty="0" smtClean="0">
                <a:latin typeface="Times New Roman" pitchFamily="18" charset="0"/>
                <a:cs typeface="Times New Roman" pitchFamily="18" charset="0"/>
              </a:rPr>
              <a:t> як 100 </a:t>
            </a:r>
            <a:r>
              <a:rPr lang="ru-RU" sz="3200" dirty="0" err="1" smtClean="0">
                <a:latin typeface="Times New Roman" pitchFamily="18" charset="0"/>
                <a:cs typeface="Times New Roman" pitchFamily="18" charset="0"/>
              </a:rPr>
              <a:t>млн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пудів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хліба</a:t>
            </a:r>
            <a:r>
              <a:rPr lang="ru-RU" sz="3200" dirty="0" smtClean="0">
                <a:latin typeface="Times New Roman" pitchFamily="18" charset="0"/>
                <a:cs typeface="Times New Roman" pitchFamily="18" charset="0"/>
              </a:rPr>
              <a:t>, 11 </a:t>
            </a:r>
            <a:r>
              <a:rPr lang="ru-RU" sz="3200" dirty="0" err="1" smtClean="0">
                <a:latin typeface="Times New Roman" pitchFamily="18" charset="0"/>
                <a:cs typeface="Times New Roman" pitchFamily="18" charset="0"/>
              </a:rPr>
              <a:t>мли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пудів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м'яса</a:t>
            </a:r>
            <a:r>
              <a:rPr lang="ru-RU" sz="3200" dirty="0" smtClean="0">
                <a:latin typeface="Times New Roman" pitchFamily="18" charset="0"/>
                <a:cs typeface="Times New Roman" pitchFamily="18" charset="0"/>
              </a:rPr>
              <a:t> (у </a:t>
            </a:r>
            <a:r>
              <a:rPr lang="ru-RU" sz="3200" dirty="0" err="1" smtClean="0">
                <a:latin typeface="Times New Roman" pitchFamily="18" charset="0"/>
                <a:cs typeface="Times New Roman" pitchFamily="18" charset="0"/>
              </a:rPr>
              <a:t>живій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вазі</a:t>
            </a:r>
            <a:r>
              <a:rPr lang="ru-RU" sz="3200" dirty="0" smtClean="0">
                <a:latin typeface="Times New Roman" pitchFamily="18" charset="0"/>
                <a:cs typeface="Times New Roman" pitchFamily="18" charset="0"/>
              </a:rPr>
              <a:t>), 300 тис. </a:t>
            </a:r>
            <a:r>
              <a:rPr lang="ru-RU" sz="3200" dirty="0" err="1" smtClean="0">
                <a:latin typeface="Times New Roman" pitchFamily="18" charset="0"/>
                <a:cs typeface="Times New Roman" pitchFamily="18" charset="0"/>
              </a:rPr>
              <a:t>голів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овець</a:t>
            </a:r>
            <a:r>
              <a:rPr lang="ru-RU" sz="3200" dirty="0" smtClean="0">
                <a:latin typeface="Times New Roman" pitchFamily="18" charset="0"/>
                <a:cs typeface="Times New Roman" pitchFamily="18" charset="0"/>
              </a:rPr>
              <a:t>, 400 тис. </a:t>
            </a:r>
            <a:r>
              <a:rPr lang="ru-RU" sz="3200" dirty="0" err="1" smtClean="0">
                <a:latin typeface="Times New Roman" pitchFamily="18" charset="0"/>
                <a:cs typeface="Times New Roman" pitchFamily="18" charset="0"/>
              </a:rPr>
              <a:t>пудів</a:t>
            </a:r>
            <a:r>
              <a:rPr lang="ru-RU" sz="3200" dirty="0" smtClean="0">
                <a:latin typeface="Times New Roman" pitchFamily="18" charset="0"/>
                <a:cs typeface="Times New Roman" pitchFamily="18" charset="0"/>
              </a:rPr>
              <a:t> сала, 2 </a:t>
            </a:r>
            <a:r>
              <a:rPr lang="ru-RU" sz="3200" dirty="0" err="1" smtClean="0">
                <a:latin typeface="Times New Roman" pitchFamily="18" charset="0"/>
                <a:cs typeface="Times New Roman" pitchFamily="18" charset="0"/>
              </a:rPr>
              <a:t>млн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пудів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м'ясних</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консервів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багато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іншого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продовольства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промислової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сировини</a:t>
            </a:r>
            <a:r>
              <a:rPr lang="ru-RU" sz="3200" dirty="0" smtClean="0">
                <a:latin typeface="Times New Roman" pitchFamily="18" charset="0"/>
                <a:cs typeface="Times New Roman" pitchFamily="18" charset="0"/>
              </a:rPr>
              <a:t>. Нова </a:t>
            </a:r>
            <a:r>
              <a:rPr lang="ru-RU" sz="3200" dirty="0" err="1" smtClean="0">
                <a:latin typeface="Times New Roman" pitchFamily="18" charset="0"/>
                <a:cs typeface="Times New Roman" pitchFamily="18" charset="0"/>
              </a:rPr>
              <a:t>економічна</a:t>
            </a:r>
            <a:r>
              <a:rPr lang="ru-RU" sz="3200" dirty="0" smtClean="0">
                <a:latin typeface="Times New Roman" pitchFamily="18" charset="0"/>
                <a:cs typeface="Times New Roman" pitchFamily="18" charset="0"/>
              </a:rPr>
              <a:t> угода </a:t>
            </a:r>
            <a:r>
              <a:rPr lang="ru-RU" sz="3200" dirty="0" err="1" smtClean="0">
                <a:latin typeface="Times New Roman" pitchFamily="18" charset="0"/>
                <a:cs typeface="Times New Roman" pitchFamily="18" charset="0"/>
              </a:rPr>
              <a:t>ще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більше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посилювала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залежність</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від</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західних</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союзників</a:t>
            </a:r>
            <a:r>
              <a:rPr lang="ru-RU" sz="3200" dirty="0" smtClean="0">
                <a:latin typeface="Times New Roman" pitchFamily="18" charset="0"/>
                <a:cs typeface="Times New Roman" pitchFamily="18" charset="0"/>
              </a:rPr>
              <a:t>. До того ж </a:t>
            </a:r>
            <a:r>
              <a:rPr lang="ru-RU" sz="3200" dirty="0" err="1" smtClean="0">
                <a:latin typeface="Times New Roman" pitchFamily="18" charset="0"/>
                <a:cs typeface="Times New Roman" pitchFamily="18" charset="0"/>
              </a:rPr>
              <a:t>Австро-Угорщина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займала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щодо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Держави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вичікувальну</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позицію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зволікаючи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ратифікацією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Брестського</a:t>
            </a:r>
            <a:r>
              <a:rPr lang="ru-RU" sz="3200" dirty="0" smtClean="0">
                <a:latin typeface="Times New Roman" pitchFamily="18" charset="0"/>
                <a:cs typeface="Times New Roman" pitchFamily="18" charset="0"/>
              </a:rPr>
              <a:t> мирного договору.</a:t>
            </a:r>
          </a:p>
          <a:p>
            <a:pPr marL="100013" indent="168275">
              <a:buNone/>
            </a:pPr>
            <a:r>
              <a:rPr lang="ru-RU" sz="3200" dirty="0" err="1" smtClean="0">
                <a:latin typeface="Times New Roman" pitchFamily="18" charset="0"/>
                <a:cs typeface="Times New Roman" pitchFamily="18" charset="0"/>
              </a:rPr>
              <a:t>Визначним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досягненням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дипломатії</a:t>
            </a:r>
            <a:r>
              <a:rPr lang="ru-RU" sz="3200" dirty="0" smtClean="0">
                <a:latin typeface="Times New Roman" pitchFamily="18" charset="0"/>
                <a:cs typeface="Times New Roman" pitchFamily="18" charset="0"/>
              </a:rPr>
              <a:t> стало </a:t>
            </a:r>
            <a:r>
              <a:rPr lang="ru-RU" sz="3200" dirty="0" err="1" smtClean="0">
                <a:latin typeface="Times New Roman" pitchFamily="18" charset="0"/>
                <a:cs typeface="Times New Roman" pitchFamily="18" charset="0"/>
              </a:rPr>
              <a:t>підписання</a:t>
            </a:r>
            <a:r>
              <a:rPr lang="ru-RU" sz="3200" dirty="0" smtClean="0">
                <a:latin typeface="Times New Roman" pitchFamily="18" charset="0"/>
                <a:cs typeface="Times New Roman" pitchFamily="18" charset="0"/>
              </a:rPr>
              <a:t> 12 </a:t>
            </a:r>
            <a:r>
              <a:rPr lang="ru-RU" sz="3200" dirty="0" err="1" smtClean="0">
                <a:latin typeface="Times New Roman" pitchFamily="18" charset="0"/>
                <a:cs typeface="Times New Roman" pitchFamily="18" charset="0"/>
              </a:rPr>
              <a:t>червня</a:t>
            </a:r>
            <a:r>
              <a:rPr lang="ru-RU" sz="3200" dirty="0" smtClean="0">
                <a:latin typeface="Times New Roman" pitchFamily="18" charset="0"/>
                <a:cs typeface="Times New Roman" pitchFamily="18" charset="0"/>
              </a:rPr>
              <a:t> 1918 р. в </a:t>
            </a:r>
            <a:r>
              <a:rPr lang="ru-RU" sz="3200" dirty="0" err="1" smtClean="0">
                <a:latin typeface="Times New Roman" pitchFamily="18" charset="0"/>
                <a:cs typeface="Times New Roman" pitchFamily="18" charset="0"/>
              </a:rPr>
              <a:t>Києві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прелімінарного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попереднього</a:t>
            </a:r>
            <a:r>
              <a:rPr lang="ru-RU" sz="3200" dirty="0" smtClean="0">
                <a:latin typeface="Times New Roman" pitchFamily="18" charset="0"/>
                <a:cs typeface="Times New Roman" pitchFamily="18" charset="0"/>
              </a:rPr>
              <a:t>) миру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Раднаркомом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Російської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Соціалістичної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Федеративної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Радянської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Республіки</a:t>
            </a:r>
            <a:r>
              <a:rPr lang="ru-RU" sz="3200" dirty="0" smtClean="0">
                <a:latin typeface="Times New Roman" pitchFamily="18" charset="0"/>
                <a:cs typeface="Times New Roman" pitchFamily="18" charset="0"/>
              </a:rPr>
              <a:t> (РСФРР). У </a:t>
            </a:r>
            <a:r>
              <a:rPr lang="ru-RU" sz="3200" dirty="0" err="1" smtClean="0">
                <a:latin typeface="Times New Roman" pitchFamily="18" charset="0"/>
                <a:cs typeface="Times New Roman" pitchFamily="18" charset="0"/>
              </a:rPr>
              <a:t>ньому</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Радянська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Росія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визнавала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незалежність</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Держави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Також</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було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прийнято</a:t>
            </a:r>
            <a:r>
              <a:rPr lang="ru-RU" sz="3200" dirty="0" smtClean="0">
                <a:latin typeface="Times New Roman" pitchFamily="18" charset="0"/>
                <a:cs typeface="Times New Roman" pitchFamily="18" charset="0"/>
              </a:rPr>
              <a:t> постанови про </a:t>
            </a:r>
            <a:r>
              <a:rPr lang="ru-RU" sz="3200" dirty="0" err="1" smtClean="0">
                <a:latin typeface="Times New Roman" pitchFamily="18" charset="0"/>
                <a:cs typeface="Times New Roman" pitchFamily="18" charset="0"/>
              </a:rPr>
              <a:t>припинення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воєнних</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дій</a:t>
            </a:r>
            <a:r>
              <a:rPr lang="ru-RU" sz="3200" dirty="0" smtClean="0">
                <a:latin typeface="Times New Roman" pitchFamily="18" charset="0"/>
                <a:cs typeface="Times New Roman" pitchFamily="18" charset="0"/>
              </a:rPr>
              <a:t> на фронтах, </a:t>
            </a:r>
            <a:r>
              <a:rPr lang="ru-RU" sz="3200" dirty="0" err="1" smtClean="0">
                <a:latin typeface="Times New Roman" pitchFamily="18" charset="0"/>
                <a:cs typeface="Times New Roman" pitchFamily="18" charset="0"/>
              </a:rPr>
              <a:t>взаємну</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евакуацію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громадян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обмін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консульськими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представництвами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Однак</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українська</a:t>
            </a:r>
            <a:r>
              <a:rPr lang="ru-RU" sz="3200" dirty="0" smtClean="0">
                <a:latin typeface="Times New Roman" pitchFamily="18" charset="0"/>
                <a:cs typeface="Times New Roman" pitchFamily="18" charset="0"/>
              </a:rPr>
              <a:t> та </a:t>
            </a:r>
            <a:r>
              <a:rPr lang="ru-RU" sz="3200" dirty="0" err="1" smtClean="0">
                <a:latin typeface="Times New Roman" pitchFamily="18" charset="0"/>
                <a:cs typeface="Times New Roman" pitchFamily="18" charset="0"/>
              </a:rPr>
              <a:t>російська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делегації</a:t>
            </a:r>
            <a:r>
              <a:rPr lang="ru-RU" sz="3200" dirty="0" smtClean="0">
                <a:latin typeface="Times New Roman" pitchFamily="18" charset="0"/>
                <a:cs typeface="Times New Roman" pitchFamily="18" charset="0"/>
              </a:rPr>
              <a:t> не </a:t>
            </a:r>
            <a:r>
              <a:rPr lang="ru-RU" sz="3200" dirty="0" err="1" smtClean="0">
                <a:latin typeface="Times New Roman" pitchFamily="18" charset="0"/>
                <a:cs typeface="Times New Roman" pitchFamily="18" charset="0"/>
              </a:rPr>
              <a:t>знайшли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спільної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мови</a:t>
            </a:r>
            <a:r>
              <a:rPr lang="ru-RU" sz="3200" dirty="0" smtClean="0">
                <a:latin typeface="Times New Roman" pitchFamily="18" charset="0"/>
                <a:cs typeface="Times New Roman" pitchFamily="18" charset="0"/>
              </a:rPr>
              <a:t> в </a:t>
            </a:r>
            <a:r>
              <a:rPr lang="ru-RU" sz="3200" dirty="0" err="1" smtClean="0">
                <a:latin typeface="Times New Roman" pitchFamily="18" charset="0"/>
                <a:cs typeface="Times New Roman" pitchFamily="18" charset="0"/>
              </a:rPr>
              <a:t>питаннях</a:t>
            </a:r>
            <a:r>
              <a:rPr lang="ru-RU" sz="3200" dirty="0" smtClean="0">
                <a:latin typeface="Times New Roman" pitchFamily="18" charset="0"/>
                <a:cs typeface="Times New Roman" pitchFamily="18" charset="0"/>
              </a:rPr>
              <a:t> про кордон, про </a:t>
            </a:r>
            <a:r>
              <a:rPr lang="ru-RU" sz="3200" dirty="0" err="1" smtClean="0">
                <a:latin typeface="Times New Roman" pitchFamily="18" charset="0"/>
                <a:cs typeface="Times New Roman" pitchFamily="18" charset="0"/>
              </a:rPr>
              <a:t>поділ</a:t>
            </a:r>
            <a:r>
              <a:rPr lang="ru-RU" sz="3200" dirty="0" smtClean="0">
                <a:latin typeface="Times New Roman" pitchFamily="18" charset="0"/>
                <a:cs typeface="Times New Roman" pitchFamily="18" charset="0"/>
              </a:rPr>
              <a:t> державного майна та </a:t>
            </a:r>
            <a:r>
              <a:rPr lang="ru-RU" sz="3200" dirty="0" err="1" smtClean="0">
                <a:latin typeface="Times New Roman" pitchFamily="18" charset="0"/>
                <a:cs typeface="Times New Roman" pitchFamily="18" charset="0"/>
              </a:rPr>
              <a:t>боргів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царської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Росії</a:t>
            </a:r>
            <a:r>
              <a:rPr lang="ru-RU" sz="3200" dirty="0" smtClean="0">
                <a:latin typeface="Times New Roman" pitchFamily="18" charset="0"/>
                <a:cs typeface="Times New Roman" pitchFamily="18" charset="0"/>
              </a:rPr>
              <a:t>. З листопада 1918 р. </a:t>
            </a:r>
            <a:r>
              <a:rPr lang="ru-RU" sz="3200" dirty="0" err="1" smtClean="0">
                <a:latin typeface="Times New Roman" pitchFamily="18" charset="0"/>
                <a:cs typeface="Times New Roman" pitchFamily="18" charset="0"/>
              </a:rPr>
              <a:t>російська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делегація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відбула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Києва</a:t>
            </a:r>
            <a:r>
              <a:rPr lang="ru-RU" sz="3200" dirty="0" smtClean="0">
                <a:latin typeface="Times New Roman" pitchFamily="18" charset="0"/>
                <a:cs typeface="Times New Roman" pitchFamily="18" charset="0"/>
              </a:rPr>
              <a:t> до </a:t>
            </a:r>
            <a:r>
              <a:rPr lang="ru-RU" sz="3200" dirty="0" err="1" smtClean="0">
                <a:latin typeface="Times New Roman" pitchFamily="18" charset="0"/>
                <a:cs typeface="Times New Roman" pitchFamily="18" charset="0"/>
              </a:rPr>
              <a:t>Москви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що</a:t>
            </a:r>
            <a:r>
              <a:rPr lang="ru-RU" sz="3200" dirty="0" smtClean="0">
                <a:latin typeface="Times New Roman" pitchFamily="18" charset="0"/>
                <a:cs typeface="Times New Roman" pitchFamily="18" charset="0"/>
              </a:rPr>
              <a:t> означало </a:t>
            </a:r>
            <a:r>
              <a:rPr lang="ru-RU" sz="3200" dirty="0" err="1" smtClean="0">
                <a:latin typeface="Times New Roman" pitchFamily="18" charset="0"/>
                <a:cs typeface="Times New Roman" pitchFamily="18" charset="0"/>
              </a:rPr>
              <a:t>припинення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переговорів</a:t>
            </a:r>
            <a:r>
              <a:rPr lang="ru-RU" sz="3200" dirty="0" smtClean="0">
                <a:latin typeface="Times New Roman" pitchFamily="18" charset="0"/>
                <a:cs typeface="Times New Roman" pitchFamily="18" charset="0"/>
              </a:rPr>
              <a:t>.</a:t>
            </a:r>
          </a:p>
          <a:p>
            <a:pPr marL="100013" indent="168275">
              <a:buNone/>
            </a:pPr>
            <a:r>
              <a:rPr lang="ru-RU" sz="3200" dirty="0" smtClean="0">
                <a:latin typeface="Times New Roman" pitchFamily="18" charset="0"/>
                <a:cs typeface="Times New Roman" pitchFamily="18" charset="0"/>
              </a:rPr>
              <a:t>Активною </a:t>
            </a:r>
            <a:r>
              <a:rPr lang="ru-RU" sz="3200" dirty="0" err="1" smtClean="0">
                <a:latin typeface="Times New Roman" pitchFamily="18" charset="0"/>
                <a:cs typeface="Times New Roman" pitchFamily="18" charset="0"/>
              </a:rPr>
              <a:t>була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політика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гетьманського</a:t>
            </a:r>
            <a:r>
              <a:rPr lang="ru-RU" sz="3200" dirty="0" smtClean="0">
                <a:latin typeface="Times New Roman" pitchFamily="18" charset="0"/>
                <a:cs typeface="Times New Roman" pitchFamily="18" charset="0"/>
              </a:rPr>
              <a:t> уряду, </a:t>
            </a:r>
            <a:r>
              <a:rPr lang="ru-RU" sz="3200" dirty="0" err="1" smtClean="0">
                <a:latin typeface="Times New Roman" pitchFamily="18" charset="0"/>
                <a:cs typeface="Times New Roman" pitchFamily="18" charset="0"/>
              </a:rPr>
              <a:t>спрямована</a:t>
            </a:r>
            <a:r>
              <a:rPr lang="ru-RU" sz="3200" dirty="0" smtClean="0">
                <a:latin typeface="Times New Roman" pitchFamily="18" charset="0"/>
                <a:cs typeface="Times New Roman" pitchFamily="18" charset="0"/>
              </a:rPr>
              <a:t> на </a:t>
            </a:r>
            <a:r>
              <a:rPr lang="ru-RU" sz="3200" dirty="0" err="1" smtClean="0">
                <a:latin typeface="Times New Roman" pitchFamily="18" charset="0"/>
                <a:cs typeface="Times New Roman" pitchFamily="18" charset="0"/>
              </a:rPr>
              <a:t>включення</a:t>
            </a:r>
            <a:r>
              <a:rPr lang="ru-RU" sz="3200" dirty="0" smtClean="0">
                <a:latin typeface="Times New Roman" pitchFamily="18" charset="0"/>
                <a:cs typeface="Times New Roman" pitchFamily="18" charset="0"/>
              </a:rPr>
              <a:t> до складу </a:t>
            </a:r>
            <a:r>
              <a:rPr lang="ru-RU" sz="3200" dirty="0" err="1" smtClean="0">
                <a:latin typeface="Times New Roman" pitchFamily="18" charset="0"/>
                <a:cs typeface="Times New Roman" pitchFamily="18" charset="0"/>
              </a:rPr>
              <a:t>України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українських</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етнічних</a:t>
            </a:r>
            <a:r>
              <a:rPr lang="ru-RU" sz="3200" dirty="0" smtClean="0">
                <a:latin typeface="Times New Roman" pitchFamily="18" charset="0"/>
                <a:cs typeface="Times New Roman" pitchFamily="18" charset="0"/>
              </a:rPr>
              <a:t> земель, </a:t>
            </a:r>
            <a:r>
              <a:rPr lang="ru-RU" sz="3200" dirty="0" err="1" smtClean="0">
                <a:latin typeface="Times New Roman" pitchFamily="18" charset="0"/>
                <a:cs typeface="Times New Roman" pitchFamily="18" charset="0"/>
              </a:rPr>
              <a:t>які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перебували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під</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владою</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Росії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північні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повіти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Чернігівщини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західні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південно-західні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повіти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Воронезької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Курської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губерній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Польщі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Підляшшя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Холмщина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Румунії</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Північна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Бессарабія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Було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підписано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попередній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договір</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Кримом</a:t>
            </a:r>
            <a:r>
              <a:rPr lang="ru-RU" sz="3200" dirty="0" smtClean="0">
                <a:latin typeface="Times New Roman" pitchFamily="18" charset="0"/>
                <a:cs typeface="Times New Roman" pitchFamily="18" charset="0"/>
              </a:rPr>
              <a:t>, який на </a:t>
            </a:r>
            <a:r>
              <a:rPr lang="ru-RU" sz="3200" dirty="0" err="1" smtClean="0">
                <a:latin typeface="Times New Roman" pitchFamily="18" charset="0"/>
                <a:cs typeface="Times New Roman" pitchFamily="18" charset="0"/>
              </a:rPr>
              <a:t>автономних</a:t>
            </a:r>
            <a:r>
              <a:rPr lang="ru-RU" sz="3200" dirty="0" smtClean="0">
                <a:latin typeface="Times New Roman" pitchFamily="18" charset="0"/>
                <a:cs typeface="Times New Roman" pitchFamily="18" charset="0"/>
              </a:rPr>
              <a:t> засадах </a:t>
            </a:r>
            <a:r>
              <a:rPr lang="ru-RU" sz="3200" dirty="0" err="1" smtClean="0">
                <a:latin typeface="Times New Roman" pitchFamily="18" charset="0"/>
                <a:cs typeface="Times New Roman" pitchFamily="18" charset="0"/>
              </a:rPr>
              <a:t>мав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увійти</a:t>
            </a:r>
            <a:r>
              <a:rPr lang="ru-RU" sz="3200" dirty="0" smtClean="0">
                <a:latin typeface="Times New Roman" pitchFamily="18" charset="0"/>
                <a:cs typeface="Times New Roman" pitchFamily="18" charset="0"/>
              </a:rPr>
              <a:t> до складу </a:t>
            </a:r>
            <a:r>
              <a:rPr lang="ru-RU" sz="3200" dirty="0" err="1" smtClean="0">
                <a:latin typeface="Times New Roman" pitchFamily="18" charset="0"/>
                <a:cs typeface="Times New Roman" pitchFamily="18" charset="0"/>
              </a:rPr>
              <a:t>України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Однак</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надто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короткотривалим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був</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період</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правління</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П.Скоропадського</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щоб</a:t>
            </a:r>
            <a:r>
              <a:rPr lang="ru-RU" sz="3200" dirty="0" smtClean="0">
                <a:latin typeface="Times New Roman" pitchFamily="18" charset="0"/>
                <a:cs typeface="Times New Roman" pitchFamily="18" charset="0"/>
              </a:rPr>
              <a:t> остаточно </a:t>
            </a:r>
            <a:r>
              <a:rPr lang="ru-RU" sz="3200" dirty="0" err="1" smtClean="0">
                <a:latin typeface="Times New Roman" pitchFamily="18" charset="0"/>
                <a:cs typeface="Times New Roman" pitchFamily="18" charset="0"/>
              </a:rPr>
              <a:t>вирішити</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згадані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проблеми</a:t>
            </a:r>
            <a:r>
              <a:rPr lang="ru-RU" sz="3200" dirty="0" smtClean="0">
                <a:latin typeface="Times New Roman" pitchFamily="18" charset="0"/>
                <a:cs typeface="Times New Roman" pitchFamily="18" charset="0"/>
              </a:rPr>
              <a:t>.</a:t>
            </a:r>
          </a:p>
          <a:p>
            <a:pPr marL="100013" indent="168275">
              <a:buNone/>
            </a:pPr>
            <a:endParaRPr lang="ru-RU" sz="3200" dirty="0" smtClean="0">
              <a:latin typeface="Times New Roman" pitchFamily="18" charset="0"/>
              <a:cs typeface="Times New Roman" pitchFamily="18" charset="0"/>
            </a:endParaRP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86766" cy="654032"/>
          </a:xfrm>
        </p:spPr>
        <p:txBody>
          <a:bodyPr/>
          <a:lstStyle/>
          <a:p>
            <a:pPr algn="ctr"/>
            <a:r>
              <a:rPr lang="ru-RU" b="1" dirty="0" err="1" smtClean="0"/>
              <a:t>Прорахунки</a:t>
            </a:r>
            <a:r>
              <a:rPr lang="ru-RU" b="1" dirty="0" smtClean="0"/>
              <a:t> </a:t>
            </a:r>
            <a:r>
              <a:rPr lang="ru-RU" b="1" dirty="0" err="1" smtClean="0"/>
              <a:t>Гетьманату</a:t>
            </a:r>
            <a:endParaRPr lang="ru-RU" dirty="0"/>
          </a:p>
        </p:txBody>
      </p:sp>
      <p:sp>
        <p:nvSpPr>
          <p:cNvPr id="3" name="Содержимое 2"/>
          <p:cNvSpPr>
            <a:spLocks noGrp="1"/>
          </p:cNvSpPr>
          <p:nvPr>
            <p:ph sz="quarter" idx="1"/>
          </p:nvPr>
        </p:nvSpPr>
        <p:spPr>
          <a:xfrm>
            <a:off x="457200" y="1214422"/>
            <a:ext cx="8186766" cy="5259530"/>
          </a:xfrm>
        </p:spPr>
        <p:txBody>
          <a:bodyPr>
            <a:normAutofit fontScale="62500" lnSpcReduction="20000"/>
          </a:bodyPr>
          <a:lstStyle/>
          <a:p>
            <a:pPr marL="100013" indent="168275">
              <a:buNone/>
            </a:pPr>
            <a:r>
              <a:rPr lang="ru-RU" dirty="0" err="1" smtClean="0">
                <a:latin typeface="Times New Roman" pitchFamily="18" charset="0"/>
                <a:cs typeface="Times New Roman" pitchFamily="18" charset="0"/>
              </a:rPr>
              <a:t>Крім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досягнень</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гетьманування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П.Скоропадського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допущено </a:t>
            </a:r>
            <a:r>
              <a:rPr lang="ru-RU" dirty="0" err="1" smtClean="0">
                <a:latin typeface="Times New Roman" pitchFamily="18" charset="0"/>
                <a:cs typeface="Times New Roman" pitchFamily="18" charset="0"/>
              </a:rPr>
              <a:t>чимало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прорахунків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виявилися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фатальними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Чи</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найбільше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компрометувала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залежність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Німеччини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окупаційні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безсоромно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грабували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Багато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свідомих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українців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звинувачували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П.Скоропадського</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уряд у </a:t>
            </a:r>
            <a:r>
              <a:rPr lang="ru-RU" dirty="0" err="1" smtClean="0">
                <a:latin typeface="Times New Roman" pitchFamily="18" charset="0"/>
                <a:cs typeface="Times New Roman" pitchFamily="18" charset="0"/>
              </a:rPr>
              <a:t>проросійській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покровительстві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російським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шовіністам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захист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німецько-австрійських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Гетьманату</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Києва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переїхали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правління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кількох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колишніх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петроградських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московських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банків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багато</a:t>
            </a:r>
            <a:r>
              <a:rPr lang="ru-RU" dirty="0" smtClean="0">
                <a:latin typeface="Times New Roman" pitchFamily="18" charset="0"/>
                <a:cs typeface="Times New Roman" pitchFamily="18" charset="0"/>
              </a:rPr>
              <a:t> великих </a:t>
            </a:r>
            <a:r>
              <a:rPr lang="ru-RU" dirty="0" err="1" smtClean="0">
                <a:latin typeface="Times New Roman" pitchFamily="18" charset="0"/>
                <a:cs typeface="Times New Roman" pitchFamily="18" charset="0"/>
              </a:rPr>
              <a:t>промисловців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землевласників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фінансистів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колишніх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царських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міністрів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генералів</a:t>
            </a:r>
            <a:r>
              <a:rPr lang="ru-RU" dirty="0" smtClean="0">
                <a:latin typeface="Times New Roman" pitchFamily="18" charset="0"/>
                <a:cs typeface="Times New Roman" pitchFamily="18" charset="0"/>
              </a:rPr>
              <a:t>. Тут, </a:t>
            </a:r>
            <a:r>
              <a:rPr lang="ru-RU" dirty="0" err="1" smtClean="0">
                <a:latin typeface="Times New Roman" pitchFamily="18" charset="0"/>
                <a:cs typeface="Times New Roman" pitchFamily="18" charset="0"/>
              </a:rPr>
              <a:t>зокрема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знайшли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притулок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білогвардійські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лідери</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Україні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виникла</a:t>
            </a:r>
            <a:r>
              <a:rPr lang="ru-RU" dirty="0" smtClean="0">
                <a:latin typeface="Times New Roman" pitchFamily="18" charset="0"/>
                <a:cs typeface="Times New Roman" pitchFamily="18" charset="0"/>
              </a:rPr>
              <a:t> мережа </a:t>
            </a:r>
            <a:r>
              <a:rPr lang="ru-RU" dirty="0" err="1" smtClean="0">
                <a:latin typeface="Times New Roman" pitchFamily="18" charset="0"/>
                <a:cs typeface="Times New Roman" pitchFamily="18" charset="0"/>
              </a:rPr>
              <a:t>загальноросійських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шовіністичних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організацій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Монархічний</a:t>
            </a:r>
            <a:r>
              <a:rPr lang="ru-RU" dirty="0" smtClean="0">
                <a:latin typeface="Times New Roman" pitchFamily="18" charset="0"/>
                <a:cs typeface="Times New Roman" pitchFamily="18" charset="0"/>
              </a:rPr>
              <a:t> блок", "Союз </a:t>
            </a:r>
            <a:r>
              <a:rPr lang="ru-RU" dirty="0" err="1" smtClean="0">
                <a:latin typeface="Times New Roman" pitchFamily="18" charset="0"/>
                <a:cs typeface="Times New Roman" pitchFamily="18" charset="0"/>
              </a:rPr>
              <a:t>відродження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Росії</a:t>
            </a:r>
            <a:r>
              <a:rPr lang="ru-RU" dirty="0" smtClean="0">
                <a:latin typeface="Times New Roman" pitchFamily="18" charset="0"/>
                <a:cs typeface="Times New Roman" pitchFamily="18" charset="0"/>
              </a:rPr>
              <a:t>", "Союз </a:t>
            </a:r>
            <a:r>
              <a:rPr lang="ru-RU" dirty="0" err="1" smtClean="0">
                <a:latin typeface="Times New Roman" pitchFamily="18" charset="0"/>
                <a:cs typeface="Times New Roman" pitchFamily="18" charset="0"/>
              </a:rPr>
              <a:t>російського</a:t>
            </a:r>
            <a:r>
              <a:rPr lang="ru-RU" dirty="0" smtClean="0">
                <a:latin typeface="Times New Roman" pitchFamily="18" charset="0"/>
                <a:cs typeface="Times New Roman" pitchFamily="18" charset="0"/>
              </a:rPr>
              <a:t> народу", "</a:t>
            </a:r>
            <a:r>
              <a:rPr lang="ru-RU" dirty="0" err="1" smtClean="0">
                <a:latin typeface="Times New Roman" pitchFamily="18" charset="0"/>
                <a:cs typeface="Times New Roman" pitchFamily="18" charset="0"/>
              </a:rPr>
              <a:t>Національний</a:t>
            </a:r>
            <a:r>
              <a:rPr lang="ru-RU" dirty="0" smtClean="0">
                <a:latin typeface="Times New Roman" pitchFamily="18" charset="0"/>
                <a:cs typeface="Times New Roman" pitchFamily="18" charset="0"/>
              </a:rPr>
              <a:t> центр" та </a:t>
            </a:r>
            <a:r>
              <a:rPr lang="ru-RU" dirty="0" err="1" smtClean="0">
                <a:latin typeface="Times New Roman" pitchFamily="18" charset="0"/>
                <a:cs typeface="Times New Roman" pitchFamily="18" charset="0"/>
              </a:rPr>
              <a:t>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об'єднувала</a:t>
            </a:r>
            <a:r>
              <a:rPr lang="ru-RU" dirty="0" smtClean="0">
                <a:latin typeface="Times New Roman" pitchFamily="18" charset="0"/>
                <a:cs typeface="Times New Roman" pitchFamily="18" charset="0"/>
              </a:rPr>
              <a:t> ненависть до </a:t>
            </a:r>
            <a:r>
              <a:rPr lang="ru-RU" dirty="0" err="1" smtClean="0">
                <a:latin typeface="Times New Roman" pitchFamily="18" charset="0"/>
                <a:cs typeface="Times New Roman" pitchFamily="18" charset="0"/>
              </a:rPr>
              <a:t>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a:t>
            </a:r>
            <a:r>
              <a:rPr lang="ru-RU" dirty="0" smtClean="0">
                <a:latin typeface="Times New Roman" pitchFamily="18" charset="0"/>
                <a:cs typeface="Times New Roman" pitchFamily="18" charset="0"/>
              </a:rPr>
              <a:t> "сепаратизму". На </a:t>
            </a:r>
            <a:r>
              <a:rPr lang="ru-RU" dirty="0" err="1" smtClean="0">
                <a:latin typeface="Times New Roman" pitchFamily="18" charset="0"/>
                <a:cs typeface="Times New Roman" pitchFamily="18" charset="0"/>
              </a:rPr>
              <a:t>території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відкрито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формувалася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білогвардійська</a:t>
            </a:r>
            <a:r>
              <a:rPr lang="ru-RU" dirty="0" smtClean="0">
                <a:latin typeface="Times New Roman" pitchFamily="18" charset="0"/>
                <a:cs typeface="Times New Roman" pitchFamily="18" charset="0"/>
              </a:rPr>
              <a:t> т. </a:t>
            </a:r>
            <a:r>
              <a:rPr lang="ru-RU" dirty="0" err="1" smtClean="0">
                <a:latin typeface="Times New Roman" pitchFamily="18" charset="0"/>
                <a:cs typeface="Times New Roman" pitchFamily="18" charset="0"/>
              </a:rPr>
              <a:t>зв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Південна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армія</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чолі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генералом </a:t>
            </a:r>
            <a:r>
              <a:rPr lang="ru-RU" dirty="0" err="1" smtClean="0">
                <a:latin typeface="Times New Roman" pitchFamily="18" charset="0"/>
                <a:cs typeface="Times New Roman" pitchFamily="18" charset="0"/>
              </a:rPr>
              <a:t>Семеновим</a:t>
            </a:r>
            <a:r>
              <a:rPr lang="ru-RU" dirty="0" smtClean="0">
                <a:latin typeface="Times New Roman" pitchFamily="18" charset="0"/>
                <a:cs typeface="Times New Roman" pitchFamily="18" charset="0"/>
              </a:rPr>
              <a:t>. Головне бюро </a:t>
            </a:r>
            <a:r>
              <a:rPr lang="ru-RU" dirty="0" err="1" smtClean="0">
                <a:latin typeface="Times New Roman" pitchFamily="18" charset="0"/>
                <a:cs typeface="Times New Roman" pitchFamily="18" charset="0"/>
              </a:rPr>
              <a:t>вербування</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цієї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базувалося</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Києві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опорні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пункти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Одесі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Харкові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Житомирі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Рівному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Кам'янці-Подільському</a:t>
            </a:r>
            <a:r>
              <a:rPr lang="ru-RU" dirty="0" smtClean="0">
                <a:latin typeface="Times New Roman" pitchFamily="18" charset="0"/>
                <a:cs typeface="Times New Roman" pitchFamily="18" charset="0"/>
              </a:rPr>
              <a:t>.</a:t>
            </a:r>
          </a:p>
          <a:p>
            <a:pPr marL="100013" indent="168275">
              <a:buNone/>
            </a:pPr>
            <a:r>
              <a:rPr lang="ru-RU" dirty="0" err="1" smtClean="0">
                <a:latin typeface="Times New Roman" pitchFamily="18" charset="0"/>
                <a:cs typeface="Times New Roman" pitchFamily="18" charset="0"/>
              </a:rPr>
              <a:t>Гетьман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тісно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зв'язаний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заможними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верствами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українства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спонукали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ліквідації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соціальних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завоювань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трударів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німецька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військова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адміністрація</a:t>
            </a:r>
            <a:r>
              <a:rPr lang="ru-RU" dirty="0" smtClean="0">
                <a:latin typeface="Times New Roman" pitchFamily="18" charset="0"/>
                <a:cs typeface="Times New Roman" pitchFamily="18" charset="0"/>
              </a:rPr>
              <a:t> практично почали </a:t>
            </a:r>
            <a:r>
              <a:rPr lang="ru-RU" dirty="0" err="1" smtClean="0">
                <a:latin typeface="Times New Roman" pitchFamily="18" charset="0"/>
                <a:cs typeface="Times New Roman" pitchFamily="18" charset="0"/>
              </a:rPr>
              <a:t>війну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трудівників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Дуже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шкідливою</a:t>
            </a:r>
            <a:r>
              <a:rPr lang="ru-RU" dirty="0" smtClean="0">
                <a:latin typeface="Times New Roman" pitchFamily="18" charset="0"/>
                <a:cs typeface="Times New Roman" pitchFamily="18" charset="0"/>
              </a:rPr>
              <a:t> для </a:t>
            </a:r>
            <a:r>
              <a:rPr lang="ru-RU" dirty="0" err="1" smtClean="0">
                <a:latin typeface="Times New Roman" pitchFamily="18" charset="0"/>
                <a:cs typeface="Times New Roman" pitchFamily="18" charset="0"/>
              </a:rPr>
              <a:t>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провінції</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селі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Місцеві</a:t>
            </a:r>
            <a:r>
              <a:rPr lang="ru-RU" dirty="0" smtClean="0">
                <a:latin typeface="Times New Roman" pitchFamily="18" charset="0"/>
                <a:cs typeface="Times New Roman" pitchFamily="18" charset="0"/>
              </a:rPr>
              <a:t> старости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карателі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чинячи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насильства</a:t>
            </a:r>
            <a:r>
              <a:rPr lang="ru-RU" dirty="0" smtClean="0">
                <a:latin typeface="Times New Roman" pitchFamily="18" charset="0"/>
                <a:cs typeface="Times New Roman" pitchFamily="18" charset="0"/>
              </a:rPr>
              <a:t> над </a:t>
            </a:r>
            <a:r>
              <a:rPr lang="ru-RU" dirty="0" err="1" smtClean="0">
                <a:latin typeface="Times New Roman" pitchFamily="18" charset="0"/>
                <a:cs typeface="Times New Roman" pitchFamily="18" charset="0"/>
              </a:rPr>
              <a:t>населенням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нібито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імені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дискредитували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державність</a:t>
            </a:r>
            <a:r>
              <a:rPr lang="ru-RU" dirty="0" smtClean="0">
                <a:latin typeface="Times New Roman" pitchFamily="18" charset="0"/>
                <a:cs typeface="Times New Roman" pitchFamily="18" charset="0"/>
              </a:rPr>
              <a:t>.</a:t>
            </a:r>
          </a:p>
          <a:p>
            <a:pPr marL="100013" indent="168275">
              <a:buNone/>
            </a:pPr>
            <a:r>
              <a:rPr lang="ru-RU" dirty="0" smtClean="0">
                <a:latin typeface="Times New Roman" pitchFamily="18" charset="0"/>
                <a:cs typeface="Times New Roman" pitchFamily="18" charset="0"/>
              </a:rPr>
              <a:t>З </a:t>
            </a:r>
            <a:r>
              <a:rPr lang="ru-RU" dirty="0" err="1" smtClean="0">
                <a:latin typeface="Times New Roman" pitchFamily="18" charset="0"/>
                <a:cs typeface="Times New Roman" pitchFamily="18" charset="0"/>
              </a:rPr>
              <a:t>відновленням</a:t>
            </a:r>
            <a:r>
              <a:rPr lang="ru-RU" dirty="0" smtClean="0">
                <a:latin typeface="Times New Roman" pitchFamily="18" charset="0"/>
                <a:cs typeface="Times New Roman" pitchFamily="18" charset="0"/>
              </a:rPr>
              <a:t> права </a:t>
            </a:r>
            <a:r>
              <a:rPr lang="ru-RU" dirty="0" err="1" smtClean="0">
                <a:latin typeface="Times New Roman" pitchFamily="18" charset="0"/>
                <a:cs typeface="Times New Roman" pitchFamily="18" charset="0"/>
              </a:rPr>
              <a:t>приватної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власності</a:t>
            </a:r>
            <a:r>
              <a:rPr lang="ru-RU" dirty="0" smtClean="0">
                <a:latin typeface="Times New Roman" pitchFamily="18" charset="0"/>
                <a:cs typeface="Times New Roman" pitchFamily="18" charset="0"/>
              </a:rPr>
              <a:t> на землю в села в </a:t>
            </a:r>
            <a:r>
              <a:rPr lang="ru-RU" dirty="0" err="1" smtClean="0">
                <a:latin typeface="Times New Roman" pitchFamily="18" charset="0"/>
                <a:cs typeface="Times New Roman" pitchFamily="18" charset="0"/>
              </a:rPr>
              <a:t>супроводі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каральних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загонів</a:t>
            </a:r>
            <a:r>
              <a:rPr lang="ru-RU" dirty="0" smtClean="0">
                <a:latin typeface="Times New Roman" pitchFamily="18" charset="0"/>
                <a:cs typeface="Times New Roman" pitchFamily="18" charset="0"/>
              </a:rPr>
              <a:t> почали </a:t>
            </a:r>
            <a:r>
              <a:rPr lang="ru-RU" dirty="0" err="1" smtClean="0">
                <a:latin typeface="Times New Roman" pitchFamily="18" charset="0"/>
                <a:cs typeface="Times New Roman" pitchFamily="18" charset="0"/>
              </a:rPr>
              <a:t>повертатися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поміщики</a:t>
            </a:r>
            <a:r>
              <a:rPr lang="ru-RU" dirty="0" smtClean="0">
                <a:latin typeface="Times New Roman" pitchFamily="18" charset="0"/>
                <a:cs typeface="Times New Roman" pitchFamily="18" charset="0"/>
              </a:rPr>
              <a:t>. Вони </a:t>
            </a:r>
            <a:r>
              <a:rPr lang="ru-RU" dirty="0" err="1" smtClean="0">
                <a:latin typeface="Times New Roman" pitchFamily="18" charset="0"/>
                <a:cs typeface="Times New Roman" pitchFamily="18" charset="0"/>
              </a:rPr>
              <a:t>накладали</a:t>
            </a:r>
            <a:r>
              <a:rPr lang="ru-RU" dirty="0" smtClean="0">
                <a:latin typeface="Times New Roman" pitchFamily="18" charset="0"/>
                <a:cs typeface="Times New Roman" pitchFamily="18" charset="0"/>
              </a:rPr>
              <a:t> на селянство </a:t>
            </a:r>
            <a:r>
              <a:rPr lang="ru-RU" dirty="0" err="1" smtClean="0">
                <a:latin typeface="Times New Roman" pitchFamily="18" charset="0"/>
                <a:cs typeface="Times New Roman" pitchFamily="18" charset="0"/>
              </a:rPr>
              <a:t>великі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контрибуції</a:t>
            </a:r>
            <a:r>
              <a:rPr lang="ru-RU" dirty="0" smtClean="0">
                <a:latin typeface="Times New Roman" pitchFamily="18" charset="0"/>
                <a:cs typeface="Times New Roman" pitchFamily="18" charset="0"/>
              </a:rPr>
              <a:t>. Один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великих </a:t>
            </a:r>
            <a:r>
              <a:rPr lang="ru-RU" dirty="0" err="1" smtClean="0">
                <a:latin typeface="Times New Roman" pitchFamily="18" charset="0"/>
                <a:cs typeface="Times New Roman" pitchFamily="18" charset="0"/>
              </a:rPr>
              <a:t>землевласників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Ямпільського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повіту</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Поділлі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хвалився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стягував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селян 250 тис. </a:t>
            </a:r>
            <a:r>
              <a:rPr lang="ru-RU" dirty="0" err="1" smtClean="0">
                <a:latin typeface="Times New Roman" pitchFamily="18" charset="0"/>
                <a:cs typeface="Times New Roman" pitchFamily="18" charset="0"/>
              </a:rPr>
              <a:t>крб</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тоді</a:t>
            </a:r>
            <a:r>
              <a:rPr lang="ru-RU" dirty="0" smtClean="0">
                <a:latin typeface="Times New Roman" pitchFamily="18" charset="0"/>
                <a:cs typeface="Times New Roman" pitchFamily="18" charset="0"/>
              </a:rPr>
              <a:t> як усе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майно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коштувало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менш</a:t>
            </a:r>
            <a:r>
              <a:rPr lang="ru-RU" dirty="0" smtClean="0">
                <a:latin typeface="Times New Roman" pitchFamily="18" charset="0"/>
                <a:cs typeface="Times New Roman" pitchFamily="18" charset="0"/>
              </a:rPr>
              <a:t> як 150 тис. </a:t>
            </a:r>
            <a:r>
              <a:rPr lang="ru-RU" dirty="0" err="1" smtClean="0">
                <a:latin typeface="Times New Roman" pitchFamily="18" charset="0"/>
                <a:cs typeface="Times New Roman" pitchFamily="18" charset="0"/>
              </a:rPr>
              <a:t>крб</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легше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робітникам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більшість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організацій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яких</a:t>
            </a:r>
            <a:r>
              <a:rPr lang="ru-RU" dirty="0" smtClean="0">
                <a:latin typeface="Times New Roman" pitchFamily="18" charset="0"/>
                <a:cs typeface="Times New Roman" pitchFamily="18" charset="0"/>
              </a:rPr>
              <a:t> нова </a:t>
            </a:r>
            <a:r>
              <a:rPr lang="ru-RU" dirty="0" err="1" smtClean="0">
                <a:latin typeface="Times New Roman" pitchFamily="18" charset="0"/>
                <a:cs typeface="Times New Roman" pitchFamily="18" charset="0"/>
              </a:rPr>
              <a:t>влада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розпустила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Безробіття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погіршення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продовольчого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постачання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боляче</a:t>
            </a:r>
            <a:r>
              <a:rPr lang="ru-RU" dirty="0" smtClean="0">
                <a:latin typeface="Times New Roman" pitchFamily="18" charset="0"/>
                <a:cs typeface="Times New Roman" pitchFamily="18" charset="0"/>
              </a:rPr>
              <a:t> вдарили по </a:t>
            </a:r>
            <a:r>
              <a:rPr lang="ru-RU" dirty="0" err="1" smtClean="0">
                <a:latin typeface="Times New Roman" pitchFamily="18" charset="0"/>
                <a:cs typeface="Times New Roman" pitchFamily="18" charset="0"/>
              </a:rPr>
              <a:t>населенню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міст</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42852"/>
            <a:ext cx="8115328" cy="868346"/>
          </a:xfrm>
        </p:spPr>
        <p:txBody>
          <a:bodyPr/>
          <a:lstStyle/>
          <a:p>
            <a:pPr algn="ctr"/>
            <a:r>
              <a:rPr lang="ru-RU" sz="3200" b="1" dirty="0" err="1" smtClean="0"/>
              <a:t>Антигетьманська</a:t>
            </a:r>
            <a:r>
              <a:rPr lang="ru-RU" sz="3200" b="1" dirty="0" smtClean="0"/>
              <a:t> </a:t>
            </a:r>
            <a:r>
              <a:rPr lang="ru-RU" sz="3200" b="1" dirty="0" err="1" smtClean="0"/>
              <a:t>опозиція</a:t>
            </a:r>
            <a:endParaRPr lang="ru-RU" dirty="0"/>
          </a:p>
        </p:txBody>
      </p:sp>
      <p:sp>
        <p:nvSpPr>
          <p:cNvPr id="5" name="Содержимое 2"/>
          <p:cNvSpPr txBox="1">
            <a:spLocks/>
          </p:cNvSpPr>
          <p:nvPr/>
        </p:nvSpPr>
        <p:spPr>
          <a:xfrm>
            <a:off x="457200" y="1357298"/>
            <a:ext cx="8043890" cy="4143404"/>
          </a:xfrm>
          <a:prstGeom prst="rect">
            <a:avLst/>
          </a:prstGeom>
        </p:spPr>
        <p:txBody>
          <a:bodyPr vert="horz">
            <a:normAutofit/>
          </a:bodyPr>
          <a:lstStyle/>
          <a:p>
            <a:pPr marL="100013" indent="168275">
              <a:lnSpc>
                <a:spcPct val="90000"/>
              </a:lnSpc>
              <a:spcBef>
                <a:spcPts val="600"/>
              </a:spcBef>
              <a:buClr>
                <a:schemeClr val="accent1"/>
              </a:buClr>
              <a:buSzPct val="70000"/>
            </a:pPr>
            <a:r>
              <a:rPr lang="ru-RU" sz="1500" dirty="0" err="1" smtClean="0">
                <a:latin typeface="Times New Roman" pitchFamily="18" charset="0"/>
                <a:cs typeface="Times New Roman" pitchFamily="18" charset="0"/>
              </a:rPr>
              <a:t>Політика гетьманського уряду викликала опозицію більшості українських політичних партій. Проти неї виступили </a:t>
            </a:r>
            <a:r>
              <a:rPr lang="en-US" sz="1500" dirty="0" err="1" smtClean="0">
                <a:latin typeface="Times New Roman" pitchFamily="18" charset="0"/>
                <a:cs typeface="Times New Roman" pitchFamily="18" charset="0"/>
              </a:rPr>
              <a:t>II </a:t>
            </a:r>
            <a:r>
              <a:rPr lang="ru-RU" sz="1500" dirty="0" err="1" smtClean="0">
                <a:latin typeface="Times New Roman" pitchFamily="18" charset="0"/>
                <a:cs typeface="Times New Roman" pitchFamily="18" charset="0"/>
              </a:rPr>
              <a:t>Всеукраїнський селянський та Робітничий з'їзди, які нелегально відбулися у Києві в травні 1918 р. Несхвалення нового режиму висловили представники залізничників і телеграфістів. Ще гостріше гетьманську владу, метою якої, мовляв, було "знищення української державності і всіх здобутків революції", засудили з'їзди українських партій соціал-демократів та соціалістів-революціонерів. Антигетьманський курс взяв Всеукраїнський земський союз на чолі з</a:t>
            </a:r>
            <a:r>
              <a:rPr lang="ru-RU" sz="1500" dirty="0" smtClean="0">
                <a:latin typeface="Times New Roman" pitchFamily="18" charset="0"/>
                <a:cs typeface="Times New Roman" pitchFamily="18" charset="0"/>
              </a:rPr>
              <a:t> С.Петлюрою.</a:t>
            </a:r>
          </a:p>
          <a:p>
            <a:pPr marL="100013" indent="168275">
              <a:lnSpc>
                <a:spcPct val="90000"/>
              </a:lnSpc>
              <a:spcBef>
                <a:spcPts val="600"/>
              </a:spcBef>
              <a:buClr>
                <a:schemeClr val="accent1"/>
              </a:buClr>
              <a:buSzPct val="70000"/>
            </a:pPr>
            <a:r>
              <a:rPr lang="ru-RU" sz="1500" dirty="0" err="1" smtClean="0">
                <a:latin typeface="Times New Roman" pitchFamily="18" charset="0"/>
                <a:cs typeface="Times New Roman" pitchFamily="18" charset="0"/>
              </a:rPr>
              <a:t>Опозиція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гетьманському режиму зростала. 24 травня 1918р. до П.Скоропадського звернулися представники чотирьох українських політичних партій (соціалістів-самостійників, трудової, соціалістів-федералістів та хліборобів-демократів), які заявили, що кабінет міністрів не є українським за складом і політичною орієнтацією. Вони протестували проти заборони з'їздів, проти діяльності місцевої адміністрації, а також призначення на державні посади не українців та військової політики уряду. Названі політичні партії разом з радою залізничників та поштово-телеграфною спілкою утворили Український національно-державний союз,який почав боротьбу проти гетьмана і гетьманського уряду як "буржуазного і неукраїнського" з метою "рятувати загрожену українську державність" . На поч. серпня 1918 р. він перетворився на Український національний союз. 318 вересня його очолив В.Винниченко. Саме тоді було взято курс на антигетьманське повстання.</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785794"/>
            <a:ext cx="8043890" cy="5688158"/>
          </a:xfrm>
        </p:spPr>
        <p:txBody>
          <a:bodyPr>
            <a:normAutofit fontScale="62500" lnSpcReduction="20000"/>
          </a:bodyPr>
          <a:lstStyle/>
          <a:p>
            <a:pPr marL="100013" indent="168275">
              <a:buNone/>
            </a:pPr>
            <a:r>
              <a:rPr lang="ru-RU" dirty="0" err="1" smtClean="0">
                <a:latin typeface="Times New Roman" pitchFamily="18" charset="0"/>
                <a:cs typeface="Times New Roman" pitchFamily="18" charset="0"/>
              </a:rPr>
              <a:t>Восени</a:t>
            </a:r>
            <a:r>
              <a:rPr lang="ru-RU" dirty="0" smtClean="0">
                <a:latin typeface="Times New Roman" pitchFamily="18" charset="0"/>
                <a:cs typeface="Times New Roman" pitchFamily="18" charset="0"/>
              </a:rPr>
              <a:t> 1918 р. </a:t>
            </a:r>
            <a:r>
              <a:rPr lang="ru-RU" dirty="0" err="1" smtClean="0">
                <a:latin typeface="Times New Roman" pitchFamily="18" charset="0"/>
                <a:cs typeface="Times New Roman" pitchFamily="18" charset="0"/>
              </a:rPr>
              <a:t>склалися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обставини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привели до </a:t>
            </a:r>
            <a:r>
              <a:rPr lang="ru-RU" dirty="0" err="1" smtClean="0">
                <a:latin typeface="Times New Roman" pitchFamily="18" charset="0"/>
                <a:cs typeface="Times New Roman" pitchFamily="18" charset="0"/>
              </a:rPr>
              <a:t>послаблення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гетьманського</a:t>
            </a:r>
            <a:r>
              <a:rPr lang="ru-RU" dirty="0" smtClean="0">
                <a:latin typeface="Times New Roman" pitchFamily="18" charset="0"/>
                <a:cs typeface="Times New Roman" pitchFamily="18" charset="0"/>
              </a:rPr>
              <a:t> уряду. </a:t>
            </a:r>
            <a:r>
              <a:rPr lang="ru-RU" dirty="0" err="1" smtClean="0">
                <a:latin typeface="Times New Roman" pitchFamily="18" charset="0"/>
                <a:cs typeface="Times New Roman" pitchFamily="18" charset="0"/>
              </a:rPr>
              <a:t>Наприкінці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вересня</a:t>
            </a:r>
            <a:r>
              <a:rPr lang="ru-RU" dirty="0" smtClean="0">
                <a:latin typeface="Times New Roman" pitchFamily="18" charset="0"/>
                <a:cs typeface="Times New Roman" pitchFamily="18" charset="0"/>
              </a:rPr>
              <a:t> 1918 р. </a:t>
            </a:r>
            <a:r>
              <a:rPr lang="ru-RU" dirty="0" err="1" smtClean="0">
                <a:latin typeface="Times New Roman" pitchFamily="18" charset="0"/>
                <a:cs typeface="Times New Roman" pitchFamily="18" charset="0"/>
              </a:rPr>
              <a:t>капітулювали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Болгарія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Туреччина</a:t>
            </a:r>
            <a:r>
              <a:rPr lang="ru-RU" dirty="0" smtClean="0">
                <a:latin typeface="Times New Roman" pitchFamily="18" charset="0"/>
                <a:cs typeface="Times New Roman" pitchFamily="18" charset="0"/>
              </a:rPr>
              <a:t>. 17 </a:t>
            </a:r>
            <a:r>
              <a:rPr lang="ru-RU" dirty="0" err="1" smtClean="0">
                <a:latin typeface="Times New Roman" pitchFamily="18" charset="0"/>
                <a:cs typeface="Times New Roman" pitchFamily="18" charset="0"/>
              </a:rPr>
              <a:t>жовтня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Австро-Угорщина</a:t>
            </a:r>
            <a:r>
              <a:rPr lang="ru-RU" dirty="0" smtClean="0">
                <a:latin typeface="Times New Roman" pitchFamily="18" charset="0"/>
                <a:cs typeface="Times New Roman" pitchFamily="18" charset="0"/>
              </a:rPr>
              <a:t> формально </a:t>
            </a:r>
            <a:r>
              <a:rPr lang="ru-RU" dirty="0" err="1" smtClean="0">
                <a:latin typeface="Times New Roman" pitchFamily="18" charset="0"/>
                <a:cs typeface="Times New Roman" pitchFamily="18" charset="0"/>
              </a:rPr>
              <a:t>перетворилася</a:t>
            </a:r>
            <a:r>
              <a:rPr lang="ru-RU" dirty="0" smtClean="0">
                <a:latin typeface="Times New Roman" pitchFamily="18" charset="0"/>
                <a:cs typeface="Times New Roman" pitchFamily="18" charset="0"/>
              </a:rPr>
              <a:t> на "Союз держав". У </a:t>
            </a:r>
            <a:r>
              <a:rPr lang="ru-RU" dirty="0" err="1" smtClean="0">
                <a:latin typeface="Times New Roman" pitchFamily="18" charset="0"/>
                <a:cs typeface="Times New Roman" pitchFamily="18" charset="0"/>
              </a:rPr>
              <a:t>Німеччині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вибухнуло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повстання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переросло в </a:t>
            </a:r>
            <a:r>
              <a:rPr lang="ru-RU" dirty="0" err="1" smtClean="0">
                <a:latin typeface="Times New Roman" pitchFamily="18" charset="0"/>
                <a:cs typeface="Times New Roman" pitchFamily="18" charset="0"/>
              </a:rPr>
              <a:t>демократичну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революцію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Імператор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Вільгельм</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II </a:t>
            </a:r>
            <a:r>
              <a:rPr lang="ru-RU" dirty="0" err="1" smtClean="0">
                <a:latin typeface="Times New Roman" pitchFamily="18" charset="0"/>
                <a:cs typeface="Times New Roman" pitchFamily="18" charset="0"/>
              </a:rPr>
              <a:t>зрікся</a:t>
            </a:r>
            <a:r>
              <a:rPr lang="ru-RU" dirty="0" smtClean="0">
                <a:latin typeface="Times New Roman" pitchFamily="18" charset="0"/>
                <a:cs typeface="Times New Roman" pitchFamily="18" charset="0"/>
              </a:rPr>
              <a:t> престолу. В </a:t>
            </a:r>
            <a:r>
              <a:rPr lang="ru-RU" dirty="0" err="1" smtClean="0">
                <a:latin typeface="Times New Roman" pitchFamily="18" charset="0"/>
                <a:cs typeface="Times New Roman" pitchFamily="18" charset="0"/>
              </a:rPr>
              <a:t>усій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країні</a:t>
            </a:r>
            <a:r>
              <a:rPr lang="ru-RU" dirty="0" smtClean="0">
                <a:latin typeface="Times New Roman" pitchFamily="18" charset="0"/>
                <a:cs typeface="Times New Roman" pitchFamily="18" charset="0"/>
              </a:rPr>
              <a:t> та на фронтах почали </a:t>
            </a:r>
            <a:r>
              <a:rPr lang="ru-RU" dirty="0" err="1" smtClean="0">
                <a:latin typeface="Times New Roman" pitchFamily="18" charset="0"/>
                <a:cs typeface="Times New Roman" pitchFamily="18" charset="0"/>
              </a:rPr>
              <a:t>виникати</a:t>
            </a:r>
            <a:r>
              <a:rPr lang="ru-RU" dirty="0" smtClean="0">
                <a:latin typeface="Times New Roman" pitchFamily="18" charset="0"/>
                <a:cs typeface="Times New Roman" pitchFamily="18" charset="0"/>
              </a:rPr>
              <a:t> ради </a:t>
            </a:r>
            <a:r>
              <a:rPr lang="ru-RU" dirty="0" err="1" smtClean="0">
                <a:latin typeface="Times New Roman" pitchFamily="18" charset="0"/>
                <a:cs typeface="Times New Roman" pitchFamily="18" charset="0"/>
              </a:rPr>
              <a:t>робітничих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селянських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депутатів</a:t>
            </a:r>
            <a:r>
              <a:rPr lang="ru-RU" dirty="0" smtClean="0">
                <a:latin typeface="Times New Roman" pitchFamily="18" charset="0"/>
                <a:cs typeface="Times New Roman" pitchFamily="18" charset="0"/>
              </a:rPr>
              <a:t>. Ради </a:t>
            </a:r>
            <a:r>
              <a:rPr lang="ru-RU" dirty="0" err="1" smtClean="0">
                <a:latin typeface="Times New Roman" pitchFamily="18" charset="0"/>
                <a:cs typeface="Times New Roman" pitchFamily="18" charset="0"/>
              </a:rPr>
              <a:t>солдатських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депутатів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створювали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німецьких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частинах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дислокувалися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Серед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окупаційних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різко</a:t>
            </a:r>
            <a:r>
              <a:rPr lang="ru-RU" dirty="0" smtClean="0">
                <a:latin typeface="Times New Roman" pitchFamily="18" charset="0"/>
                <a:cs typeface="Times New Roman" pitchFamily="18" charset="0"/>
              </a:rPr>
              <a:t> впала </a:t>
            </a:r>
            <a:r>
              <a:rPr lang="ru-RU" dirty="0" err="1" smtClean="0">
                <a:latin typeface="Times New Roman" pitchFamily="18" charset="0"/>
                <a:cs typeface="Times New Roman" pitchFamily="18" charset="0"/>
              </a:rPr>
              <a:t>дисципліна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П.Скоропадський</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уряд </a:t>
            </a:r>
            <a:r>
              <a:rPr lang="ru-RU" dirty="0" err="1" smtClean="0">
                <a:latin typeface="Times New Roman" pitchFamily="18" charset="0"/>
                <a:cs typeface="Times New Roman" pitchFamily="18" charset="0"/>
              </a:rPr>
              <a:t>втратили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підтримку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Німеччини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Австро-Угорщини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Україні</a:t>
            </a:r>
            <a:r>
              <a:rPr lang="ru-RU" dirty="0" smtClean="0">
                <a:latin typeface="Times New Roman" pitchFamily="18" charset="0"/>
                <a:cs typeface="Times New Roman" pitchFamily="18" charset="0"/>
              </a:rPr>
              <a:t>, яка не мала </a:t>
            </a:r>
            <a:r>
              <a:rPr lang="ru-RU" dirty="0" err="1" smtClean="0">
                <a:latin typeface="Times New Roman" pitchFamily="18" charset="0"/>
                <a:cs typeface="Times New Roman" pitchFamily="18" charset="0"/>
              </a:rPr>
              <a:t>достатньої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регулярної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загрожувала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Радянською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Росією</a:t>
            </a:r>
            <a:r>
              <a:rPr lang="ru-RU" dirty="0" smtClean="0">
                <a:latin typeface="Times New Roman" pitchFamily="18" charset="0"/>
                <a:cs typeface="Times New Roman" pitchFamily="18" charset="0"/>
              </a:rPr>
              <a:t>.</a:t>
            </a:r>
          </a:p>
          <a:p>
            <a:pPr marL="100013" indent="168275">
              <a:buNone/>
            </a:pPr>
            <a:r>
              <a:rPr lang="ru-RU" dirty="0" err="1" smtClean="0">
                <a:latin typeface="Times New Roman" pitchFamily="18" charset="0"/>
                <a:cs typeface="Times New Roman" pitchFamily="18" charset="0"/>
              </a:rPr>
              <a:t>Боротьба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правління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П.Скоропадського</a:t>
            </a:r>
            <a:r>
              <a:rPr lang="ru-RU" dirty="0" smtClean="0">
                <a:latin typeface="Times New Roman" pitchFamily="18" charset="0"/>
                <a:cs typeface="Times New Roman" pitchFamily="18" charset="0"/>
              </a:rPr>
              <a:t> набирала </a:t>
            </a:r>
            <a:r>
              <a:rPr lang="ru-RU" dirty="0" err="1" smtClean="0">
                <a:latin typeface="Times New Roman" pitchFamily="18" charset="0"/>
                <a:cs typeface="Times New Roman" pitchFamily="18" charset="0"/>
              </a:rPr>
              <a:t>дедалі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більшого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розмаху</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різних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місцях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виникли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повстанські</a:t>
            </a:r>
            <a:r>
              <a:rPr lang="ru-RU" dirty="0" smtClean="0">
                <a:latin typeface="Times New Roman" pitchFamily="18" charset="0"/>
                <a:cs typeface="Times New Roman" pitchFamily="18" charset="0"/>
              </a:rPr>
              <a:t> загони. </a:t>
            </a:r>
            <a:r>
              <a:rPr lang="ru-RU" dirty="0" err="1" smtClean="0">
                <a:latin typeface="Times New Roman" pitchFamily="18" charset="0"/>
                <a:cs typeface="Times New Roman" pitchFamily="18" charset="0"/>
              </a:rPr>
              <a:t>Найбільшими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повстанська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армія</a:t>
            </a:r>
            <a:r>
              <a:rPr lang="ru-RU" dirty="0" smtClean="0">
                <a:latin typeface="Times New Roman" pitchFamily="18" charset="0"/>
                <a:cs typeface="Times New Roman" pitchFamily="18" charset="0"/>
              </a:rPr>
              <a:t> Нестора </a:t>
            </a:r>
            <a:r>
              <a:rPr lang="ru-RU" dirty="0" err="1" smtClean="0">
                <a:latin typeface="Times New Roman" pitchFamily="18" charset="0"/>
                <a:cs typeface="Times New Roman" pitchFamily="18" charset="0"/>
              </a:rPr>
              <a:t>Махна</a:t>
            </a:r>
            <a:r>
              <a:rPr lang="ru-RU" dirty="0" smtClean="0">
                <a:latin typeface="Times New Roman" pitchFamily="18" charset="0"/>
                <a:cs typeface="Times New Roman" pitchFamily="18" charset="0"/>
              </a:rPr>
              <a:t>, загони </a:t>
            </a:r>
            <a:r>
              <a:rPr lang="ru-RU" dirty="0" err="1" smtClean="0">
                <a:latin typeface="Times New Roman" pitchFamily="18" charset="0"/>
                <a:cs typeface="Times New Roman" pitchFamily="18" charset="0"/>
              </a:rPr>
              <a:t>отаманів</a:t>
            </a:r>
            <a:r>
              <a:rPr lang="ru-RU" dirty="0" smtClean="0">
                <a:latin typeface="Times New Roman" pitchFamily="18" charset="0"/>
                <a:cs typeface="Times New Roman" pitchFamily="18" charset="0"/>
              </a:rPr>
              <a:t> Юрка </a:t>
            </a:r>
            <a:r>
              <a:rPr lang="ru-RU" dirty="0" err="1" smtClean="0">
                <a:latin typeface="Times New Roman" pitchFamily="18" charset="0"/>
                <a:cs typeface="Times New Roman" pitchFamily="18" charset="0"/>
              </a:rPr>
              <a:t>Тютюнника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Данила </a:t>
            </a:r>
            <a:r>
              <a:rPr lang="ru-RU" dirty="0" err="1" smtClean="0">
                <a:latin typeface="Times New Roman" pitchFamily="18" charset="0"/>
                <a:cs typeface="Times New Roman" pitchFamily="18" charset="0"/>
              </a:rPr>
              <a:t>Терпила</a:t>
            </a:r>
            <a:r>
              <a:rPr lang="ru-RU" dirty="0" smtClean="0">
                <a:latin typeface="Times New Roman" pitchFamily="18" charset="0"/>
                <a:cs typeface="Times New Roman" pitchFamily="18" charset="0"/>
              </a:rPr>
              <a:t> (Зеленого). </a:t>
            </a:r>
            <a:r>
              <a:rPr lang="ru-RU" dirty="0" err="1" smtClean="0">
                <a:latin typeface="Times New Roman" pitchFamily="18" charset="0"/>
                <a:cs typeface="Times New Roman" pitchFamily="18" charset="0"/>
              </a:rPr>
              <a:t>Грізною</a:t>
            </a:r>
            <a:r>
              <a:rPr lang="ru-RU" dirty="0" smtClean="0">
                <a:latin typeface="Times New Roman" pitchFamily="18" charset="0"/>
                <a:cs typeface="Times New Roman" pitchFamily="18" charset="0"/>
              </a:rPr>
              <a:t> силою стали </a:t>
            </a:r>
            <a:r>
              <a:rPr lang="ru-RU" dirty="0" err="1" smtClean="0">
                <a:latin typeface="Times New Roman" pitchFamily="18" charset="0"/>
                <a:cs typeface="Times New Roman" pitchFamily="18" charset="0"/>
              </a:rPr>
              <a:t>селянські</a:t>
            </a:r>
            <a:r>
              <a:rPr lang="ru-RU" dirty="0" smtClean="0">
                <a:latin typeface="Times New Roman" pitchFamily="18" charset="0"/>
                <a:cs typeface="Times New Roman" pitchFamily="18" charset="0"/>
              </a:rPr>
              <a:t> загони,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діяли</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Звенигородському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Таращанському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повітах</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повстанському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русі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Київщини</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повітів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сусідніх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губерній</a:t>
            </a:r>
            <a:r>
              <a:rPr lang="ru-RU" dirty="0" smtClean="0">
                <a:latin typeface="Times New Roman" pitchFamily="18" charset="0"/>
                <a:cs typeface="Times New Roman" pitchFamily="18" charset="0"/>
              </a:rPr>
              <a:t> взяло участь </a:t>
            </a:r>
            <a:r>
              <a:rPr lang="ru-RU" dirty="0" err="1" smtClean="0">
                <a:latin typeface="Times New Roman" pitchFamily="18" charset="0"/>
                <a:cs typeface="Times New Roman" pitchFamily="18" charset="0"/>
              </a:rPr>
              <a:t>бл</a:t>
            </a:r>
            <a:r>
              <a:rPr lang="ru-RU" dirty="0" smtClean="0">
                <a:latin typeface="Times New Roman" pitchFamily="18" charset="0"/>
                <a:cs typeface="Times New Roman" pitchFamily="18" charset="0"/>
              </a:rPr>
              <a:t>. 40 тис. </a:t>
            </a:r>
            <a:r>
              <a:rPr lang="ru-RU" dirty="0" err="1" smtClean="0">
                <a:latin typeface="Times New Roman" pitchFamily="18" charset="0"/>
                <a:cs typeface="Times New Roman" pitchFamily="18" charset="0"/>
              </a:rPr>
              <a:t>чол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мали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озброєнні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приблизно</a:t>
            </a:r>
            <a:r>
              <a:rPr lang="ru-RU" dirty="0" smtClean="0">
                <a:latin typeface="Times New Roman" pitchFamily="18" charset="0"/>
                <a:cs typeface="Times New Roman" pitchFamily="18" charset="0"/>
              </a:rPr>
              <a:t> 200 </a:t>
            </a:r>
            <a:r>
              <a:rPr lang="ru-RU" dirty="0" err="1" smtClean="0">
                <a:latin typeface="Times New Roman" pitchFamily="18" charset="0"/>
                <a:cs typeface="Times New Roman" pitchFamily="18" charset="0"/>
              </a:rPr>
              <a:t>кулеметів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понад</a:t>
            </a:r>
            <a:r>
              <a:rPr lang="ru-RU" dirty="0" smtClean="0">
                <a:latin typeface="Times New Roman" pitchFamily="18" charset="0"/>
                <a:cs typeface="Times New Roman" pitchFamily="18" charset="0"/>
              </a:rPr>
              <a:t> 10 </a:t>
            </a:r>
            <a:r>
              <a:rPr lang="ru-RU" dirty="0" err="1" smtClean="0">
                <a:latin typeface="Times New Roman" pitchFamily="18" charset="0"/>
                <a:cs typeface="Times New Roman" pitchFamily="18" charset="0"/>
              </a:rPr>
              <a:t>гармат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Окупаційним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вдалося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придушити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повстання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ціною</a:t>
            </a:r>
            <a:r>
              <a:rPr lang="ru-RU" dirty="0" smtClean="0">
                <a:latin typeface="Times New Roman" pitchFamily="18" charset="0"/>
                <a:cs typeface="Times New Roman" pitchFamily="18" charset="0"/>
              </a:rPr>
              <a:t> великих </a:t>
            </a:r>
            <a:r>
              <a:rPr lang="ru-RU" dirty="0" err="1" smtClean="0">
                <a:latin typeface="Times New Roman" pitchFamily="18" charset="0"/>
                <a:cs typeface="Times New Roman" pitchFamily="18" charset="0"/>
              </a:rPr>
              <a:t>втрат</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листопаді</a:t>
            </a:r>
            <a:r>
              <a:rPr lang="ru-RU" dirty="0" smtClean="0">
                <a:latin typeface="Times New Roman" pitchFamily="18" charset="0"/>
                <a:cs typeface="Times New Roman" pitchFamily="18" charset="0"/>
              </a:rPr>
              <a:t> 1918 р. </a:t>
            </a:r>
            <a:r>
              <a:rPr lang="ru-RU" dirty="0" err="1" smtClean="0">
                <a:latin typeface="Times New Roman" pitchFamily="18" charset="0"/>
                <a:cs typeface="Times New Roman" pitchFamily="18" charset="0"/>
              </a:rPr>
              <a:t>могутній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повстанський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рух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майже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одночасно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розгорнувся</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Вінницькому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Балтському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Могилівському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Летичівському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Могилів-Подільському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Ямпільському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повітах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Окупантів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вибили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Могилева-Подільського</a:t>
            </a:r>
            <a:r>
              <a:rPr lang="ru-RU" dirty="0" smtClean="0">
                <a:latin typeface="Times New Roman" pitchFamily="18" charset="0"/>
                <a:cs typeface="Times New Roman" pitchFamily="18" charset="0"/>
              </a:rPr>
              <a:t>. Все </a:t>
            </a:r>
            <a:r>
              <a:rPr lang="ru-RU" dirty="0" err="1" smtClean="0">
                <a:latin typeface="Times New Roman" pitchFamily="18" charset="0"/>
                <a:cs typeface="Times New Roman" pitchFamily="18" charset="0"/>
              </a:rPr>
              <a:t>активніше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боролися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Гетьманату</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поліпшення</a:t>
            </a:r>
            <a:r>
              <a:rPr lang="ru-RU" dirty="0" smtClean="0">
                <a:latin typeface="Times New Roman" pitchFamily="18" charset="0"/>
                <a:cs typeface="Times New Roman" pitchFamily="18" charset="0"/>
              </a:rPr>
              <a:t> умов </a:t>
            </a:r>
            <a:r>
              <a:rPr lang="ru-RU" dirty="0" err="1" smtClean="0">
                <a:latin typeface="Times New Roman" pitchFamily="18" charset="0"/>
                <a:cs typeface="Times New Roman" pitchFamily="18" charset="0"/>
              </a:rPr>
              <a:t>життя</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праці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робітники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a:t>
            </a:r>
          </a:p>
          <a:p>
            <a:pPr marL="100013" indent="168275">
              <a:buNone/>
            </a:pPr>
            <a:r>
              <a:rPr lang="ru-RU" dirty="0" smtClean="0">
                <a:latin typeface="Times New Roman" pitchFamily="18" charset="0"/>
                <a:cs typeface="Times New Roman" pitchFamily="18" charset="0"/>
              </a:rPr>
              <a:t>У </a:t>
            </a:r>
            <a:r>
              <a:rPr lang="ru-RU" dirty="0" err="1" smtClean="0">
                <a:latin typeface="Times New Roman" pitchFamily="18" charset="0"/>
                <a:cs typeface="Times New Roman" pitchFamily="18" charset="0"/>
              </a:rPr>
              <a:t>такій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вкрай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небезпечній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обстановці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П.Скоропадський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вдався</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зміни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політичного</a:t>
            </a:r>
            <a:r>
              <a:rPr lang="ru-RU" dirty="0" smtClean="0">
                <a:latin typeface="Times New Roman" pitchFamily="18" charset="0"/>
                <a:cs typeface="Times New Roman" pitchFamily="18" charset="0"/>
              </a:rPr>
              <a:t> курсу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почав </a:t>
            </a:r>
            <a:r>
              <a:rPr lang="ru-RU" dirty="0" err="1" smtClean="0">
                <a:latin typeface="Times New Roman" pitchFamily="18" charset="0"/>
                <a:cs typeface="Times New Roman" pitchFamily="18" charset="0"/>
              </a:rPr>
              <a:t>шукати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контактів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державами </a:t>
            </a:r>
            <a:r>
              <a:rPr lang="ru-RU" dirty="0" err="1" smtClean="0">
                <a:latin typeface="Times New Roman" pitchFamily="18" charset="0"/>
                <a:cs typeface="Times New Roman" pitchFamily="18" charset="0"/>
              </a:rPr>
              <a:t>Антанти</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Англією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Францією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Знаючи</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прихильність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їхніх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урядів</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ідеї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єдиної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неподільної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різко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змінив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ставлення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питання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незалежності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14 листопада 1918 р. </a:t>
            </a:r>
            <a:r>
              <a:rPr lang="ru-RU" dirty="0" err="1" smtClean="0">
                <a:latin typeface="Times New Roman" pitchFamily="18" charset="0"/>
                <a:cs typeface="Times New Roman" pitchFamily="18" charset="0"/>
              </a:rPr>
              <a:t>він</a:t>
            </a:r>
            <a:r>
              <a:rPr lang="ru-RU" dirty="0" smtClean="0">
                <a:latin typeface="Times New Roman" pitchFamily="18" charset="0"/>
                <a:cs typeface="Times New Roman" pitchFamily="18" charset="0"/>
              </a:rPr>
              <a:t> видав грамоту, у </a:t>
            </a:r>
            <a:r>
              <a:rPr lang="ru-RU" dirty="0" err="1" smtClean="0">
                <a:latin typeface="Times New Roman" pitchFamily="18" charset="0"/>
                <a:cs typeface="Times New Roman" pitchFamily="18" charset="0"/>
              </a:rPr>
              <a:t>якій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говорилося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Серед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решти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многострадальної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Росії</a:t>
            </a:r>
            <a:r>
              <a:rPr lang="ru-RU" dirty="0" smtClean="0">
                <a:latin typeface="Times New Roman" pitchFamily="18" charset="0"/>
                <a:cs typeface="Times New Roman" pitchFamily="18" charset="0"/>
              </a:rPr>
              <a:t> на долю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випала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порівнюючи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більш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щаслива</a:t>
            </a:r>
            <a:r>
              <a:rPr lang="ru-RU" dirty="0" smtClean="0">
                <a:latin typeface="Times New Roman" pitchFamily="18" charset="0"/>
                <a:cs typeface="Times New Roman" pitchFamily="18" charset="0"/>
              </a:rPr>
              <a:t> доля... </a:t>
            </a:r>
            <a:r>
              <a:rPr lang="ru-RU" dirty="0" err="1" smtClean="0">
                <a:latin typeface="Times New Roman" pitchFamily="18" charset="0"/>
                <a:cs typeface="Times New Roman" pitchFamily="18" charset="0"/>
              </a:rPr>
              <a:t>їй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першій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належить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виступити</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справі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утворення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Всеросійської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федерації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якої</a:t>
            </a:r>
            <a:r>
              <a:rPr lang="ru-RU" dirty="0" smtClean="0">
                <a:latin typeface="Times New Roman" pitchFamily="18" charset="0"/>
                <a:cs typeface="Times New Roman" pitchFamily="18" charset="0"/>
              </a:rPr>
              <a:t> конечною метою буде </a:t>
            </a:r>
            <a:r>
              <a:rPr lang="ru-RU" dirty="0" err="1" smtClean="0">
                <a:latin typeface="Times New Roman" pitchFamily="18" charset="0"/>
                <a:cs typeface="Times New Roman" pitchFamily="18" charset="0"/>
              </a:rPr>
              <a:t>відновлення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великої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Росії</a:t>
            </a:r>
            <a:r>
              <a:rPr lang="ru-RU" dirty="0" smtClean="0">
                <a:latin typeface="Times New Roman" pitchFamily="18" charset="0"/>
                <a:cs typeface="Times New Roman" pitchFamily="18" charset="0"/>
              </a:rPr>
              <a:t>". Тим часом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російських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монархістів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сформовано </a:t>
            </a:r>
            <a:r>
              <a:rPr lang="ru-RU" dirty="0" err="1" smtClean="0">
                <a:latin typeface="Times New Roman" pitchFamily="18" charset="0"/>
                <a:cs typeface="Times New Roman" pitchFamily="18" charset="0"/>
              </a:rPr>
              <a:t>новий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гетьманський</a:t>
            </a:r>
            <a:r>
              <a:rPr lang="ru-RU" dirty="0" smtClean="0">
                <a:latin typeface="Times New Roman" pitchFamily="18" charset="0"/>
                <a:cs typeface="Times New Roman" pitchFamily="18" charset="0"/>
              </a:rPr>
              <a:t> уряд на </a:t>
            </a:r>
            <a:r>
              <a:rPr lang="ru-RU" dirty="0" err="1" smtClean="0">
                <a:latin typeface="Times New Roman" pitchFamily="18" charset="0"/>
                <a:cs typeface="Times New Roman" pitchFamily="18" charset="0"/>
              </a:rPr>
              <a:t>чолі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С. Гербелем.</a:t>
            </a:r>
          </a:p>
          <a:p>
            <a:pPr>
              <a:buNone/>
            </a:pPr>
            <a:endParaRPr lang="ru-RU"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4"/>
            <a:ext cx="7972452" cy="796908"/>
          </a:xfrm>
        </p:spPr>
        <p:txBody>
          <a:bodyPr/>
          <a:lstStyle/>
          <a:p>
            <a:pPr algn="ctr"/>
            <a:r>
              <a:rPr lang="ru-RU" b="1" dirty="0" err="1" smtClean="0"/>
              <a:t>Ліквідація</a:t>
            </a:r>
            <a:r>
              <a:rPr lang="ru-RU" b="1" dirty="0" smtClean="0"/>
              <a:t> </a:t>
            </a:r>
            <a:r>
              <a:rPr lang="ru-RU" b="1" dirty="0" err="1" smtClean="0"/>
              <a:t>Гетьманату</a:t>
            </a:r>
            <a:endParaRPr lang="ru-RU" dirty="0"/>
          </a:p>
        </p:txBody>
      </p:sp>
      <p:sp>
        <p:nvSpPr>
          <p:cNvPr id="3" name="Содержимое 2"/>
          <p:cNvSpPr>
            <a:spLocks noGrp="1"/>
          </p:cNvSpPr>
          <p:nvPr>
            <p:ph sz="quarter" idx="1"/>
          </p:nvPr>
        </p:nvSpPr>
        <p:spPr>
          <a:xfrm>
            <a:off x="428596" y="928670"/>
            <a:ext cx="8429684" cy="6000792"/>
          </a:xfrm>
        </p:spPr>
        <p:txBody>
          <a:bodyPr>
            <a:normAutofit fontScale="62500" lnSpcReduction="20000"/>
          </a:bodyPr>
          <a:lstStyle/>
          <a:p>
            <a:pPr marL="100013" indent="168275">
              <a:buNone/>
            </a:pPr>
            <a:r>
              <a:rPr lang="ru-RU" dirty="0" err="1" smtClean="0">
                <a:latin typeface="Times New Roman" pitchFamily="18" charset="0"/>
                <a:cs typeface="Times New Roman" pitchFamily="18" charset="0"/>
              </a:rPr>
              <a:t>Проголошення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федерації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білогвардійською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Росією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викликало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обурення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серед</a:t>
            </a:r>
            <a:r>
              <a:rPr lang="ru-RU" dirty="0" smtClean="0">
                <a:latin typeface="Times New Roman" pitchFamily="18" charset="0"/>
                <a:cs typeface="Times New Roman" pitchFamily="18" charset="0"/>
              </a:rPr>
              <a:t> широких </a:t>
            </a:r>
            <a:r>
              <a:rPr lang="ru-RU" dirty="0" err="1" smtClean="0">
                <a:latin typeface="Times New Roman" pitchFamily="18" charset="0"/>
                <a:cs typeface="Times New Roman" pitchFamily="18" charset="0"/>
              </a:rPr>
              <a:t>верств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українства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прискорило</a:t>
            </a:r>
            <a:r>
              <a:rPr lang="ru-RU" dirty="0" smtClean="0">
                <a:latin typeface="Times New Roman" pitchFamily="18" charset="0"/>
                <a:cs typeface="Times New Roman" pitchFamily="18" charset="0"/>
              </a:rPr>
              <a:t> початок </a:t>
            </a:r>
            <a:r>
              <a:rPr lang="ru-RU" dirty="0" err="1" smtClean="0">
                <a:latin typeface="Times New Roman" pitchFamily="18" charset="0"/>
                <a:cs typeface="Times New Roman" pitchFamily="18" charset="0"/>
              </a:rPr>
              <a:t>повстання</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якого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готувалися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опозиційні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Представники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соціалістичних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партій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зібравшись</a:t>
            </a:r>
            <a:r>
              <a:rPr lang="ru-RU" dirty="0" smtClean="0">
                <a:latin typeface="Times New Roman" pitchFamily="18" charset="0"/>
                <a:cs typeface="Times New Roman" pitchFamily="18" charset="0"/>
              </a:rPr>
              <a:t> 13 листопада 1918р. в </a:t>
            </a:r>
            <a:r>
              <a:rPr lang="ru-RU" dirty="0" err="1" smtClean="0">
                <a:latin typeface="Times New Roman" pitchFamily="18" charset="0"/>
                <a:cs typeface="Times New Roman" pitchFamily="18" charset="0"/>
              </a:rPr>
              <a:t>Києві</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будинку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Міністерства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шляхів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обрали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Директорію</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тимчасовий</a:t>
            </a:r>
            <a:r>
              <a:rPr lang="ru-RU" dirty="0" smtClean="0">
                <a:latin typeface="Times New Roman" pitchFamily="18" charset="0"/>
                <a:cs typeface="Times New Roman" pitchFamily="18" charset="0"/>
              </a:rPr>
              <a:t> орган для </a:t>
            </a:r>
            <a:r>
              <a:rPr lang="ru-RU" dirty="0" err="1" smtClean="0">
                <a:latin typeface="Times New Roman" pitchFamily="18" charset="0"/>
                <a:cs typeface="Times New Roman" pitchFamily="18" charset="0"/>
              </a:rPr>
              <a:t>керівництва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повстанням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гетьмана</a:t>
            </a:r>
            <a:r>
              <a:rPr lang="ru-RU" dirty="0" smtClean="0">
                <a:latin typeface="Times New Roman" pitchFamily="18" charset="0"/>
                <a:cs typeface="Times New Roman" pitchFamily="18" charset="0"/>
              </a:rPr>
              <a:t>.  Того ж дня </a:t>
            </a:r>
            <a:r>
              <a:rPr lang="ru-RU" dirty="0" err="1" smtClean="0">
                <a:latin typeface="Times New Roman" pitchFamily="18" charset="0"/>
                <a:cs typeface="Times New Roman" pitchFamily="18" charset="0"/>
              </a:rPr>
              <a:t>Директорія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виїхала</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Білу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Церкву</a:t>
            </a:r>
            <a:r>
              <a:rPr lang="ru-RU" dirty="0" smtClean="0">
                <a:latin typeface="Times New Roman" pitchFamily="18" charset="0"/>
                <a:cs typeface="Times New Roman" pitchFamily="18" charset="0"/>
              </a:rPr>
              <a:t> — центр анти </a:t>
            </a:r>
            <a:r>
              <a:rPr lang="ru-RU" dirty="0" err="1" smtClean="0">
                <a:latin typeface="Times New Roman" pitchFamily="18" charset="0"/>
                <a:cs typeface="Times New Roman" pitchFamily="18" charset="0"/>
              </a:rPr>
              <a:t>гетьманських</a:t>
            </a:r>
            <a:r>
              <a:rPr lang="ru-RU" dirty="0" smtClean="0">
                <a:latin typeface="Times New Roman" pitchFamily="18" charset="0"/>
                <a:cs typeface="Times New Roman" pitchFamily="18" charset="0"/>
              </a:rPr>
              <a:t> сил, де </a:t>
            </a:r>
            <a:r>
              <a:rPr lang="ru-RU" dirty="0" err="1" smtClean="0">
                <a:latin typeface="Times New Roman" pitchFamily="18" charset="0"/>
                <a:cs typeface="Times New Roman" pitchFamily="18" charset="0"/>
              </a:rPr>
              <a:t>дислокувалися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Січові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стрільці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повинні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були</a:t>
            </a:r>
            <a:r>
              <a:rPr lang="ru-RU" dirty="0" smtClean="0">
                <a:latin typeface="Times New Roman" pitchFamily="18" charset="0"/>
                <a:cs typeface="Times New Roman" pitchFamily="18" charset="0"/>
              </a:rPr>
              <a:t> стати </a:t>
            </a:r>
            <a:r>
              <a:rPr lang="ru-RU" dirty="0" err="1" smtClean="0">
                <a:latin typeface="Times New Roman" pitchFamily="18" charset="0"/>
                <a:cs typeface="Times New Roman" pitchFamily="18" charset="0"/>
              </a:rPr>
              <a:t>збройним</a:t>
            </a:r>
            <a:r>
              <a:rPr lang="ru-RU" dirty="0" smtClean="0">
                <a:latin typeface="Times New Roman" pitchFamily="18" charset="0"/>
                <a:cs typeface="Times New Roman" pitchFamily="18" charset="0"/>
              </a:rPr>
              <a:t> ядром </a:t>
            </a:r>
            <a:r>
              <a:rPr lang="ru-RU" dirty="0" err="1" smtClean="0">
                <a:latin typeface="Times New Roman" pitchFamily="18" charset="0"/>
                <a:cs typeface="Times New Roman" pitchFamily="18" charset="0"/>
              </a:rPr>
              <a:t>повстання</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Києві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залишився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тільки</a:t>
            </a:r>
            <a:r>
              <a:rPr lang="ru-RU" dirty="0" smtClean="0">
                <a:latin typeface="Times New Roman" pitchFamily="18" charset="0"/>
                <a:cs typeface="Times New Roman" pitchFamily="18" charset="0"/>
              </a:rPr>
              <a:t> голова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Володимир</a:t>
            </a:r>
            <a:r>
              <a:rPr lang="ru-RU" dirty="0" smtClean="0">
                <a:latin typeface="Times New Roman" pitchFamily="18" charset="0"/>
                <a:cs typeface="Times New Roman" pitchFamily="18" charset="0"/>
              </a:rPr>
              <a:t> Винниченко. Тут </a:t>
            </a:r>
            <a:r>
              <a:rPr lang="ru-RU" dirty="0" err="1" smtClean="0">
                <a:latin typeface="Times New Roman" pitchFamily="18" charset="0"/>
                <a:cs typeface="Times New Roman" pitchFamily="18" charset="0"/>
              </a:rPr>
              <a:t>він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склав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відозву</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населення</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якій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проголошувалося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має</a:t>
            </a:r>
            <a:r>
              <a:rPr lang="ru-RU" dirty="0" smtClean="0">
                <a:latin typeface="Times New Roman" pitchFamily="18" charset="0"/>
                <a:cs typeface="Times New Roman" pitchFamily="18" charset="0"/>
              </a:rPr>
              <a:t> бути </a:t>
            </a:r>
            <a:r>
              <a:rPr lang="ru-RU" dirty="0" err="1" smtClean="0">
                <a:latin typeface="Times New Roman" pitchFamily="18" charset="0"/>
                <a:cs typeface="Times New Roman" pitchFamily="18" charset="0"/>
              </a:rPr>
              <a:t>дощенту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знищена</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гетьман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є</a:t>
            </a:r>
            <a:r>
              <a:rPr lang="ru-RU" dirty="0" smtClean="0">
                <a:latin typeface="Times New Roman" pitchFamily="18" charset="0"/>
                <a:cs typeface="Times New Roman" pitchFamily="18" charset="0"/>
              </a:rPr>
              <a:t> поза законом. С.Петлюра в </a:t>
            </a:r>
            <a:r>
              <a:rPr lang="ru-RU" dirty="0" err="1" smtClean="0">
                <a:latin typeface="Times New Roman" pitchFamily="18" charset="0"/>
                <a:cs typeface="Times New Roman" pitchFamily="18" charset="0"/>
              </a:rPr>
              <a:t>Білій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Церкві</a:t>
            </a:r>
            <a:r>
              <a:rPr lang="ru-RU" dirty="0" smtClean="0">
                <a:latin typeface="Times New Roman" pitchFamily="18" charset="0"/>
                <a:cs typeface="Times New Roman" pitchFamily="18" charset="0"/>
              </a:rPr>
              <a:t> видав </a:t>
            </a:r>
            <a:r>
              <a:rPr lang="ru-RU" dirty="0" err="1" smtClean="0">
                <a:latin typeface="Times New Roman" pitchFamily="18" charset="0"/>
                <a:cs typeface="Times New Roman" pitchFamily="18" charset="0"/>
              </a:rPr>
              <a:t>універсал</a:t>
            </a:r>
            <a:r>
              <a:rPr lang="ru-RU" dirty="0" smtClean="0">
                <a:latin typeface="Times New Roman" pitchFamily="18" charset="0"/>
                <a:cs typeface="Times New Roman" pitchFamily="18" charset="0"/>
              </a:rPr>
              <a:t> до народу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закликом</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повстання</a:t>
            </a:r>
            <a:r>
              <a:rPr lang="ru-RU" dirty="0" smtClean="0">
                <a:latin typeface="Times New Roman" pitchFamily="18" charset="0"/>
                <a:cs typeface="Times New Roman" pitchFamily="18" charset="0"/>
              </a:rPr>
              <a:t>. Цей </a:t>
            </a:r>
            <a:r>
              <a:rPr lang="ru-RU" dirty="0" err="1" smtClean="0">
                <a:latin typeface="Times New Roman" pitchFamily="18" charset="0"/>
                <a:cs typeface="Times New Roman" pitchFamily="18" charset="0"/>
              </a:rPr>
              <a:t>заклик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знайшов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активний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відгук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серед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населення</a:t>
            </a:r>
            <a:r>
              <a:rPr lang="ru-RU" dirty="0" smtClean="0">
                <a:latin typeface="Times New Roman" pitchFamily="18" charset="0"/>
                <a:cs typeface="Times New Roman" pitchFamily="18" charset="0"/>
              </a:rPr>
              <a:t>.</a:t>
            </a:r>
          </a:p>
          <a:p>
            <a:pPr marL="100013" indent="168275">
              <a:buNone/>
            </a:pPr>
            <a:r>
              <a:rPr lang="ru-RU" dirty="0" err="1" smtClean="0">
                <a:latin typeface="Times New Roman" pitchFamily="18" charset="0"/>
                <a:cs typeface="Times New Roman" pitchFamily="18" charset="0"/>
              </a:rPr>
              <a:t>Регулярних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мало, </a:t>
            </a:r>
            <a:r>
              <a:rPr lang="ru-RU" dirty="0" err="1" smtClean="0">
                <a:latin typeface="Times New Roman" pitchFamily="18" charset="0"/>
                <a:cs typeface="Times New Roman" pitchFamily="18" charset="0"/>
              </a:rPr>
              <a:t>але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підтримали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добровольці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селян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населення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Німецькі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дотримувалися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нейтралітету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шукали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можливості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повернутися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додому</a:t>
            </a:r>
            <a:r>
              <a:rPr lang="ru-RU" dirty="0" smtClean="0">
                <a:latin typeface="Times New Roman" pitchFamily="18" charset="0"/>
                <a:cs typeface="Times New Roman" pitchFamily="18" charset="0"/>
              </a:rPr>
              <a:t>. 17 листопада </a:t>
            </a:r>
            <a:r>
              <a:rPr lang="ru-RU" dirty="0" err="1" smtClean="0">
                <a:latin typeface="Times New Roman" pitchFamily="18" charset="0"/>
                <a:cs typeface="Times New Roman" pitchFamily="18" charset="0"/>
              </a:rPr>
              <a:t>повстанська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зайняла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Церкву</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Фастів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рушила на </a:t>
            </a:r>
            <a:r>
              <a:rPr lang="ru-RU" dirty="0" err="1" smtClean="0">
                <a:latin typeface="Times New Roman" pitchFamily="18" charset="0"/>
                <a:cs typeface="Times New Roman" pitchFamily="18" charset="0"/>
              </a:rPr>
              <a:t>Київ</a:t>
            </a:r>
            <a:r>
              <a:rPr lang="ru-RU" dirty="0" smtClean="0">
                <a:latin typeface="Times New Roman" pitchFamily="18" charset="0"/>
                <a:cs typeface="Times New Roman" pitchFamily="18" charset="0"/>
              </a:rPr>
              <a:t>. 18 листопада вона </a:t>
            </a:r>
            <a:r>
              <a:rPr lang="ru-RU" dirty="0" err="1" smtClean="0">
                <a:latin typeface="Times New Roman" pitchFamily="18" charset="0"/>
                <a:cs typeface="Times New Roman" pitchFamily="18" charset="0"/>
              </a:rPr>
              <a:t>розбила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Мотовилівкою</a:t>
            </a:r>
            <a:r>
              <a:rPr lang="ru-RU" dirty="0" smtClean="0">
                <a:latin typeface="Times New Roman" pitchFamily="18" charset="0"/>
                <a:cs typeface="Times New Roman" pitchFamily="18" charset="0"/>
              </a:rPr>
              <a:t> — за 30 км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столиці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успіхи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повстанців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вплинули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військові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підрозділи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підтримували</a:t>
            </a:r>
            <a:r>
              <a:rPr lang="ru-RU" dirty="0" smtClean="0">
                <a:latin typeface="Times New Roman" pitchFamily="18" charset="0"/>
                <a:cs typeface="Times New Roman" pitchFamily="18" charset="0"/>
              </a:rPr>
              <a:t> уряд П. </a:t>
            </a:r>
            <a:r>
              <a:rPr lang="ru-RU" dirty="0" err="1" smtClean="0">
                <a:latin typeface="Times New Roman" pitchFamily="18" charset="0"/>
                <a:cs typeface="Times New Roman" pitchFamily="18" charset="0"/>
              </a:rPr>
              <a:t>Скоропадського</a:t>
            </a:r>
            <a:r>
              <a:rPr lang="ru-RU" dirty="0" smtClean="0">
                <a:latin typeface="Times New Roman" pitchFamily="18" charset="0"/>
                <a:cs typeface="Times New Roman" pitchFamily="18" charset="0"/>
              </a:rPr>
              <a:t>. 20 листопада на </a:t>
            </a:r>
            <a:r>
              <a:rPr lang="ru-RU" dirty="0" err="1" smtClean="0">
                <a:latin typeface="Times New Roman" pitchFamily="18" charset="0"/>
                <a:cs typeface="Times New Roman" pitchFamily="18" charset="0"/>
              </a:rPr>
              <a:t>бік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перейшов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кінний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Лубенський</a:t>
            </a:r>
            <a:r>
              <a:rPr lang="ru-RU" dirty="0" smtClean="0">
                <a:latin typeface="Times New Roman" pitchFamily="18" charset="0"/>
                <a:cs typeface="Times New Roman" pitchFamily="18" charset="0"/>
              </a:rPr>
              <a:t> полк , а </a:t>
            </a:r>
            <a:r>
              <a:rPr lang="ru-RU" dirty="0" err="1" smtClean="0">
                <a:latin typeface="Times New Roman" pitchFamily="18" charset="0"/>
                <a:cs typeface="Times New Roman" pitchFamily="18" charset="0"/>
              </a:rPr>
              <a:t>згодом</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Запорізька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дивізія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пізніше</a:t>
            </a:r>
            <a:r>
              <a:rPr lang="ru-RU" dirty="0" smtClean="0">
                <a:latin typeface="Times New Roman" pitchFamily="18" charset="0"/>
                <a:cs typeface="Times New Roman" pitchFamily="18" charset="0"/>
              </a:rPr>
              <a:t> до лав </a:t>
            </a:r>
            <a:r>
              <a:rPr lang="ru-RU" dirty="0" err="1" smtClean="0">
                <a:latin typeface="Times New Roman" pitchFamily="18" charset="0"/>
                <a:cs typeface="Times New Roman" pitchFamily="18" charset="0"/>
              </a:rPr>
              <a:t>повстанців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влилася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Сердюцька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дивізія</a:t>
            </a:r>
            <a:r>
              <a:rPr lang="ru-RU" dirty="0" smtClean="0">
                <a:latin typeface="Times New Roman" pitchFamily="18" charset="0"/>
                <a:cs typeface="Times New Roman" pitchFamily="18" charset="0"/>
              </a:rPr>
              <a:t>.</a:t>
            </a:r>
          </a:p>
          <a:p>
            <a:pPr marL="100013" indent="168275">
              <a:buNone/>
            </a:pP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 </a:t>
            </a:r>
            <a:r>
              <a:rPr lang="ru-RU" dirty="0" err="1" smtClean="0">
                <a:latin typeface="Times New Roman" pitchFamily="18" charset="0"/>
                <a:cs typeface="Times New Roman" pitchFamily="18" charset="0"/>
              </a:rPr>
              <a:t>кілька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тижнів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боїв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оволоділи</a:t>
            </a:r>
            <a:r>
              <a:rPr lang="ru-RU" dirty="0" smtClean="0">
                <a:latin typeface="Times New Roman" pitchFamily="18" charset="0"/>
                <a:cs typeface="Times New Roman" pitchFamily="18" charset="0"/>
              </a:rPr>
              <a:t> столицею </a:t>
            </a:r>
            <a:r>
              <a:rPr lang="ru-RU" dirty="0" err="1" smtClean="0">
                <a:latin typeface="Times New Roman" pitchFamily="18" charset="0"/>
                <a:cs typeface="Times New Roman" pitchFamily="18" charset="0"/>
              </a:rPr>
              <a:t>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Надії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гетьмана</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допомогу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російських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солдатів</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збулись</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Києві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15 тис. </a:t>
            </a:r>
            <a:r>
              <a:rPr lang="ru-RU" dirty="0" err="1" smtClean="0">
                <a:latin typeface="Times New Roman" pitchFamily="18" charset="0"/>
                <a:cs typeface="Times New Roman" pitchFamily="18" charset="0"/>
              </a:rPr>
              <a:t>російських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офіцерів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але</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сутичці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Січовими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стрільцями</a:t>
            </a:r>
            <a:r>
              <a:rPr lang="ru-RU" dirty="0" smtClean="0">
                <a:latin typeface="Times New Roman" pitchFamily="18" charset="0"/>
                <a:cs typeface="Times New Roman" pitchFamily="18" charset="0"/>
              </a:rPr>
              <a:t> вони не </a:t>
            </a:r>
            <a:r>
              <a:rPr lang="ru-RU" dirty="0" err="1" smtClean="0">
                <a:latin typeface="Times New Roman" pitchFamily="18" charset="0"/>
                <a:cs typeface="Times New Roman" pitchFamily="18" charset="0"/>
              </a:rPr>
              <a:t>виявили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хоробрості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Бачачи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безперспективність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дальшої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боротьби</a:t>
            </a:r>
            <a:r>
              <a:rPr lang="ru-RU" dirty="0" smtClean="0">
                <a:latin typeface="Times New Roman" pitchFamily="18" charset="0"/>
                <a:cs typeface="Times New Roman" pitchFamily="18" charset="0"/>
              </a:rPr>
              <a:t>, 14 </a:t>
            </a:r>
            <a:r>
              <a:rPr lang="ru-RU" dirty="0" err="1" smtClean="0">
                <a:latin typeface="Times New Roman" pitchFamily="18" charset="0"/>
                <a:cs typeface="Times New Roman" pitchFamily="18" charset="0"/>
              </a:rPr>
              <a:t>грудня</a:t>
            </a:r>
            <a:r>
              <a:rPr lang="ru-RU" dirty="0" smtClean="0">
                <a:latin typeface="Times New Roman" pitchFamily="18" charset="0"/>
                <a:cs typeface="Times New Roman" pitchFamily="18" charset="0"/>
              </a:rPr>
              <a:t> 1918 р. </a:t>
            </a:r>
            <a:r>
              <a:rPr lang="ru-RU" dirty="0" err="1" smtClean="0">
                <a:latin typeface="Times New Roman" pitchFamily="18" charset="0"/>
                <a:cs typeface="Times New Roman" pitchFamily="18" charset="0"/>
              </a:rPr>
              <a:t>П.Скоропадський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зробив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заяву</a:t>
            </a:r>
            <a:r>
              <a:rPr lang="ru-RU" dirty="0" smtClean="0">
                <a:latin typeface="Times New Roman" pitchFamily="18" charset="0"/>
                <a:cs typeface="Times New Roman" pitchFamily="18" charset="0"/>
              </a:rPr>
              <a:t>: "Я, </a:t>
            </a:r>
            <a:r>
              <a:rPr lang="ru-RU" dirty="0" err="1" smtClean="0">
                <a:latin typeface="Times New Roman" pitchFamily="18" charset="0"/>
                <a:cs typeface="Times New Roman" pitchFamily="18" charset="0"/>
              </a:rPr>
              <a:t>гетьман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всієї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Протязі</a:t>
            </a:r>
            <a:r>
              <a:rPr lang="ru-RU" dirty="0" smtClean="0">
                <a:latin typeface="Times New Roman" pitchFamily="18" charset="0"/>
                <a:cs typeface="Times New Roman" pitchFamily="18" charset="0"/>
              </a:rPr>
              <a:t> семи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половиною </a:t>
            </a:r>
            <a:r>
              <a:rPr lang="ru-RU" dirty="0" err="1" smtClean="0">
                <a:latin typeface="Times New Roman" pitchFamily="18" charset="0"/>
                <a:cs typeface="Times New Roman" pitchFamily="18" charset="0"/>
              </a:rPr>
              <a:t>місяців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прикладав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усіх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своїх</a:t>
            </a:r>
            <a:r>
              <a:rPr lang="ru-RU" dirty="0" smtClean="0">
                <a:latin typeface="Times New Roman" pitchFamily="18" charset="0"/>
                <a:cs typeface="Times New Roman" pitchFamily="18" charset="0"/>
              </a:rPr>
              <a:t> сил, </a:t>
            </a:r>
            <a:r>
              <a:rPr lang="ru-RU" dirty="0" err="1" smtClean="0">
                <a:latin typeface="Times New Roman" pitchFamily="18" charset="0"/>
                <a:cs typeface="Times New Roman" pitchFamily="18" charset="0"/>
              </a:rPr>
              <a:t>щоб</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вивести</a:t>
            </a:r>
            <a:r>
              <a:rPr lang="ru-RU" dirty="0" smtClean="0">
                <a:latin typeface="Times New Roman" pitchFamily="18" charset="0"/>
                <a:cs typeface="Times New Roman" pitchFamily="18" charset="0"/>
              </a:rPr>
              <a:t> край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того тяжкого становища, в </a:t>
            </a:r>
            <a:r>
              <a:rPr lang="ru-RU" dirty="0" err="1" smtClean="0">
                <a:latin typeface="Times New Roman" pitchFamily="18" charset="0"/>
                <a:cs typeface="Times New Roman" pitchFamily="18" charset="0"/>
              </a:rPr>
              <a:t>якім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перебуває</a:t>
            </a:r>
            <a:r>
              <a:rPr lang="ru-RU" dirty="0" smtClean="0">
                <a:latin typeface="Times New Roman" pitchFamily="18" charset="0"/>
                <a:cs typeface="Times New Roman" pitchFamily="18" charset="0"/>
              </a:rPr>
              <a:t>. Бог не дав </a:t>
            </a:r>
            <a:r>
              <a:rPr lang="ru-RU" dirty="0" err="1" smtClean="0">
                <a:latin typeface="Times New Roman" pitchFamily="18" charset="0"/>
                <a:cs typeface="Times New Roman" pitchFamily="18" charset="0"/>
              </a:rPr>
              <a:t>мені</a:t>
            </a:r>
            <a:r>
              <a:rPr lang="ru-RU" dirty="0" smtClean="0">
                <a:latin typeface="Times New Roman" pitchFamily="18" charset="0"/>
                <a:cs typeface="Times New Roman" pitchFamily="18" charset="0"/>
              </a:rPr>
              <a:t> сил </a:t>
            </a:r>
            <a:r>
              <a:rPr lang="ru-RU" dirty="0" err="1" smtClean="0">
                <a:latin typeface="Times New Roman" pitchFamily="18" charset="0"/>
                <a:cs typeface="Times New Roman" pitchFamily="18" charset="0"/>
              </a:rPr>
              <a:t>справитись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завданням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нині</a:t>
            </a:r>
            <a:r>
              <a:rPr lang="ru-RU" dirty="0" smtClean="0">
                <a:latin typeface="Times New Roman" pitchFamily="18" charset="0"/>
                <a:cs typeface="Times New Roman" pitchFamily="18" charset="0"/>
              </a:rPr>
              <a:t> я,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огляду</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умови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тепер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склались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керуючись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виключно</a:t>
            </a:r>
            <a:r>
              <a:rPr lang="ru-RU" dirty="0" smtClean="0">
                <a:latin typeface="Times New Roman" pitchFamily="18" charset="0"/>
                <a:cs typeface="Times New Roman" pitchFamily="18" charset="0"/>
              </a:rPr>
              <a:t> добром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відмовляюся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влади</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П.Скоропадський</a:t>
            </a:r>
            <a:r>
              <a:rPr lang="ru-RU" dirty="0" smtClean="0">
                <a:latin typeface="Times New Roman" pitchFamily="18" charset="0"/>
                <a:cs typeface="Times New Roman" pitchFamily="18" charset="0"/>
              </a:rPr>
              <a:t> передав </a:t>
            </a:r>
            <a:r>
              <a:rPr lang="ru-RU" dirty="0" err="1" smtClean="0">
                <a:latin typeface="Times New Roman" pitchFamily="18" charset="0"/>
                <a:cs typeface="Times New Roman" pitchFamily="18" charset="0"/>
              </a:rPr>
              <a:t>владу</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державний</a:t>
            </a:r>
            <a:r>
              <a:rPr lang="ru-RU" dirty="0" smtClean="0">
                <a:latin typeface="Times New Roman" pitchFamily="18" charset="0"/>
                <a:cs typeface="Times New Roman" pitchFamily="18" charset="0"/>
              </a:rPr>
              <a:t> скарб </a:t>
            </a:r>
            <a:r>
              <a:rPr lang="ru-RU" dirty="0" err="1" smtClean="0">
                <a:latin typeface="Times New Roman" pitchFamily="18" charset="0"/>
                <a:cs typeface="Times New Roman" pitchFamily="18" charset="0"/>
              </a:rPr>
              <a:t>урядові</a:t>
            </a:r>
            <a:r>
              <a:rPr lang="ru-RU" dirty="0" smtClean="0">
                <a:latin typeface="Times New Roman" pitchFamily="18" charset="0"/>
                <a:cs typeface="Times New Roman" pitchFamily="18" charset="0"/>
              </a:rPr>
              <a:t>, а сам </a:t>
            </a:r>
            <a:r>
              <a:rPr lang="ru-RU" dirty="0" err="1" smtClean="0">
                <a:latin typeface="Times New Roman" pitchFamily="18" charset="0"/>
                <a:cs typeface="Times New Roman" pitchFamily="18" charset="0"/>
              </a:rPr>
              <a:t>під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виглядом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пораненого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німецького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офіцера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виїхав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закордон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врятувало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життя</a:t>
            </a:r>
            <a:r>
              <a:rPr lang="ru-RU" dirty="0" smtClean="0">
                <a:latin typeface="Times New Roman" pitchFamily="18" charset="0"/>
                <a:cs typeface="Times New Roman" pitchFamily="18" charset="0"/>
              </a:rPr>
              <a:t>. 14 </a:t>
            </a:r>
            <a:r>
              <a:rPr lang="ru-RU" dirty="0" err="1" smtClean="0">
                <a:latin typeface="Times New Roman" pitchFamily="18" charset="0"/>
                <a:cs typeface="Times New Roman" pitchFamily="18" charset="0"/>
              </a:rPr>
              <a:t>грудня</a:t>
            </a:r>
            <a:r>
              <a:rPr lang="ru-RU" dirty="0" smtClean="0">
                <a:latin typeface="Times New Roman" pitchFamily="18" charset="0"/>
                <a:cs typeface="Times New Roman" pitchFamily="18" charset="0"/>
              </a:rPr>
              <a:t> 1918р. </a:t>
            </a:r>
            <a:r>
              <a:rPr lang="ru-RU" dirty="0" err="1" smtClean="0">
                <a:latin typeface="Times New Roman" pitchFamily="18" charset="0"/>
                <a:cs typeface="Times New Roman" pitchFamily="18" charset="0"/>
              </a:rPr>
              <a:t>українські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вступили в </a:t>
            </a:r>
            <a:r>
              <a:rPr lang="ru-RU" dirty="0" err="1" smtClean="0">
                <a:latin typeface="Times New Roman" pitchFamily="18" charset="0"/>
                <a:cs typeface="Times New Roman" pitchFamily="18" charset="0"/>
              </a:rPr>
              <a:t>Київ</a:t>
            </a:r>
            <a:r>
              <a:rPr lang="ru-RU" dirty="0" smtClean="0">
                <a:latin typeface="Times New Roman" pitchFamily="18" charset="0"/>
                <a:cs typeface="Times New Roman" pitchFamily="18" charset="0"/>
              </a:rPr>
              <a:t>. </a:t>
            </a:r>
          </a:p>
          <a:p>
            <a:pPr marL="100013" indent="168275">
              <a:buNone/>
            </a:pPr>
            <a:r>
              <a:rPr lang="ru-RU" dirty="0" err="1" smtClean="0">
                <a:latin typeface="Times New Roman" pitchFamily="18" charset="0"/>
                <a:cs typeface="Times New Roman" pitchFamily="18" charset="0"/>
              </a:rPr>
              <a:t>Отже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спроби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П.Скоропадського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зміцнити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державність</a:t>
            </a:r>
            <a:r>
              <a:rPr lang="ru-RU" dirty="0" smtClean="0">
                <a:latin typeface="Times New Roman" pitchFamily="18" charset="0"/>
                <a:cs typeface="Times New Roman" pitchFamily="18" charset="0"/>
              </a:rPr>
              <a:t> шляхом </a:t>
            </a:r>
            <a:r>
              <a:rPr lang="ru-RU" dirty="0" err="1" smtClean="0">
                <a:latin typeface="Times New Roman" pitchFamily="18" charset="0"/>
                <a:cs typeface="Times New Roman" pitchFamily="18" charset="0"/>
              </a:rPr>
              <a:t>повернення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старих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порядків</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увінчалися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успіхом</a:t>
            </a:r>
            <a:r>
              <a:rPr lang="ru-RU" dirty="0" smtClean="0">
                <a:latin typeface="Times New Roman" pitchFamily="18" charset="0"/>
                <a:cs typeface="Times New Roman" pitchFamily="18" charset="0"/>
              </a:rPr>
              <a:t>.</a:t>
            </a:r>
          </a:p>
          <a:p>
            <a:pPr marL="100013" indent="168275">
              <a:buNone/>
            </a:pPr>
            <a:endParaRPr lang="ru-RU"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7467600" cy="1082660"/>
          </a:xfrm>
        </p:spPr>
        <p:txBody>
          <a:bodyPr>
            <a:normAutofit/>
          </a:bodyPr>
          <a:lstStyle/>
          <a:p>
            <a:pPr algn="ctr"/>
            <a:r>
              <a:rPr lang="ru-RU" b="1" dirty="0" err="1" smtClean="0"/>
              <a:t>Відречення</a:t>
            </a:r>
            <a:r>
              <a:rPr lang="ru-RU" b="1" dirty="0" smtClean="0"/>
              <a:t> </a:t>
            </a:r>
            <a:r>
              <a:rPr lang="ru-RU" b="1" dirty="0" err="1" smtClean="0"/>
              <a:t>гетьмана</a:t>
            </a:r>
            <a:r>
              <a:rPr lang="ru-RU" b="1" dirty="0" smtClean="0"/>
              <a:t> од гасла </a:t>
            </a:r>
            <a:r>
              <a:rPr lang="ru-RU" b="1" dirty="0" err="1" smtClean="0"/>
              <a:t>самостійної</a:t>
            </a:r>
            <a:r>
              <a:rPr lang="ru-RU" b="1" dirty="0" smtClean="0"/>
              <a:t> </a:t>
            </a:r>
            <a:r>
              <a:rPr lang="ru-RU" b="1" dirty="0" err="1" smtClean="0"/>
              <a:t>України</a:t>
            </a:r>
            <a:endParaRPr lang="ru-RU" dirty="0"/>
          </a:p>
        </p:txBody>
      </p:sp>
      <p:sp>
        <p:nvSpPr>
          <p:cNvPr id="3" name="Содержимое 2"/>
          <p:cNvSpPr>
            <a:spLocks noGrp="1"/>
          </p:cNvSpPr>
          <p:nvPr>
            <p:ph sz="quarter" idx="1"/>
          </p:nvPr>
        </p:nvSpPr>
        <p:spPr>
          <a:xfrm>
            <a:off x="457200" y="1600200"/>
            <a:ext cx="8043890" cy="4829196"/>
          </a:xfrm>
        </p:spPr>
        <p:txBody>
          <a:bodyPr>
            <a:normAutofit fontScale="62500" lnSpcReduction="20000"/>
          </a:bodyPr>
          <a:lstStyle/>
          <a:p>
            <a:pPr marL="100013" indent="168275">
              <a:buNone/>
            </a:pPr>
            <a:r>
              <a:rPr lang="ru-RU" dirty="0" smtClean="0">
                <a:latin typeface="Times New Roman" pitchFamily="18" charset="0"/>
                <a:cs typeface="Times New Roman" pitchFamily="18" charset="0"/>
              </a:rPr>
              <a:t>Коли </a:t>
            </a:r>
            <a:r>
              <a:rPr lang="ru-RU" dirty="0" smtClean="0">
                <a:latin typeface="Times New Roman" pitchFamily="18" charset="0"/>
                <a:cs typeface="Times New Roman" pitchFamily="18" charset="0"/>
              </a:rPr>
              <a:t>стало очевидно,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Німеччина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незабаром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капітулює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зробив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спробу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зблизитися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Національним</a:t>
            </a:r>
            <a:r>
              <a:rPr lang="ru-RU" dirty="0" smtClean="0">
                <a:latin typeface="Times New Roman" pitchFamily="18" charset="0"/>
                <a:cs typeface="Times New Roman" pitchFamily="18" charset="0"/>
              </a:rPr>
              <a:t> Союзом. На початку </a:t>
            </a:r>
            <a:r>
              <a:rPr lang="ru-RU" dirty="0" err="1" smtClean="0">
                <a:latin typeface="Times New Roman" pitchFamily="18" charset="0"/>
                <a:cs typeface="Times New Roman" pitchFamily="18" charset="0"/>
              </a:rPr>
              <a:t>жовтня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прийняв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керівників</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Винниченка</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Ніковського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Ф. </a:t>
            </a:r>
            <a:r>
              <a:rPr lang="ru-RU" dirty="0" err="1" smtClean="0">
                <a:latin typeface="Times New Roman" pitchFamily="18" charset="0"/>
                <a:cs typeface="Times New Roman" pitchFamily="18" charset="0"/>
              </a:rPr>
              <a:t>Швеця</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Почалися</a:t>
            </a:r>
            <a:r>
              <a:rPr lang="ru-RU" dirty="0" smtClean="0">
                <a:latin typeface="Times New Roman" pitchFamily="18" charset="0"/>
                <a:cs typeface="Times New Roman" pitchFamily="18" charset="0"/>
              </a:rPr>
              <a:t> переговори </a:t>
            </a:r>
            <a:r>
              <a:rPr lang="ru-RU" dirty="0" err="1" smtClean="0">
                <a:latin typeface="Times New Roman" pitchFamily="18" charset="0"/>
                <a:cs typeface="Times New Roman" pitchFamily="18" charset="0"/>
              </a:rPr>
              <a:t>щодо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програми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кабінету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мав</a:t>
            </a:r>
            <a:r>
              <a:rPr lang="ru-RU" dirty="0" smtClean="0">
                <a:latin typeface="Times New Roman" pitchFamily="18" charset="0"/>
                <a:cs typeface="Times New Roman" pitchFamily="18" charset="0"/>
              </a:rPr>
              <a:t> бути </a:t>
            </a:r>
            <a:r>
              <a:rPr lang="ru-RU" dirty="0" err="1" smtClean="0">
                <a:latin typeface="Times New Roman" pitchFamily="18" charset="0"/>
                <a:cs typeface="Times New Roman" pitchFamily="18" charset="0"/>
              </a:rPr>
              <a:t>сформований</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їхньої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участі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Національний</a:t>
            </a:r>
            <a:r>
              <a:rPr lang="ru-RU" dirty="0" smtClean="0">
                <a:latin typeface="Times New Roman" pitchFamily="18" charset="0"/>
                <a:cs typeface="Times New Roman" pitchFamily="18" charset="0"/>
              </a:rPr>
              <a:t> Союз поставив </a:t>
            </a:r>
            <a:r>
              <a:rPr lang="ru-RU" dirty="0" err="1" smtClean="0">
                <a:latin typeface="Times New Roman" pitchFamily="18" charset="0"/>
                <a:cs typeface="Times New Roman" pitchFamily="18" charset="0"/>
              </a:rPr>
              <a:t>такі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вимоги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здійснення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аграрної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реформи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підставі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ліквідації</a:t>
            </a:r>
            <a:r>
              <a:rPr lang="ru-RU" dirty="0" smtClean="0">
                <a:latin typeface="Times New Roman" pitchFamily="18" charset="0"/>
                <a:cs typeface="Times New Roman" pitchFamily="18" charset="0"/>
              </a:rPr>
              <a:t> великого </a:t>
            </a:r>
            <a:r>
              <a:rPr lang="ru-RU" dirty="0" err="1" smtClean="0">
                <a:latin typeface="Times New Roman" pitchFamily="18" charset="0"/>
                <a:cs typeface="Times New Roman" pitchFamily="18" charset="0"/>
              </a:rPr>
              <a:t>землеволодіння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землею трудового селянства, </a:t>
            </a:r>
            <a:r>
              <a:rPr lang="ru-RU" dirty="0" err="1" smtClean="0">
                <a:latin typeface="Times New Roman" pitchFamily="18" charset="0"/>
                <a:cs typeface="Times New Roman" pitchFamily="18" charset="0"/>
              </a:rPr>
              <a:t>встановлення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демократичних</a:t>
            </a:r>
            <a:r>
              <a:rPr lang="ru-RU" dirty="0" smtClean="0">
                <a:latin typeface="Times New Roman" pitchFamily="18" charset="0"/>
                <a:cs typeface="Times New Roman" pitchFamily="18" charset="0"/>
              </a:rPr>
              <a:t> свобод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опрацювання</a:t>
            </a:r>
            <a:r>
              <a:rPr lang="ru-RU" dirty="0" smtClean="0">
                <a:latin typeface="Times New Roman" pitchFamily="18" charset="0"/>
                <a:cs typeface="Times New Roman" pitchFamily="18" charset="0"/>
              </a:rPr>
              <a:t> демократичного </a:t>
            </a:r>
            <a:r>
              <a:rPr lang="ru-RU" dirty="0" err="1" smtClean="0">
                <a:latin typeface="Times New Roman" pitchFamily="18" charset="0"/>
                <a:cs typeface="Times New Roman" pitchFamily="18" charset="0"/>
              </a:rPr>
              <a:t>виборчого</a:t>
            </a:r>
            <a:r>
              <a:rPr lang="ru-RU" dirty="0" smtClean="0">
                <a:latin typeface="Times New Roman" pitchFamily="18" charset="0"/>
                <a:cs typeface="Times New Roman" pitchFamily="18" charset="0"/>
              </a:rPr>
              <a:t> закону. Союз подав список </a:t>
            </a:r>
            <a:r>
              <a:rPr lang="ru-RU" dirty="0" err="1" smtClean="0">
                <a:latin typeface="Times New Roman" pitchFamily="18" charset="0"/>
                <a:cs typeface="Times New Roman" pitchFamily="18" charset="0"/>
              </a:rPr>
              <a:t>кандидатів</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міністрів</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найважливіших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міністерствах</a:t>
            </a:r>
            <a:r>
              <a:rPr lang="ru-RU" dirty="0" smtClean="0">
                <a:latin typeface="Times New Roman" pitchFamily="18" charset="0"/>
                <a:cs typeface="Times New Roman" pitchFamily="18" charset="0"/>
              </a:rPr>
              <a:t>.</a:t>
            </a:r>
          </a:p>
          <a:p>
            <a:pPr marL="100013" indent="168275">
              <a:buNone/>
            </a:pPr>
            <a:r>
              <a:rPr lang="ru-RU" dirty="0" err="1" smtClean="0">
                <a:latin typeface="Times New Roman" pitchFamily="18" charset="0"/>
                <a:cs typeface="Times New Roman" pitchFamily="18" charset="0"/>
              </a:rPr>
              <a:t>Дізнавшись</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намір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капітулювати</a:t>
            </a:r>
            <a:r>
              <a:rPr lang="ru-RU" dirty="0" smtClean="0">
                <a:latin typeface="Times New Roman" pitchFamily="18" charset="0"/>
                <a:cs typeface="Times New Roman" pitchFamily="18" charset="0"/>
              </a:rPr>
              <a:t> перед </a:t>
            </a:r>
            <a:r>
              <a:rPr lang="ru-RU" dirty="0" err="1" smtClean="0">
                <a:latin typeface="Times New Roman" pitchFamily="18" charset="0"/>
                <a:cs typeface="Times New Roman" pitchFamily="18" charset="0"/>
              </a:rPr>
              <a:t>партіями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стояли на </a:t>
            </a:r>
            <a:r>
              <a:rPr lang="ru-RU" dirty="0" err="1" smtClean="0">
                <a:latin typeface="Times New Roman" pitchFamily="18" charset="0"/>
                <a:cs typeface="Times New Roman" pitchFamily="18" charset="0"/>
              </a:rPr>
              <a:t>платформі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самостійності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кадетські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міністри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торговельно-промислові</a:t>
            </a:r>
            <a:r>
              <a:rPr lang="ru-RU" dirty="0" smtClean="0">
                <a:latin typeface="Times New Roman" pitchFamily="18" charset="0"/>
                <a:cs typeface="Times New Roman" pitchFamily="18" charset="0"/>
              </a:rPr>
              <a:t> кола, </a:t>
            </a:r>
            <a:r>
              <a:rPr lang="ru-RU" dirty="0" err="1" smtClean="0">
                <a:latin typeface="Times New Roman" pitchFamily="18" charset="0"/>
                <a:cs typeface="Times New Roman" pitchFamily="18" charset="0"/>
              </a:rPr>
              <a:t>об'єднані</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Протофісі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запротестували.-Вони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відкинули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програму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Національного</a:t>
            </a:r>
            <a:r>
              <a:rPr lang="ru-RU" dirty="0" smtClean="0">
                <a:latin typeface="Times New Roman" pitchFamily="18" charset="0"/>
                <a:cs typeface="Times New Roman" pitchFamily="18" charset="0"/>
              </a:rPr>
              <a:t> Союзу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поставили </a:t>
            </a:r>
            <a:r>
              <a:rPr lang="ru-RU" dirty="0" err="1" smtClean="0">
                <a:latin typeface="Times New Roman" pitchFamily="18" charset="0"/>
                <a:cs typeface="Times New Roman" pitchFamily="18" charset="0"/>
              </a:rPr>
              <a:t>вимогу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негайно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створити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антибільшовицький</a:t>
            </a:r>
            <a:r>
              <a:rPr lang="ru-RU" dirty="0" smtClean="0">
                <a:latin typeface="Times New Roman" pitchFamily="18" charset="0"/>
                <a:cs typeface="Times New Roman" pitchFamily="18" charset="0"/>
              </a:rPr>
              <a:t> фронт на засадах </a:t>
            </a:r>
            <a:r>
              <a:rPr lang="ru-RU" dirty="0" err="1" smtClean="0">
                <a:latin typeface="Times New Roman" pitchFamily="18" charset="0"/>
                <a:cs typeface="Times New Roman" pitchFamily="18" charset="0"/>
              </a:rPr>
              <a:t>об'єднання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білогвардійськими</a:t>
            </a:r>
            <a:r>
              <a:rPr lang="ru-RU" dirty="0" smtClean="0">
                <a:latin typeface="Times New Roman" pitchFamily="18" charset="0"/>
                <a:cs typeface="Times New Roman" pitchFamily="18" charset="0"/>
              </a:rPr>
              <a:t> силами </a:t>
            </a:r>
            <a:r>
              <a:rPr lang="ru-RU" dirty="0" err="1" smtClean="0">
                <a:latin typeface="Times New Roman" pitchFamily="18" charset="0"/>
                <a:cs typeface="Times New Roman" pitchFamily="18" charset="0"/>
              </a:rPr>
              <a:t>Росії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Скоропадський</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міг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рахуватися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єдинонеділимцями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стоїть</a:t>
            </a:r>
            <a:r>
              <a:rPr lang="ru-RU" dirty="0" smtClean="0">
                <a:latin typeface="Times New Roman" pitchFamily="18" charset="0"/>
                <a:cs typeface="Times New Roman" pitchFamily="18" charset="0"/>
              </a:rPr>
              <a:t> Антанта. З </a:t>
            </a:r>
            <a:r>
              <a:rPr lang="ru-RU" dirty="0" err="1" smtClean="0">
                <a:latin typeface="Times New Roman" pitchFamily="18" charset="0"/>
                <a:cs typeface="Times New Roman" pitchFamily="18" charset="0"/>
              </a:rPr>
              <a:t>іншого</a:t>
            </a:r>
            <a:r>
              <a:rPr lang="ru-RU" dirty="0" smtClean="0">
                <a:latin typeface="Times New Roman" pitchFamily="18" charset="0"/>
                <a:cs typeface="Times New Roman" pitchFamily="18" charset="0"/>
              </a:rPr>
              <a:t> боку, </a:t>
            </a:r>
            <a:r>
              <a:rPr lang="ru-RU" dirty="0" err="1" smtClean="0">
                <a:latin typeface="Times New Roman" pitchFamily="18" charset="0"/>
                <a:cs typeface="Times New Roman" pitchFamily="18" charset="0"/>
              </a:rPr>
              <a:t>він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потребував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підтримки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Національного</a:t>
            </a:r>
            <a:r>
              <a:rPr lang="ru-RU" dirty="0" smtClean="0">
                <a:latin typeface="Times New Roman" pitchFamily="18" charset="0"/>
                <a:cs typeface="Times New Roman" pitchFamily="18" charset="0"/>
              </a:rPr>
              <a:t> Союзу, </a:t>
            </a:r>
            <a:r>
              <a:rPr lang="ru-RU" dirty="0" err="1" smtClean="0">
                <a:latin typeface="Times New Roman" pitchFamily="18" charset="0"/>
                <a:cs typeface="Times New Roman" pitchFamily="18" charset="0"/>
              </a:rPr>
              <a:t>бо</a:t>
            </a:r>
            <a:r>
              <a:rPr lang="ru-RU" dirty="0" smtClean="0">
                <a:latin typeface="Times New Roman" pitchFamily="18" charset="0"/>
                <a:cs typeface="Times New Roman" pitchFamily="18" charset="0"/>
              </a:rPr>
              <a:t> знав,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білогвардійці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вкупі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Антантою </a:t>
            </a:r>
            <a:r>
              <a:rPr lang="ru-RU" dirty="0" err="1" smtClean="0">
                <a:latin typeface="Times New Roman" pitchFamily="18" charset="0"/>
                <a:cs typeface="Times New Roman" pitchFamily="18" charset="0"/>
              </a:rPr>
              <a:t>відмовлять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Державі</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праві</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існування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Внаслідок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цього</a:t>
            </a:r>
            <a:r>
              <a:rPr lang="ru-RU" dirty="0" smtClean="0">
                <a:latin typeface="Times New Roman" pitchFamily="18" charset="0"/>
                <a:cs typeface="Times New Roman" pitchFamily="18" charset="0"/>
              </a:rPr>
              <a:t> склад нового </a:t>
            </a:r>
            <a:r>
              <a:rPr lang="ru-RU" dirty="0" err="1" smtClean="0">
                <a:latin typeface="Times New Roman" pitchFamily="18" charset="0"/>
                <a:cs typeface="Times New Roman" pitchFamily="18" charset="0"/>
              </a:rPr>
              <a:t>кабінету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сформованого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головуванням</a:t>
            </a:r>
            <a:r>
              <a:rPr lang="ru-RU" dirty="0" smtClean="0">
                <a:latin typeface="Times New Roman" pitchFamily="18" charset="0"/>
                <a:cs typeface="Times New Roman" pitchFamily="18" charset="0"/>
              </a:rPr>
              <a:t> Ф. </a:t>
            </a:r>
            <a:r>
              <a:rPr lang="ru-RU" dirty="0" err="1" smtClean="0">
                <a:latin typeface="Times New Roman" pitchFamily="18" charset="0"/>
                <a:cs typeface="Times New Roman" pitchFamily="18" charset="0"/>
              </a:rPr>
              <a:t>Лизогуба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виявився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компромісним</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ньому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кандидати</a:t>
            </a:r>
            <a:r>
              <a:rPr lang="ru-RU" dirty="0" smtClean="0">
                <a:latin typeface="Times New Roman" pitchFamily="18" charset="0"/>
                <a:cs typeface="Times New Roman" pitchFamily="18" charset="0"/>
              </a:rPr>
              <a:t> як </a:t>
            </a:r>
            <a:r>
              <a:rPr lang="ru-RU" dirty="0" err="1" smtClean="0">
                <a:latin typeface="Times New Roman" pitchFamily="18" charset="0"/>
                <a:cs typeface="Times New Roman" pitchFamily="18" charset="0"/>
              </a:rPr>
              <a:t>Національного</a:t>
            </a:r>
            <a:r>
              <a:rPr lang="ru-RU" dirty="0" smtClean="0">
                <a:latin typeface="Times New Roman" pitchFamily="18" charset="0"/>
                <a:cs typeface="Times New Roman" pitchFamily="18" charset="0"/>
              </a:rPr>
              <a:t> Союзу, так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Протофісу</a:t>
            </a:r>
            <a:r>
              <a:rPr lang="ru-RU" dirty="0" smtClean="0">
                <a:latin typeface="Times New Roman" pitchFamily="18" charset="0"/>
                <a:cs typeface="Times New Roman" pitchFamily="18" charset="0"/>
              </a:rPr>
              <a:t>.</a:t>
            </a:r>
          </a:p>
          <a:p>
            <a:pPr marL="100013" indent="168275">
              <a:buNone/>
            </a:pPr>
            <a:r>
              <a:rPr lang="ru-RU" dirty="0" err="1" smtClean="0">
                <a:latin typeface="Times New Roman" pitchFamily="18" charset="0"/>
                <a:cs typeface="Times New Roman" pitchFamily="18" charset="0"/>
              </a:rPr>
              <a:t>Компромісом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партії</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задовольнилися</a:t>
            </a:r>
            <a:r>
              <a:rPr lang="ru-RU" dirty="0" smtClean="0">
                <a:latin typeface="Times New Roman" pitchFamily="18" charset="0"/>
                <a:cs typeface="Times New Roman" pitchFamily="18" charset="0"/>
              </a:rPr>
              <a:t>, а тому </a:t>
            </a:r>
            <a:r>
              <a:rPr lang="ru-RU" dirty="0" err="1" smtClean="0">
                <a:latin typeface="Times New Roman" pitchFamily="18" charset="0"/>
                <a:cs typeface="Times New Roman" pitchFamily="18" charset="0"/>
              </a:rPr>
              <a:t>продовжували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готувати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повстання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режиму. </a:t>
            </a:r>
            <a:r>
              <a:rPr lang="ru-RU" dirty="0" err="1" smtClean="0">
                <a:latin typeface="Times New Roman" pitchFamily="18" charset="0"/>
                <a:cs typeface="Times New Roman" pitchFamily="18" charset="0"/>
              </a:rPr>
              <a:t>Скоропадський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змушений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розпустити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кабінет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14 листопада </a:t>
            </a:r>
            <a:r>
              <a:rPr lang="ru-RU" dirty="0" err="1" smtClean="0">
                <a:latin typeface="Times New Roman" pitchFamily="18" charset="0"/>
                <a:cs typeface="Times New Roman" pitchFamily="18" charset="0"/>
              </a:rPr>
              <a:t>задекларував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федеративну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спілку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Росією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Йшлося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певна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річ</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небільшовицьку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ще</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існувало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Відреченням</a:t>
            </a:r>
            <a:r>
              <a:rPr lang="ru-RU" dirty="0" smtClean="0">
                <a:latin typeface="Times New Roman" pitchFamily="18" charset="0"/>
                <a:cs typeface="Times New Roman" pitchFamily="18" charset="0"/>
              </a:rPr>
              <a:t> од </a:t>
            </a:r>
            <a:r>
              <a:rPr lang="ru-RU" dirty="0" err="1" smtClean="0">
                <a:latin typeface="Times New Roman" pitchFamily="18" charset="0"/>
                <a:cs typeface="Times New Roman" pitchFamily="18" charset="0"/>
              </a:rPr>
              <a:t>державної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самостійності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розраховував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здобути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якщо</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допомогу</a:t>
            </a:r>
            <a:r>
              <a:rPr lang="ru-RU" dirty="0" smtClean="0">
                <a:latin typeface="Times New Roman" pitchFamily="18" charset="0"/>
                <a:cs typeface="Times New Roman" pitchFamily="18" charset="0"/>
              </a:rPr>
              <a:t>, то </a:t>
            </a:r>
            <a:r>
              <a:rPr lang="ru-RU" dirty="0" err="1" smtClean="0">
                <a:latin typeface="Times New Roman" pitchFamily="18" charset="0"/>
                <a:cs typeface="Times New Roman" pitchFamily="18" charset="0"/>
              </a:rPr>
              <a:t>хоча</a:t>
            </a:r>
            <a:r>
              <a:rPr lang="ru-RU" dirty="0" smtClean="0">
                <a:latin typeface="Times New Roman" pitchFamily="18" charset="0"/>
                <a:cs typeface="Times New Roman" pitchFamily="18" charset="0"/>
              </a:rPr>
              <a:t> б </a:t>
            </a:r>
            <a:r>
              <a:rPr lang="ru-RU" dirty="0" err="1" smtClean="0">
                <a:latin typeface="Times New Roman" pitchFamily="18" charset="0"/>
                <a:cs typeface="Times New Roman" pitchFamily="18" charset="0"/>
              </a:rPr>
              <a:t>прихильність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боку </a:t>
            </a:r>
            <a:r>
              <a:rPr lang="ru-RU" dirty="0" err="1" smtClean="0">
                <a:latin typeface="Times New Roman" pitchFamily="18" charset="0"/>
                <a:cs typeface="Times New Roman" pitchFamily="18" charset="0"/>
              </a:rPr>
              <a:t>дипломатів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Антанти</a:t>
            </a:r>
            <a:r>
              <a:rPr lang="ru-RU" dirty="0" smtClean="0">
                <a:latin typeface="Times New Roman" pitchFamily="18" charset="0"/>
                <a:cs typeface="Times New Roman" pitchFamily="18" charset="0"/>
              </a:rPr>
              <a:t>. Але </a:t>
            </a:r>
            <a:r>
              <a:rPr lang="ru-RU" dirty="0" err="1" smtClean="0">
                <a:latin typeface="Times New Roman" pitchFamily="18" charset="0"/>
                <a:cs typeface="Times New Roman" pitchFamily="18" charset="0"/>
              </a:rPr>
              <a:t>гетьманщина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вже</a:t>
            </a:r>
            <a:r>
              <a:rPr lang="ru-RU" dirty="0" smtClean="0">
                <a:latin typeface="Times New Roman" pitchFamily="18" charset="0"/>
                <a:cs typeface="Times New Roman" pitchFamily="18" charset="0"/>
              </a:rPr>
              <a:t> доживала </a:t>
            </a:r>
            <a:r>
              <a:rPr lang="ru-RU" dirty="0" err="1" smtClean="0">
                <a:latin typeface="Times New Roman" pitchFamily="18" charset="0"/>
                <a:cs typeface="Times New Roman" pitchFamily="18" charset="0"/>
              </a:rPr>
              <a:t>останні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дні</a:t>
            </a:r>
            <a:r>
              <a:rPr lang="ru-RU" dirty="0" smtClean="0">
                <a:latin typeface="Times New Roman" pitchFamily="18" charset="0"/>
                <a:cs typeface="Times New Roman" pitchFamily="18" charset="0"/>
              </a:rPr>
              <a:t>.</a:t>
            </a:r>
          </a:p>
          <a:p>
            <a:pPr marL="100013" indent="168275">
              <a:buNone/>
            </a:pPr>
            <a:endParaRPr lang="ru-RU"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7901014" cy="725470"/>
          </a:xfrm>
        </p:spPr>
        <p:txBody>
          <a:bodyPr>
            <a:normAutofit/>
          </a:bodyPr>
          <a:lstStyle/>
          <a:p>
            <a:pPr algn="ctr"/>
            <a:r>
              <a:rPr lang="ru-RU" b="1" dirty="0" err="1" smtClean="0"/>
              <a:t>Утворення</a:t>
            </a:r>
            <a:r>
              <a:rPr lang="ru-RU" b="1" dirty="0" smtClean="0"/>
              <a:t> </a:t>
            </a:r>
            <a:r>
              <a:rPr lang="ru-RU" b="1" dirty="0" err="1" smtClean="0"/>
              <a:t>Директорії</a:t>
            </a:r>
            <a:endParaRPr lang="ru-RU" dirty="0"/>
          </a:p>
        </p:txBody>
      </p:sp>
      <p:sp>
        <p:nvSpPr>
          <p:cNvPr id="3" name="Содержимое 2"/>
          <p:cNvSpPr>
            <a:spLocks noGrp="1"/>
          </p:cNvSpPr>
          <p:nvPr>
            <p:ph sz="quarter" idx="1"/>
          </p:nvPr>
        </p:nvSpPr>
        <p:spPr>
          <a:xfrm>
            <a:off x="457200" y="1142984"/>
            <a:ext cx="8186766" cy="5259530"/>
          </a:xfrm>
        </p:spPr>
        <p:txBody>
          <a:bodyPr>
            <a:normAutofit fontScale="62500" lnSpcReduction="20000"/>
          </a:bodyPr>
          <a:lstStyle/>
          <a:p>
            <a:pPr marL="100013" indent="168275">
              <a:buNone/>
            </a:pPr>
            <a:r>
              <a:rPr lang="ru-RU" dirty="0" smtClean="0">
                <a:latin typeface="Times New Roman" pitchFamily="18" charset="0"/>
                <a:cs typeface="Times New Roman" pitchFamily="18" charset="0"/>
              </a:rPr>
              <a:t>У </a:t>
            </a:r>
            <a:r>
              <a:rPr lang="ru-RU" dirty="0" err="1" smtClean="0">
                <a:latin typeface="Times New Roman" pitchFamily="18" charset="0"/>
                <a:cs typeface="Times New Roman" pitchFamily="18" charset="0"/>
              </a:rPr>
              <a:t>ніч</a:t>
            </a:r>
            <a:r>
              <a:rPr lang="ru-RU" dirty="0" smtClean="0">
                <a:latin typeface="Times New Roman" pitchFamily="18" charset="0"/>
                <a:cs typeface="Times New Roman" pitchFamily="18" charset="0"/>
              </a:rPr>
              <a:t> на 14 листопада в </a:t>
            </a:r>
            <a:r>
              <a:rPr lang="ru-RU" dirty="0" err="1" smtClean="0">
                <a:latin typeface="Times New Roman" pitchFamily="18" charset="0"/>
                <a:cs typeface="Times New Roman" pitchFamily="18" charset="0"/>
              </a:rPr>
              <a:t>Києві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відбулося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таємне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засідання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Національного</a:t>
            </a:r>
            <a:r>
              <a:rPr lang="ru-RU" dirty="0" smtClean="0">
                <a:latin typeface="Times New Roman" pitchFamily="18" charset="0"/>
                <a:cs typeface="Times New Roman" pitchFamily="18" charset="0"/>
              </a:rPr>
              <a:t> Союзу, в </a:t>
            </a:r>
            <a:r>
              <a:rPr lang="ru-RU" dirty="0" err="1" smtClean="0">
                <a:latin typeface="Times New Roman" pitchFamily="18" charset="0"/>
                <a:cs typeface="Times New Roman" pitchFamily="18" charset="0"/>
              </a:rPr>
              <a:t>якому</a:t>
            </a:r>
            <a:r>
              <a:rPr lang="ru-RU" dirty="0" smtClean="0">
                <a:latin typeface="Times New Roman" pitchFamily="18" charset="0"/>
                <a:cs typeface="Times New Roman" pitchFamily="18" charset="0"/>
              </a:rPr>
              <a:t> взяли участь </a:t>
            </a:r>
            <a:r>
              <a:rPr lang="ru-RU" dirty="0" err="1" smtClean="0">
                <a:latin typeface="Times New Roman" pitchFamily="18" charset="0"/>
                <a:cs typeface="Times New Roman" pitchFamily="18" charset="0"/>
              </a:rPr>
              <a:t>представники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партій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Селянської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спілки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профспілки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залізничників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січових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стрільців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Присутні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відхилили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ідею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негайного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поновлення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Центральної</a:t>
            </a:r>
            <a:r>
              <a:rPr lang="ru-RU" dirty="0" smtClean="0">
                <a:latin typeface="Times New Roman" pitchFamily="18" charset="0"/>
                <a:cs typeface="Times New Roman" pitchFamily="18" charset="0"/>
              </a:rPr>
              <a:t> Ради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створили </a:t>
            </a:r>
            <a:r>
              <a:rPr lang="ru-RU" dirty="0" err="1" smtClean="0">
                <a:latin typeface="Times New Roman" pitchFamily="18" charset="0"/>
                <a:cs typeface="Times New Roman" pitchFamily="18" charset="0"/>
              </a:rPr>
              <a:t>п'яти-особовий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верховний</a:t>
            </a:r>
            <a:r>
              <a:rPr lang="ru-RU" dirty="0" smtClean="0">
                <a:latin typeface="Times New Roman" pitchFamily="18" charset="0"/>
                <a:cs typeface="Times New Roman" pitchFamily="18" charset="0"/>
              </a:rPr>
              <a:t> орган </a:t>
            </a:r>
            <a:r>
              <a:rPr lang="ru-RU" dirty="0" err="1" smtClean="0">
                <a:latin typeface="Times New Roman" pitchFamily="18" charset="0"/>
                <a:cs typeface="Times New Roman" pitchFamily="18" charset="0"/>
              </a:rPr>
              <a:t>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Народної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Республіки</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Директорію</a:t>
            </a:r>
            <a:r>
              <a:rPr lang="ru-RU" dirty="0" smtClean="0">
                <a:latin typeface="Times New Roman" pitchFamily="18" charset="0"/>
                <a:cs typeface="Times New Roman" pitchFamily="18" charset="0"/>
              </a:rPr>
              <a:t>. Головою став </a:t>
            </a:r>
            <a:r>
              <a:rPr lang="ru-RU" dirty="0" err="1" smtClean="0">
                <a:latin typeface="Times New Roman" pitchFamily="18" charset="0"/>
                <a:cs typeface="Times New Roman" pitchFamily="18" charset="0"/>
              </a:rPr>
              <a:t>соціал-демократ</a:t>
            </a:r>
            <a:r>
              <a:rPr lang="ru-RU" dirty="0" smtClean="0">
                <a:latin typeface="Times New Roman" pitchFamily="18" charset="0"/>
                <a:cs typeface="Times New Roman" pitchFamily="18" charset="0"/>
              </a:rPr>
              <a:t> В^К. Винниченко.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січових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стрільців</a:t>
            </a:r>
            <a:r>
              <a:rPr lang="ru-RU" dirty="0" smtClean="0">
                <a:latin typeface="Times New Roman" pitchFamily="18" charset="0"/>
                <a:cs typeface="Times New Roman" pitchFamily="18" charset="0"/>
              </a:rPr>
              <a:t> у члени </a:t>
            </a:r>
            <a:r>
              <a:rPr lang="ru-RU" dirty="0" err="1" smtClean="0">
                <a:latin typeface="Times New Roman" pitchFamily="18" charset="0"/>
                <a:cs typeface="Times New Roman" pitchFamily="18" charset="0"/>
              </a:rPr>
              <a:t>Директори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висунуто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соціал-демократа</a:t>
            </a:r>
            <a:r>
              <a:rPr lang="ru-RU" dirty="0" smtClean="0">
                <a:latin typeface="Times New Roman" pitchFamily="18" charset="0"/>
                <a:cs typeface="Times New Roman" pitchFamily="18" charset="0"/>
              </a:rPr>
              <a:t> С. В. Петлюру, </a:t>
            </a:r>
            <a:r>
              <a:rPr lang="ru-RU" dirty="0" err="1" smtClean="0">
                <a:latin typeface="Times New Roman" pitchFamily="18" charset="0"/>
                <a:cs typeface="Times New Roman" pitchFamily="18" charset="0"/>
              </a:rPr>
              <a:t>який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обійняв</a:t>
            </a:r>
            <a:r>
              <a:rPr lang="ru-RU" dirty="0" smtClean="0">
                <a:latin typeface="Times New Roman" pitchFamily="18" charset="0"/>
                <a:cs typeface="Times New Roman" pitchFamily="18" charset="0"/>
              </a:rPr>
              <a:t> посаду головного </a:t>
            </a:r>
            <a:r>
              <a:rPr lang="ru-RU" dirty="0" err="1" smtClean="0">
                <a:latin typeface="Times New Roman" pitchFamily="18" charset="0"/>
                <a:cs typeface="Times New Roman" pitchFamily="18" charset="0"/>
              </a:rPr>
              <a:t>отамана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a:t>
            </a:r>
            <a:r>
              <a:rPr lang="ru-RU" dirty="0" smtClean="0">
                <a:latin typeface="Times New Roman" pitchFamily="18" charset="0"/>
                <a:cs typeface="Times New Roman" pitchFamily="18" charset="0"/>
              </a:rPr>
              <a:t> УНР.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обрали</a:t>
            </a:r>
            <a:r>
              <a:rPr lang="ru-RU" dirty="0" smtClean="0">
                <a:latin typeface="Times New Roman" pitchFamily="18" charset="0"/>
                <a:cs typeface="Times New Roman" pitchFamily="18" charset="0"/>
              </a:rPr>
              <a:t> заочно. </a:t>
            </a:r>
            <a:r>
              <a:rPr lang="ru-RU" dirty="0" err="1" smtClean="0">
                <a:latin typeface="Times New Roman" pitchFamily="18" charset="0"/>
                <a:cs typeface="Times New Roman" pitchFamily="18" charset="0"/>
              </a:rPr>
              <a:t>Представником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Селянської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спілки</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став проректор </a:t>
            </a:r>
            <a:r>
              <a:rPr lang="ru-RU" dirty="0" err="1" smtClean="0">
                <a:latin typeface="Times New Roman" pitchFamily="18" charset="0"/>
                <a:cs typeface="Times New Roman" pitchFamily="18" charset="0"/>
              </a:rPr>
              <a:t>Київського</a:t>
            </a:r>
            <a:r>
              <a:rPr lang="ru-RU" dirty="0" smtClean="0">
                <a:latin typeface="Times New Roman" pitchFamily="18" charset="0"/>
                <a:cs typeface="Times New Roman" pitchFamily="18" charset="0"/>
              </a:rPr>
              <a:t> державного </a:t>
            </a:r>
            <a:r>
              <a:rPr lang="ru-RU" dirty="0" err="1" smtClean="0">
                <a:latin typeface="Times New Roman" pitchFamily="18" charset="0"/>
                <a:cs typeface="Times New Roman" pitchFamily="18" charset="0"/>
              </a:rPr>
              <a:t>українського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університету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професор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геології</a:t>
            </a:r>
            <a:r>
              <a:rPr lang="ru-RU" dirty="0" smtClean="0">
                <a:latin typeface="Times New Roman" pitchFamily="18" charset="0"/>
                <a:cs typeface="Times New Roman" pitchFamily="18" charset="0"/>
              </a:rPr>
              <a:t> Ф. П. </a:t>
            </a:r>
            <a:r>
              <a:rPr lang="ru-RU" dirty="0" err="1" smtClean="0">
                <a:latin typeface="Times New Roman" pitchFamily="18" charset="0"/>
                <a:cs typeface="Times New Roman" pitchFamily="18" charset="0"/>
              </a:rPr>
              <a:t>Швець</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партійною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приналежністю</a:t>
            </a:r>
            <a:r>
              <a:rPr lang="ru-RU" dirty="0" smtClean="0">
                <a:latin typeface="Times New Roman" pitchFamily="18" charset="0"/>
                <a:cs typeface="Times New Roman" pitchFamily="18" charset="0"/>
              </a:rPr>
              <a:t> — член УПСР. До складу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ввійшли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також</a:t>
            </a:r>
            <a:r>
              <a:rPr lang="ru-RU" dirty="0" smtClean="0">
                <a:latin typeface="Times New Roman" pitchFamily="18" charset="0"/>
                <a:cs typeface="Times New Roman" pitchFamily="18" charset="0"/>
              </a:rPr>
              <a:t> адвокат, </a:t>
            </a:r>
            <a:r>
              <a:rPr lang="ru-RU" dirty="0" err="1" smtClean="0">
                <a:latin typeface="Times New Roman" pitchFamily="18" charset="0"/>
                <a:cs typeface="Times New Roman" pitchFamily="18" charset="0"/>
              </a:rPr>
              <a:t>соціаліст-самостійник</a:t>
            </a:r>
            <a:r>
              <a:rPr lang="ru-RU" dirty="0" smtClean="0">
                <a:latin typeface="Times New Roman" pitchFamily="18" charset="0"/>
                <a:cs typeface="Times New Roman" pitchFamily="18" charset="0"/>
              </a:rPr>
              <a:t> П. М. </a:t>
            </a:r>
            <a:r>
              <a:rPr lang="ru-RU" dirty="0" err="1" smtClean="0">
                <a:latin typeface="Times New Roman" pitchFamily="18" charset="0"/>
                <a:cs typeface="Times New Roman" pitchFamily="18" charset="0"/>
              </a:rPr>
              <a:t>Андрієвський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керівник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профспілки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залізничників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безпартійний</a:t>
            </a:r>
            <a:r>
              <a:rPr lang="ru-RU" dirty="0" smtClean="0">
                <a:latin typeface="Times New Roman" pitchFamily="18" charset="0"/>
                <a:cs typeface="Times New Roman" pitchFamily="18" charset="0"/>
              </a:rPr>
              <a:t> А. Г. Макаренко. </a:t>
            </a:r>
            <a:r>
              <a:rPr lang="ru-RU" dirty="0" err="1" smtClean="0">
                <a:latin typeface="Times New Roman" pitchFamily="18" charset="0"/>
                <a:cs typeface="Times New Roman" pitchFamily="18" charset="0"/>
              </a:rPr>
              <a:t>Директорія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створювалася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конкретною метою — для </a:t>
            </a:r>
            <a:r>
              <a:rPr lang="ru-RU" dirty="0" err="1" smtClean="0">
                <a:latin typeface="Times New Roman" pitchFamily="18" charset="0"/>
                <a:cs typeface="Times New Roman" pitchFamily="18" charset="0"/>
              </a:rPr>
              <a:t>ліквідації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гетьманського</a:t>
            </a:r>
            <a:r>
              <a:rPr lang="ru-RU" dirty="0" smtClean="0">
                <a:latin typeface="Times New Roman" pitchFamily="18" charset="0"/>
                <a:cs typeface="Times New Roman" pitchFamily="18" charset="0"/>
              </a:rPr>
              <a:t> режиму. </a:t>
            </a:r>
            <a:r>
              <a:rPr lang="ru-RU" dirty="0" err="1" smtClean="0">
                <a:latin typeface="Times New Roman" pitchFamily="18" charset="0"/>
                <a:cs typeface="Times New Roman" pitchFamily="18" charset="0"/>
              </a:rPr>
              <a:t>Після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цього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передбачалося</a:t>
            </a:r>
            <a:r>
              <a:rPr lang="ru-RU" dirty="0" smtClean="0">
                <a:latin typeface="Times New Roman" pitchFamily="18" charset="0"/>
                <a:cs typeface="Times New Roman" pitchFamily="18" charset="0"/>
              </a:rPr>
              <a:t> заново </a:t>
            </a:r>
            <a:r>
              <a:rPr lang="ru-RU" dirty="0" err="1" smtClean="0">
                <a:latin typeface="Times New Roman" pitchFamily="18" charset="0"/>
                <a:cs typeface="Times New Roman" pitchFamily="18" charset="0"/>
              </a:rPr>
              <a:t>визначити</a:t>
            </a:r>
            <a:r>
              <a:rPr lang="ru-RU" dirty="0" smtClean="0">
                <a:latin typeface="Times New Roman" pitchFamily="18" charset="0"/>
                <a:cs typeface="Times New Roman" pitchFamily="18" charset="0"/>
              </a:rPr>
              <a:t> форму </a:t>
            </a:r>
            <a:r>
              <a:rPr lang="ru-RU" dirty="0" err="1" smtClean="0">
                <a:latin typeface="Times New Roman" pitchFamily="18" charset="0"/>
                <a:cs typeface="Times New Roman" pitchFamily="18" charset="0"/>
              </a:rPr>
              <a:t>державної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організації</a:t>
            </a:r>
            <a:r>
              <a:rPr lang="ru-RU" dirty="0" smtClean="0">
                <a:latin typeface="Times New Roman" pitchFamily="18" charset="0"/>
                <a:cs typeface="Times New Roman" pitchFamily="18" charset="0"/>
              </a:rPr>
              <a:t> УНР.</a:t>
            </a:r>
          </a:p>
          <a:p>
            <a:pPr marL="100013" indent="168275">
              <a:buNone/>
            </a:pPr>
            <a:r>
              <a:rPr lang="ru-RU" dirty="0" err="1" smtClean="0">
                <a:latin typeface="Times New Roman" pitchFamily="18" charset="0"/>
                <a:cs typeface="Times New Roman" pitchFamily="18" charset="0"/>
              </a:rPr>
              <a:t>Звільнений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тюрми</a:t>
            </a:r>
            <a:r>
              <a:rPr lang="ru-RU" dirty="0" smtClean="0">
                <a:latin typeface="Times New Roman" pitchFamily="18" charset="0"/>
                <a:cs typeface="Times New Roman" pitchFamily="18" charset="0"/>
              </a:rPr>
              <a:t>, Петлюра </a:t>
            </a:r>
            <a:r>
              <a:rPr lang="ru-RU" dirty="0" err="1" smtClean="0">
                <a:latin typeface="Times New Roman" pitchFamily="18" charset="0"/>
                <a:cs typeface="Times New Roman" pitchFamily="18" charset="0"/>
              </a:rPr>
              <a:t>негайно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подався</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Білу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Церкву</a:t>
            </a:r>
            <a:r>
              <a:rPr lang="ru-RU" dirty="0" smtClean="0">
                <a:latin typeface="Times New Roman" pitchFamily="18" charset="0"/>
                <a:cs typeface="Times New Roman" pitchFamily="18" charset="0"/>
              </a:rPr>
              <a:t>, де проходили </a:t>
            </a:r>
            <a:r>
              <a:rPr lang="ru-RU" dirty="0" err="1" smtClean="0">
                <a:latin typeface="Times New Roman" pitchFamily="18" charset="0"/>
                <a:cs typeface="Times New Roman" pitchFamily="18" charset="0"/>
              </a:rPr>
              <a:t>переформування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січові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стрільці</a:t>
            </a:r>
            <a:r>
              <a:rPr lang="ru-RU" dirty="0" smtClean="0">
                <a:latin typeface="Times New Roman" pitchFamily="18" charset="0"/>
                <a:cs typeface="Times New Roman" pitchFamily="18" charset="0"/>
              </a:rPr>
              <a:t>. Через день тут </a:t>
            </a:r>
            <a:r>
              <a:rPr lang="ru-RU" dirty="0" err="1" smtClean="0">
                <a:latin typeface="Times New Roman" pitchFamily="18" charset="0"/>
                <a:cs typeface="Times New Roman" pitchFamily="18" charset="0"/>
              </a:rPr>
              <a:t>опинилися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інші</a:t>
            </a:r>
            <a:r>
              <a:rPr lang="ru-RU" dirty="0" smtClean="0">
                <a:latin typeface="Times New Roman" pitchFamily="18" charset="0"/>
                <a:cs typeface="Times New Roman" pitchFamily="18" charset="0"/>
              </a:rPr>
              <a:t> члени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Вони </a:t>
            </a:r>
            <a:r>
              <a:rPr lang="ru-RU" dirty="0" err="1" smtClean="0">
                <a:latin typeface="Times New Roman" pitchFamily="18" charset="0"/>
                <a:cs typeface="Times New Roman" pitchFamily="18" charset="0"/>
              </a:rPr>
              <a:t>уклали</a:t>
            </a:r>
            <a:r>
              <a:rPr lang="ru-RU" dirty="0" smtClean="0">
                <a:latin typeface="Times New Roman" pitchFamily="18" charset="0"/>
                <a:cs typeface="Times New Roman" pitchFamily="18" charset="0"/>
              </a:rPr>
              <a:t> угоду про </a:t>
            </a:r>
            <a:r>
              <a:rPr lang="ru-RU" dirty="0" err="1" smtClean="0">
                <a:latin typeface="Times New Roman" pitchFamily="18" charset="0"/>
                <a:cs typeface="Times New Roman" pitchFamily="18" charset="0"/>
              </a:rPr>
              <a:t>нейтралітет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Великою </a:t>
            </a:r>
            <a:r>
              <a:rPr lang="ru-RU" dirty="0" err="1" smtClean="0">
                <a:latin typeface="Times New Roman" pitchFamily="18" charset="0"/>
                <a:cs typeface="Times New Roman" pitchFamily="18" charset="0"/>
              </a:rPr>
              <a:t>солдатською</a:t>
            </a:r>
            <a:r>
              <a:rPr lang="ru-RU" dirty="0" smtClean="0">
                <a:latin typeface="Times New Roman" pitchFamily="18" charset="0"/>
                <a:cs typeface="Times New Roman" pitchFamily="18" charset="0"/>
              </a:rPr>
              <a:t> радою, яка </a:t>
            </a:r>
            <a:r>
              <a:rPr lang="ru-RU" dirty="0" err="1" smtClean="0">
                <a:latin typeface="Times New Roman" pitchFamily="18" charset="0"/>
                <a:cs typeface="Times New Roman" pitchFamily="18" charset="0"/>
              </a:rPr>
              <a:t>постала</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окупаційних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після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революції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Німеччині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повели </a:t>
            </a:r>
            <a:r>
              <a:rPr lang="ru-RU" dirty="0" err="1" smtClean="0">
                <a:latin typeface="Times New Roman" pitchFamily="18" charset="0"/>
                <a:cs typeface="Times New Roman" pitchFamily="18" charset="0"/>
              </a:rPr>
              <a:t>стрільців</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похід</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Київ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Мотовилівкою</a:t>
            </a:r>
            <a:r>
              <a:rPr lang="ru-RU" dirty="0" smtClean="0">
                <a:latin typeface="Times New Roman" pitchFamily="18" charset="0"/>
                <a:cs typeface="Times New Roman" pitchFamily="18" charset="0"/>
              </a:rPr>
              <a:t>, за ЗО км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столиці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стрільці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розгромили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найбільш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боєздатні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гетьмана</a:t>
            </a:r>
            <a:r>
              <a:rPr lang="ru-RU" dirty="0" smtClean="0">
                <a:latin typeface="Times New Roman" pitchFamily="18" charset="0"/>
                <a:cs typeface="Times New Roman" pitchFamily="18" charset="0"/>
              </a:rPr>
              <a:t> — полк </a:t>
            </a:r>
            <a:r>
              <a:rPr lang="ru-RU" dirty="0" err="1" smtClean="0">
                <a:latin typeface="Times New Roman" pitchFamily="18" charset="0"/>
                <a:cs typeface="Times New Roman" pitchFamily="18" charset="0"/>
              </a:rPr>
              <a:t>сердюків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офіцерську</a:t>
            </a:r>
            <a:r>
              <a:rPr lang="ru-RU" dirty="0" smtClean="0">
                <a:latin typeface="Times New Roman" pitchFamily="18" charset="0"/>
                <a:cs typeface="Times New Roman" pitchFamily="18" charset="0"/>
              </a:rPr>
              <a:t> дружину. </a:t>
            </a:r>
            <a:r>
              <a:rPr lang="ru-RU" dirty="0" err="1" smtClean="0">
                <a:latin typeface="Times New Roman" pitchFamily="18" charset="0"/>
                <a:cs typeface="Times New Roman" pitchFamily="18" charset="0"/>
              </a:rPr>
              <a:t>Дізнавшись</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це</a:t>
            </a:r>
            <a:r>
              <a:rPr lang="ru-RU" dirty="0" smtClean="0">
                <a:latin typeface="Times New Roman" pitchFamily="18" charset="0"/>
                <a:cs typeface="Times New Roman" pitchFamily="18" charset="0"/>
              </a:rPr>
              <a:t>, командир одного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Запорізької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дивізії</a:t>
            </a:r>
            <a:r>
              <a:rPr lang="ru-RU" dirty="0" smtClean="0">
                <a:latin typeface="Times New Roman" pitchFamily="18" charset="0"/>
                <a:cs typeface="Times New Roman" pitchFamily="18" charset="0"/>
              </a:rPr>
              <a:t> П. </a:t>
            </a:r>
            <a:r>
              <a:rPr lang="ru-RU" dirty="0" err="1" smtClean="0">
                <a:latin typeface="Times New Roman" pitchFamily="18" charset="0"/>
                <a:cs typeface="Times New Roman" pitchFamily="18" charset="0"/>
              </a:rPr>
              <a:t>Балбачан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перейшов</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бік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захопив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Харків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Наслідуючи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приклад, </a:t>
            </a:r>
            <a:r>
              <a:rPr lang="ru-RU" dirty="0" err="1" smtClean="0">
                <a:latin typeface="Times New Roman" pitchFamily="18" charset="0"/>
                <a:cs typeface="Times New Roman" pitchFamily="18" charset="0"/>
              </a:rPr>
              <a:t>інші</a:t>
            </a:r>
            <a:r>
              <a:rPr lang="ru-RU" dirty="0" smtClean="0">
                <a:latin typeface="Times New Roman" pitchFamily="18" charset="0"/>
                <a:cs typeface="Times New Roman" pitchFamily="18" charset="0"/>
              </a:rPr>
              <a:t> полки </a:t>
            </a:r>
            <a:r>
              <a:rPr lang="ru-RU" dirty="0" err="1" smtClean="0">
                <a:latin typeface="Times New Roman" pitchFamily="18" charset="0"/>
                <a:cs typeface="Times New Roman" pitchFamily="18" charset="0"/>
              </a:rPr>
              <a:t>цієї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дивізії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зайняли</a:t>
            </a:r>
            <a:r>
              <a:rPr lang="ru-RU" dirty="0" smtClean="0">
                <a:latin typeface="Times New Roman" pitchFamily="18" charset="0"/>
                <a:cs typeface="Times New Roman" pitchFamily="18" charset="0"/>
              </a:rPr>
              <a:t> Полтаву. </a:t>
            </a:r>
            <a:r>
              <a:rPr lang="ru-RU" dirty="0" err="1" smtClean="0">
                <a:latin typeface="Times New Roman" pitchFamily="18" charset="0"/>
                <a:cs typeface="Times New Roman" pitchFamily="18" charset="0"/>
              </a:rPr>
              <a:t>Сірожупанна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дивізія</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Чернігівщині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також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a:t>
            </a:r>
          </a:p>
          <a:p>
            <a:pPr marL="100013" indent="168275">
              <a:buNone/>
            </a:pPr>
            <a:r>
              <a:rPr lang="ru-RU" dirty="0" smtClean="0">
                <a:latin typeface="Times New Roman" pitchFamily="18" charset="0"/>
                <a:cs typeface="Times New Roman" pitchFamily="18" charset="0"/>
              </a:rPr>
              <a:t>На </a:t>
            </a:r>
            <a:r>
              <a:rPr lang="ru-RU" dirty="0" err="1" smtClean="0">
                <a:latin typeface="Times New Roman" pitchFamily="18" charset="0"/>
                <a:cs typeface="Times New Roman" pitchFamily="18" charset="0"/>
              </a:rPr>
              <a:t>хвилі</a:t>
            </a:r>
            <a:r>
              <a:rPr lang="ru-RU" dirty="0" smtClean="0">
                <a:latin typeface="Times New Roman" pitchFamily="18" charset="0"/>
                <a:cs typeface="Times New Roman" pitchFamily="18" charset="0"/>
              </a:rPr>
              <a:t> широкого </a:t>
            </a:r>
            <a:r>
              <a:rPr lang="ru-RU" dirty="0" err="1" smtClean="0">
                <a:latin typeface="Times New Roman" pitchFamily="18" charset="0"/>
                <a:cs typeface="Times New Roman" pitchFamily="18" charset="0"/>
              </a:rPr>
              <a:t>повстанського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руху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танули</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військові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швидко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зростали</a:t>
            </a:r>
            <a:r>
              <a:rPr lang="ru-RU" dirty="0" smtClean="0">
                <a:latin typeface="Times New Roman" pitchFamily="18" charset="0"/>
                <a:cs typeface="Times New Roman" pitchFamily="18" charset="0"/>
              </a:rPr>
              <a:t>. Вона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блискавичною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швидкістю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захоплювала</a:t>
            </a:r>
            <a:r>
              <a:rPr lang="ru-RU" dirty="0" smtClean="0">
                <a:latin typeface="Times New Roman" pitchFamily="18" charset="0"/>
                <a:cs typeface="Times New Roman" pitchFamily="18" charset="0"/>
              </a:rPr>
              <a:t> контроль над </a:t>
            </a:r>
            <a:r>
              <a:rPr lang="ru-RU" dirty="0" err="1" smtClean="0">
                <a:latin typeface="Times New Roman" pitchFamily="18" charset="0"/>
                <a:cs typeface="Times New Roman" pitchFamily="18" charset="0"/>
              </a:rPr>
              <a:t>територією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На початку </a:t>
            </a:r>
            <a:r>
              <a:rPr lang="ru-RU" dirty="0" err="1" smtClean="0">
                <a:latin typeface="Times New Roman" pitchFamily="18" charset="0"/>
                <a:cs typeface="Times New Roman" pitchFamily="18" charset="0"/>
              </a:rPr>
              <a:t>грудня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опинилися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вже</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Одесі</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ніч</a:t>
            </a:r>
            <a:r>
              <a:rPr lang="ru-RU" dirty="0" smtClean="0">
                <a:latin typeface="Times New Roman" pitchFamily="18" charset="0"/>
                <a:cs typeface="Times New Roman" pitchFamily="18" charset="0"/>
              </a:rPr>
              <a:t> на 14 </a:t>
            </a:r>
            <a:r>
              <a:rPr lang="ru-RU" dirty="0" err="1" smtClean="0">
                <a:latin typeface="Times New Roman" pitchFamily="18" charset="0"/>
                <a:cs typeface="Times New Roman" pitchFamily="18" charset="0"/>
              </a:rPr>
              <a:t>грудня</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Києві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підняли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повстання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партійні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бойові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дружини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переважно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більшовиків</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єврейських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соціалістичних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партій</a:t>
            </a:r>
            <a:r>
              <a:rPr lang="ru-RU" dirty="0" smtClean="0">
                <a:latin typeface="Times New Roman" pitchFamily="18" charset="0"/>
                <a:cs typeface="Times New Roman" pitchFamily="18" charset="0"/>
              </a:rPr>
              <a:t>. У руках </a:t>
            </a:r>
            <a:r>
              <a:rPr lang="ru-RU" dirty="0" err="1" smtClean="0">
                <a:latin typeface="Times New Roman" pitchFamily="18" charset="0"/>
                <a:cs typeface="Times New Roman" pitchFamily="18" charset="0"/>
              </a:rPr>
              <a:t>повсталих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опинилися</a:t>
            </a:r>
            <a:r>
              <a:rPr lang="ru-RU" dirty="0" smtClean="0">
                <a:latin typeface="Times New Roman" pitchFamily="18" charset="0"/>
                <a:cs typeface="Times New Roman" pitchFamily="18" charset="0"/>
              </a:rPr>
              <a:t> завод "Арсенал", </a:t>
            </a:r>
            <a:r>
              <a:rPr lang="ru-RU" dirty="0" err="1" smtClean="0">
                <a:latin typeface="Times New Roman" pitchFamily="18" charset="0"/>
                <a:cs typeface="Times New Roman" pitchFamily="18" charset="0"/>
              </a:rPr>
              <a:t>військове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міністерство</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інші</a:t>
            </a:r>
            <a:r>
              <a:rPr lang="ru-RU" dirty="0" smtClean="0">
                <a:latin typeface="Times New Roman" pitchFamily="18" charset="0"/>
                <a:cs typeface="Times New Roman" pitchFamily="18" charset="0"/>
              </a:rPr>
              <a:t> установи. </a:t>
            </a:r>
            <a:r>
              <a:rPr lang="ru-RU" dirty="0" err="1" smtClean="0">
                <a:latin typeface="Times New Roman" pitchFamily="18" charset="0"/>
                <a:cs typeface="Times New Roman" pitchFamily="18" charset="0"/>
              </a:rPr>
              <a:t>Гетьман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зрікся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свого</a:t>
            </a:r>
            <a:r>
              <a:rPr lang="ru-RU" dirty="0" smtClean="0">
                <a:latin typeface="Times New Roman" pitchFamily="18" charset="0"/>
                <a:cs typeface="Times New Roman" pitchFamily="18" charset="0"/>
              </a:rPr>
              <a:t> палацу. До </a:t>
            </a:r>
            <a:r>
              <a:rPr lang="ru-RU" dirty="0" err="1" smtClean="0">
                <a:latin typeface="Times New Roman" pitchFamily="18" charset="0"/>
                <a:cs typeface="Times New Roman" pitchFamily="18" charset="0"/>
              </a:rPr>
              <a:t>міста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ввійшли</a:t>
            </a:r>
            <a:r>
              <a:rPr lang="ru-RU" dirty="0" smtClean="0">
                <a:latin typeface="Times New Roman" pitchFamily="18" charset="0"/>
                <a:cs typeface="Times New Roman" pitchFamily="18" charset="0"/>
              </a:rPr>
              <a:t> загони </a:t>
            </a:r>
            <a:r>
              <a:rPr lang="ru-RU" dirty="0" err="1" smtClean="0">
                <a:latin typeface="Times New Roman" pitchFamily="18" charset="0"/>
                <a:cs typeface="Times New Roman" pitchFamily="18" charset="0"/>
              </a:rPr>
              <a:t>січових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стрільців</a:t>
            </a:r>
            <a:r>
              <a:rPr lang="ru-RU" dirty="0" smtClean="0">
                <a:latin typeface="Times New Roman" pitchFamily="18" charset="0"/>
                <a:cs typeface="Times New Roman" pitchFamily="18" charset="0"/>
              </a:rPr>
              <a:t>.</a:t>
            </a: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86766" cy="725470"/>
          </a:xfrm>
        </p:spPr>
        <p:txBody>
          <a:bodyPr/>
          <a:lstStyle/>
          <a:p>
            <a:pPr algn="ctr"/>
            <a:r>
              <a:rPr lang="ru-RU" b="1" dirty="0" err="1" smtClean="0"/>
              <a:t>Директорія</a:t>
            </a:r>
            <a:endParaRPr lang="ru-RU" dirty="0"/>
          </a:p>
        </p:txBody>
      </p:sp>
      <p:sp>
        <p:nvSpPr>
          <p:cNvPr id="3" name="Содержимое 2"/>
          <p:cNvSpPr>
            <a:spLocks noGrp="1"/>
          </p:cNvSpPr>
          <p:nvPr>
            <p:ph sz="quarter" idx="1"/>
          </p:nvPr>
        </p:nvSpPr>
        <p:spPr>
          <a:xfrm>
            <a:off x="457200" y="1285860"/>
            <a:ext cx="8186766" cy="5188092"/>
          </a:xfrm>
        </p:spPr>
        <p:txBody>
          <a:bodyPr>
            <a:normAutofit fontScale="62500" lnSpcReduction="20000"/>
          </a:bodyPr>
          <a:lstStyle/>
          <a:p>
            <a:pPr marL="100013" indent="168275">
              <a:buNone/>
            </a:pPr>
            <a:r>
              <a:rPr lang="ru-RU" dirty="0" smtClean="0">
                <a:latin typeface="Times New Roman" pitchFamily="18" charset="0"/>
                <a:cs typeface="Times New Roman" pitchFamily="18" charset="0"/>
              </a:rPr>
              <a:t>Утвердившись </a:t>
            </a:r>
            <a:r>
              <a:rPr lang="ru-RU" dirty="0" smtClean="0">
                <a:latin typeface="Times New Roman" pitchFamily="18" charset="0"/>
                <a:cs typeface="Times New Roman" pitchFamily="18" charset="0"/>
              </a:rPr>
              <a:t>у </a:t>
            </a:r>
            <a:r>
              <a:rPr lang="ru-RU" dirty="0" err="1" smtClean="0">
                <a:latin typeface="Times New Roman" pitchFamily="18" charset="0"/>
                <a:cs typeface="Times New Roman" pitchFamily="18" charset="0"/>
              </a:rPr>
              <a:t>Києві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відновивши</a:t>
            </a:r>
            <a:r>
              <a:rPr lang="ru-RU" dirty="0" smtClean="0">
                <a:latin typeface="Times New Roman" pitchFamily="18" charset="0"/>
                <a:cs typeface="Times New Roman" pitchFamily="18" charset="0"/>
              </a:rPr>
              <a:t> УНР, </a:t>
            </a:r>
            <a:r>
              <a:rPr lang="ru-RU" dirty="0" err="1" smtClean="0">
                <a:latin typeface="Times New Roman" pitchFamily="18" charset="0"/>
                <a:cs typeface="Times New Roman" pitchFamily="18" charset="0"/>
              </a:rPr>
              <a:t>Директорія</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чолі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Вінніченко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зайнялася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державним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будівництвом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Відмінною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рисою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націоналістична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соціалістична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спрямованість</a:t>
            </a:r>
            <a:r>
              <a:rPr lang="ru-RU" dirty="0" smtClean="0">
                <a:latin typeface="Times New Roman" pitchFamily="18" charset="0"/>
                <a:cs typeface="Times New Roman" pitchFamily="18" charset="0"/>
              </a:rPr>
              <a:t>. Перш за все, </a:t>
            </a:r>
            <a:r>
              <a:rPr lang="ru-RU" dirty="0" err="1" smtClean="0">
                <a:latin typeface="Times New Roman" pitchFamily="18" charset="0"/>
                <a:cs typeface="Times New Roman" pitchFamily="18" charset="0"/>
              </a:rPr>
              <a:t>новий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український</a:t>
            </a:r>
            <a:r>
              <a:rPr lang="ru-RU" dirty="0" smtClean="0">
                <a:latin typeface="Times New Roman" pitchFamily="18" charset="0"/>
                <a:cs typeface="Times New Roman" pitchFamily="18" charset="0"/>
              </a:rPr>
              <a:t> уряд </a:t>
            </a:r>
            <a:r>
              <a:rPr lang="ru-RU" dirty="0" err="1" smtClean="0">
                <a:latin typeface="Times New Roman" pitchFamily="18" charset="0"/>
                <a:cs typeface="Times New Roman" pitchFamily="18" charset="0"/>
              </a:rPr>
              <a:t>опублікував</a:t>
            </a:r>
            <a:r>
              <a:rPr lang="ru-RU" dirty="0" smtClean="0">
                <a:latin typeface="Times New Roman" pitchFamily="18" charset="0"/>
                <a:cs typeface="Times New Roman" pitchFamily="18" charset="0"/>
              </a:rPr>
              <a:t> ряд </a:t>
            </a:r>
            <a:r>
              <a:rPr lang="ru-RU" dirty="0" err="1" smtClean="0">
                <a:latin typeface="Times New Roman" pitchFamily="18" charset="0"/>
                <a:cs typeface="Times New Roman" pitchFamily="18" charset="0"/>
              </a:rPr>
              <a:t>відозв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спрямованих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поміщиків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буржуазії</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також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оголосило</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звільнення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всіх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чиновників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призначених</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часів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гетьманату</a:t>
            </a:r>
            <a:r>
              <a:rPr lang="ru-RU" dirty="0" smtClean="0">
                <a:latin typeface="Times New Roman" pitchFamily="18" charset="0"/>
                <a:cs typeface="Times New Roman" pitchFamily="18" charset="0"/>
              </a:rPr>
              <a:t>. При </a:t>
            </a:r>
            <a:r>
              <a:rPr lang="ru-RU" dirty="0" err="1" smtClean="0">
                <a:latin typeface="Times New Roman" pitchFamily="18" charset="0"/>
                <a:cs typeface="Times New Roman" pitchFamily="18" charset="0"/>
              </a:rPr>
              <a:t>цьому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втрачена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підтримка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капіталу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більшості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фахівців</a:t>
            </a:r>
            <a:r>
              <a:rPr lang="ru-RU" dirty="0" smtClean="0">
                <a:latin typeface="Times New Roman" pitchFamily="18" charset="0"/>
                <a:cs typeface="Times New Roman" pitchFamily="18" charset="0"/>
              </a:rPr>
              <a:t>. Влада на </a:t>
            </a:r>
            <a:r>
              <a:rPr lang="ru-RU" dirty="0" err="1" smtClean="0">
                <a:latin typeface="Times New Roman" pitchFamily="18" charset="0"/>
                <a:cs typeface="Times New Roman" pitchFamily="18" charset="0"/>
              </a:rPr>
              <a:t>місцях</a:t>
            </a:r>
            <a:r>
              <a:rPr lang="ru-RU" dirty="0" smtClean="0">
                <a:latin typeface="Times New Roman" pitchFamily="18" charset="0"/>
                <a:cs typeface="Times New Roman" pitchFamily="18" charset="0"/>
              </a:rPr>
              <a:t> переходила до </a:t>
            </a:r>
            <a:r>
              <a:rPr lang="ru-RU" dirty="0" err="1" smtClean="0">
                <a:latin typeface="Times New Roman" pitchFamily="18" charset="0"/>
                <a:cs typeface="Times New Roman" pitchFamily="18" charset="0"/>
              </a:rPr>
              <a:t>трудових</a:t>
            </a:r>
            <a:r>
              <a:rPr lang="ru-RU" dirty="0" smtClean="0">
                <a:latin typeface="Times New Roman" pitchFamily="18" charset="0"/>
                <a:cs typeface="Times New Roman" pitchFamily="18" charset="0"/>
              </a:rPr>
              <a:t> рад </a:t>
            </a:r>
            <a:r>
              <a:rPr lang="ru-RU" dirty="0" err="1" smtClean="0">
                <a:latin typeface="Times New Roman" pitchFamily="18" charset="0"/>
                <a:cs typeface="Times New Roman" pitchFamily="18" charset="0"/>
              </a:rPr>
              <a:t>робітників</a:t>
            </a:r>
            <a:r>
              <a:rPr lang="ru-RU" dirty="0" smtClean="0">
                <a:latin typeface="Times New Roman" pitchFamily="18" charset="0"/>
                <a:cs typeface="Times New Roman" pitchFamily="18" charset="0"/>
              </a:rPr>
              <a:t>, селян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трудової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інтелігенції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Центральним</a:t>
            </a:r>
            <a:r>
              <a:rPr lang="ru-RU" dirty="0" smtClean="0">
                <a:latin typeface="Times New Roman" pitchFamily="18" charset="0"/>
                <a:cs typeface="Times New Roman" pitchFamily="18" charset="0"/>
              </a:rPr>
              <a:t> органом </a:t>
            </a:r>
            <a:r>
              <a:rPr lang="ru-RU" dirty="0" err="1" smtClean="0">
                <a:latin typeface="Times New Roman" pitchFamily="18" charset="0"/>
                <a:cs typeface="Times New Roman" pitchFamily="18" charset="0"/>
              </a:rPr>
              <a:t>управління</a:t>
            </a:r>
            <a:r>
              <a:rPr lang="ru-RU" dirty="0" smtClean="0">
                <a:latin typeface="Times New Roman" pitchFamily="18" charset="0"/>
                <a:cs typeface="Times New Roman" pitchFamily="18" charset="0"/>
              </a:rPr>
              <a:t> повинен </a:t>
            </a:r>
            <a:r>
              <a:rPr lang="ru-RU" dirty="0" err="1" smtClean="0">
                <a:latin typeface="Times New Roman" pitchFamily="18" charset="0"/>
                <a:cs typeface="Times New Roman" pitchFamily="18" charset="0"/>
              </a:rPr>
              <a:t>був</a:t>
            </a:r>
            <a:r>
              <a:rPr lang="ru-RU" dirty="0" smtClean="0">
                <a:latin typeface="Times New Roman" pitchFamily="18" charset="0"/>
                <a:cs typeface="Times New Roman" pitchFamily="18" charset="0"/>
              </a:rPr>
              <a:t> стати </a:t>
            </a:r>
            <a:r>
              <a:rPr lang="ru-RU" dirty="0" err="1" smtClean="0">
                <a:latin typeface="Times New Roman" pitchFamily="18" charset="0"/>
                <a:cs typeface="Times New Roman" pitchFamily="18" charset="0"/>
              </a:rPr>
              <a:t>Трудовий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конгрес</a:t>
            </a:r>
            <a:r>
              <a:rPr lang="ru-RU" dirty="0" smtClean="0">
                <a:latin typeface="Times New Roman" pitchFamily="18" charset="0"/>
                <a:cs typeface="Times New Roman" pitchFamily="18" charset="0"/>
              </a:rPr>
              <a:t> (парламент)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528 </a:t>
            </a:r>
            <a:r>
              <a:rPr lang="ru-RU" dirty="0" err="1" smtClean="0">
                <a:latin typeface="Times New Roman" pitchFamily="18" charset="0"/>
                <a:cs typeface="Times New Roman" pitchFamily="18" charset="0"/>
              </a:rPr>
              <a:t>депутатів</a:t>
            </a:r>
            <a:r>
              <a:rPr lang="ru-RU" dirty="0" smtClean="0">
                <a:latin typeface="Times New Roman" pitchFamily="18" charset="0"/>
                <a:cs typeface="Times New Roman" pitchFamily="18" charset="0"/>
              </a:rPr>
              <a:t>. При </a:t>
            </a:r>
            <a:r>
              <a:rPr lang="ru-RU" dirty="0" err="1" smtClean="0">
                <a:latin typeface="Times New Roman" pitchFamily="18" charset="0"/>
                <a:cs typeface="Times New Roman" pitchFamily="18" charset="0"/>
              </a:rPr>
              <a:t>цьому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селяни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отримували</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конгресі</a:t>
            </a:r>
            <a:r>
              <a:rPr lang="ru-RU" dirty="0" smtClean="0">
                <a:latin typeface="Times New Roman" pitchFamily="18" charset="0"/>
                <a:cs typeface="Times New Roman" pitchFamily="18" charset="0"/>
              </a:rPr>
              <a:t> 377 </a:t>
            </a:r>
            <a:r>
              <a:rPr lang="ru-RU" dirty="0" err="1" smtClean="0">
                <a:latin typeface="Times New Roman" pitchFamily="18" charset="0"/>
                <a:cs typeface="Times New Roman" pitchFamily="18" charset="0"/>
              </a:rPr>
              <a:t>місць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робітники</a:t>
            </a:r>
            <a:r>
              <a:rPr lang="ru-RU" dirty="0" smtClean="0">
                <a:latin typeface="Times New Roman" pitchFamily="18" charset="0"/>
                <a:cs typeface="Times New Roman" pitchFamily="18" charset="0"/>
              </a:rPr>
              <a:t> - 118, </a:t>
            </a:r>
            <a:r>
              <a:rPr lang="ru-RU" dirty="0" err="1" smtClean="0">
                <a:latin typeface="Times New Roman" pitchFamily="18" charset="0"/>
                <a:cs typeface="Times New Roman" pitchFamily="18" charset="0"/>
              </a:rPr>
              <a:t>інтелігенція</a:t>
            </a:r>
            <a:r>
              <a:rPr lang="ru-RU" dirty="0" smtClean="0">
                <a:latin typeface="Times New Roman" pitchFamily="18" charset="0"/>
                <a:cs typeface="Times New Roman" pitchFamily="18" charset="0"/>
              </a:rPr>
              <a:t> - 33 </a:t>
            </a:r>
            <a:r>
              <a:rPr lang="ru-RU" dirty="0" err="1" smtClean="0">
                <a:latin typeface="Times New Roman" pitchFamily="18" charset="0"/>
                <a:cs typeface="Times New Roman" pitchFamily="18" charset="0"/>
              </a:rPr>
              <a:t>місця</a:t>
            </a:r>
            <a:r>
              <a:rPr lang="ru-RU" dirty="0" smtClean="0">
                <a:latin typeface="Times New Roman" pitchFamily="18" charset="0"/>
                <a:cs typeface="Times New Roman" pitchFamily="18" charset="0"/>
              </a:rPr>
              <a:t>. Перша </a:t>
            </a:r>
            <a:r>
              <a:rPr lang="ru-RU" dirty="0" err="1" smtClean="0">
                <a:latin typeface="Times New Roman" pitchFamily="18" charset="0"/>
                <a:cs typeface="Times New Roman" pitchFamily="18" charset="0"/>
              </a:rPr>
              <a:t>сесія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конгресу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відбулася</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Києві</a:t>
            </a:r>
            <a:r>
              <a:rPr lang="ru-RU" dirty="0" smtClean="0">
                <a:latin typeface="Times New Roman" pitchFamily="18" charset="0"/>
                <a:cs typeface="Times New Roman" pitchFamily="18" charset="0"/>
              </a:rPr>
              <a:t> 23 - 28 </a:t>
            </a:r>
            <a:r>
              <a:rPr lang="ru-RU" dirty="0" err="1" smtClean="0">
                <a:latin typeface="Times New Roman" pitchFamily="18" charset="0"/>
                <a:cs typeface="Times New Roman" pitchFamily="18" charset="0"/>
              </a:rPr>
              <a:t>січня</a:t>
            </a:r>
            <a:r>
              <a:rPr lang="ru-RU" dirty="0" smtClean="0">
                <a:latin typeface="Times New Roman" pitchFamily="18" charset="0"/>
                <a:cs typeface="Times New Roman" pitchFamily="18" charset="0"/>
              </a:rPr>
              <a:t> 1919 р. </a:t>
            </a:r>
            <a:r>
              <a:rPr lang="ru-RU" dirty="0" err="1" smtClean="0">
                <a:latin typeface="Times New Roman" pitchFamily="18" charset="0"/>
                <a:cs typeface="Times New Roman" pitchFamily="18" charset="0"/>
              </a:rPr>
              <a:t>Конгрес</a:t>
            </a:r>
            <a:r>
              <a:rPr lang="ru-RU" dirty="0" smtClean="0">
                <a:latin typeface="Times New Roman" pitchFamily="18" charset="0"/>
                <a:cs typeface="Times New Roman" pitchFamily="18" charset="0"/>
              </a:rPr>
              <a:t> затвердив "Акт </a:t>
            </a:r>
            <a:r>
              <a:rPr lang="ru-RU" dirty="0" err="1" smtClean="0">
                <a:latin typeface="Times New Roman" pitchFamily="18" charset="0"/>
                <a:cs typeface="Times New Roman" pitchFamily="18" charset="0"/>
              </a:rPr>
              <a:t>злуки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з'єднання</a:t>
            </a:r>
            <a:r>
              <a:rPr lang="ru-RU" dirty="0" smtClean="0">
                <a:latin typeface="Times New Roman" pitchFamily="18" charset="0"/>
                <a:cs typeface="Times New Roman" pitchFamily="18" charset="0"/>
              </a:rPr>
              <a:t>) УНР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Західноукраїнською</a:t>
            </a:r>
            <a:r>
              <a:rPr lang="ru-RU" dirty="0" smtClean="0">
                <a:latin typeface="Times New Roman" pitchFamily="18" charset="0"/>
                <a:cs typeface="Times New Roman" pitchFamily="18" charset="0"/>
              </a:rPr>
              <a:t> Народною </a:t>
            </a:r>
            <a:r>
              <a:rPr lang="ru-RU" dirty="0" err="1" smtClean="0">
                <a:latin typeface="Times New Roman" pitchFamily="18" charset="0"/>
                <a:cs typeface="Times New Roman" pitchFamily="18" charset="0"/>
              </a:rPr>
              <a:t>Республікою</a:t>
            </a:r>
            <a:r>
              <a:rPr lang="ru-RU" dirty="0" smtClean="0">
                <a:latin typeface="Times New Roman" pitchFamily="18" charset="0"/>
                <a:cs typeface="Times New Roman" pitchFamily="18" charset="0"/>
              </a:rPr>
              <a:t> (ЗУНР)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передав </a:t>
            </a:r>
            <a:r>
              <a:rPr lang="ru-RU" dirty="0" err="1" smtClean="0">
                <a:latin typeface="Times New Roman" pitchFamily="18" charset="0"/>
                <a:cs typeface="Times New Roman" pitchFamily="18" charset="0"/>
              </a:rPr>
              <a:t>законодавчу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виконавчу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після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тимчасово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саморозпустився</a:t>
            </a:r>
            <a:r>
              <a:rPr lang="ru-RU" dirty="0" smtClean="0">
                <a:latin typeface="Times New Roman" pitchFamily="18" charset="0"/>
                <a:cs typeface="Times New Roman" pitchFamily="18" charset="0"/>
              </a:rPr>
              <a:t>.</a:t>
            </a:r>
          </a:p>
          <a:p>
            <a:pPr marL="100013" indent="168275">
              <a:buNone/>
            </a:pPr>
            <a:r>
              <a:rPr lang="ru-RU" dirty="0" err="1" smtClean="0">
                <a:latin typeface="Times New Roman" pitchFamily="18" charset="0"/>
                <a:cs typeface="Times New Roman" pitchFamily="18" charset="0"/>
              </a:rPr>
              <a:t>Директорія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відновила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всіх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законів</a:t>
            </a:r>
            <a:r>
              <a:rPr lang="ru-RU" dirty="0" smtClean="0">
                <a:latin typeface="Times New Roman" pitchFamily="18" charset="0"/>
                <a:cs typeface="Times New Roman" pitchFamily="18" charset="0"/>
              </a:rPr>
              <a:t> УНР, а </a:t>
            </a:r>
            <a:r>
              <a:rPr lang="ru-RU" dirty="0" err="1" smtClean="0">
                <a:latin typeface="Times New Roman" pitchFamily="18" charset="0"/>
                <a:cs typeface="Times New Roman" pitchFamily="18" charset="0"/>
              </a:rPr>
              <a:t>також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ухвалила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новий</a:t>
            </a:r>
            <a:r>
              <a:rPr lang="ru-RU" dirty="0" smtClean="0">
                <a:latin typeface="Times New Roman" pitchFamily="18" charset="0"/>
                <a:cs typeface="Times New Roman" pitchFamily="18" charset="0"/>
              </a:rPr>
              <a:t> закон про передачу </a:t>
            </a:r>
            <a:r>
              <a:rPr lang="ru-RU" dirty="0" err="1" smtClean="0">
                <a:latin typeface="Times New Roman" pitchFamily="18" charset="0"/>
                <a:cs typeface="Times New Roman" pitchFamily="18" charset="0"/>
              </a:rPr>
              <a:t>поміщицьких</a:t>
            </a:r>
            <a:r>
              <a:rPr lang="ru-RU" dirty="0" smtClean="0">
                <a:latin typeface="Times New Roman" pitchFamily="18" charset="0"/>
                <a:cs typeface="Times New Roman" pitchFamily="18" charset="0"/>
              </a:rPr>
              <a:t> земель селянам без </a:t>
            </a:r>
            <a:r>
              <a:rPr lang="ru-RU" dirty="0" err="1" smtClean="0">
                <a:latin typeface="Times New Roman" pitchFamily="18" charset="0"/>
                <a:cs typeface="Times New Roman" pitchFamily="18" charset="0"/>
              </a:rPr>
              <a:t>викупу</a:t>
            </a:r>
            <a:r>
              <a:rPr lang="ru-RU" dirty="0" smtClean="0">
                <a:latin typeface="Times New Roman" pitchFamily="18" charset="0"/>
                <a:cs typeface="Times New Roman" pitchFamily="18" charset="0"/>
              </a:rPr>
              <a:t>. При </a:t>
            </a:r>
            <a:r>
              <a:rPr lang="ru-RU" dirty="0" err="1" smtClean="0">
                <a:latin typeface="Times New Roman" pitchFamily="18" charset="0"/>
                <a:cs typeface="Times New Roman" pitchFamily="18" charset="0"/>
              </a:rPr>
              <a:t>цьому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поміщикам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обіцяна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компенсація</a:t>
            </a:r>
            <a:r>
              <a:rPr lang="ru-RU" dirty="0" smtClean="0">
                <a:latin typeface="Times New Roman" pitchFamily="18" charset="0"/>
                <a:cs typeface="Times New Roman" pitchFamily="18" charset="0"/>
              </a:rPr>
              <a:t>. Правда, в </a:t>
            </a:r>
            <a:r>
              <a:rPr lang="ru-RU" dirty="0" err="1" smtClean="0">
                <a:latin typeface="Times New Roman" pitchFamily="18" charset="0"/>
                <a:cs typeface="Times New Roman" pitchFamily="18" charset="0"/>
              </a:rPr>
              <a:t>умовах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реалізувати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цей</a:t>
            </a:r>
            <a:r>
              <a:rPr lang="ru-RU" dirty="0" smtClean="0">
                <a:latin typeface="Times New Roman" pitchFamily="18" charset="0"/>
                <a:cs typeface="Times New Roman" pitchFamily="18" charset="0"/>
              </a:rPr>
              <a:t> закон на </a:t>
            </a:r>
            <a:r>
              <a:rPr lang="ru-RU" dirty="0" err="1" smtClean="0">
                <a:latin typeface="Times New Roman" pitchFamily="18" charset="0"/>
                <a:cs typeface="Times New Roman" pitchFamily="18" charset="0"/>
              </a:rPr>
              <a:t>практиці</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ніякої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можливості</a:t>
            </a:r>
            <a:r>
              <a:rPr lang="ru-RU" dirty="0" smtClean="0">
                <a:latin typeface="Times New Roman" pitchFamily="18" charset="0"/>
                <a:cs typeface="Times New Roman" pitchFamily="18" charset="0"/>
              </a:rPr>
              <a:t>.</a:t>
            </a:r>
          </a:p>
          <a:p>
            <a:pPr marL="100013" indent="168275">
              <a:buNone/>
            </a:pPr>
            <a:r>
              <a:rPr lang="ru-RU" dirty="0" smtClean="0">
                <a:latin typeface="Times New Roman" pitchFamily="18" charset="0"/>
                <a:cs typeface="Times New Roman" pitchFamily="18" charset="0"/>
              </a:rPr>
              <a:t>В </a:t>
            </a:r>
            <a:r>
              <a:rPr lang="ru-RU" dirty="0" err="1" smtClean="0">
                <a:latin typeface="Times New Roman" pitchFamily="18" charset="0"/>
                <a:cs typeface="Times New Roman" pitchFamily="18" charset="0"/>
              </a:rPr>
              <a:t>області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зовнішньої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встановила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дипломатичні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стосунки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Угорщиною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Чехословаччиною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Нідерландами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Італією</a:t>
            </a:r>
            <a:r>
              <a:rPr lang="ru-RU" dirty="0" smtClean="0">
                <a:latin typeface="Times New Roman" pitchFamily="18" charset="0"/>
                <a:cs typeface="Times New Roman" pitchFamily="18" charset="0"/>
              </a:rPr>
              <a:t>, Ватиканом та рядом </a:t>
            </a:r>
            <a:r>
              <a:rPr lang="ru-RU" dirty="0" err="1" smtClean="0">
                <a:latin typeface="Times New Roman" pitchFamily="18" charset="0"/>
                <a:cs typeface="Times New Roman" pitchFamily="18" charset="0"/>
              </a:rPr>
              <a:t>інших</a:t>
            </a:r>
            <a:r>
              <a:rPr lang="ru-RU" dirty="0" smtClean="0">
                <a:latin typeface="Times New Roman" pitchFamily="18" charset="0"/>
                <a:cs typeface="Times New Roman" pitchFamily="18" charset="0"/>
              </a:rPr>
              <a:t> держав. </a:t>
            </a:r>
            <a:r>
              <a:rPr lang="ru-RU" dirty="0" err="1" smtClean="0">
                <a:latin typeface="Times New Roman" pitchFamily="18" charset="0"/>
                <a:cs typeface="Times New Roman" pitchFamily="18" charset="0"/>
              </a:rPr>
              <a:t>Проте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країнами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залежала</a:t>
            </a:r>
            <a:r>
              <a:rPr lang="ru-RU" dirty="0" smtClean="0">
                <a:latin typeface="Times New Roman" pitchFamily="18" charset="0"/>
                <a:cs typeface="Times New Roman" pitchFamily="18" charset="0"/>
              </a:rPr>
              <a:t> доля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Росія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Антанти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Польща</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стосунки</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склалися</a:t>
            </a:r>
            <a:r>
              <a:rPr lang="ru-RU" dirty="0" smtClean="0">
                <a:latin typeface="Times New Roman" pitchFamily="18" charset="0"/>
                <a:cs typeface="Times New Roman" pitchFamily="18" charset="0"/>
              </a:rPr>
              <a:t>. Так, </a:t>
            </a:r>
            <a:r>
              <a:rPr lang="ru-RU" dirty="0" err="1" smtClean="0">
                <a:latin typeface="Times New Roman" pitchFamily="18" charset="0"/>
                <a:cs typeface="Times New Roman" pitchFamily="18" charset="0"/>
              </a:rPr>
              <a:t>наприкінці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грудня</a:t>
            </a:r>
            <a:r>
              <a:rPr lang="ru-RU" dirty="0" smtClean="0">
                <a:latin typeface="Times New Roman" pitchFamily="18" charset="0"/>
                <a:cs typeface="Times New Roman" pitchFamily="18" charset="0"/>
              </a:rPr>
              <a:t> 1918 р. </a:t>
            </a:r>
            <a:r>
              <a:rPr lang="ru-RU" dirty="0" err="1" smtClean="0">
                <a:latin typeface="Times New Roman" pitchFamily="18" charset="0"/>
                <a:cs typeface="Times New Roman" pitchFamily="18" charset="0"/>
              </a:rPr>
              <a:t>Директорія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запропонувала</a:t>
            </a:r>
            <a:r>
              <a:rPr lang="ru-RU" dirty="0" smtClean="0">
                <a:latin typeface="Times New Roman" pitchFamily="18" charset="0"/>
                <a:cs typeface="Times New Roman" pitchFamily="18" charset="0"/>
              </a:rPr>
              <a:t> РРФСР переговори про мир, </a:t>
            </a:r>
            <a:r>
              <a:rPr lang="ru-RU" dirty="0" err="1" smtClean="0">
                <a:latin typeface="Times New Roman" pitchFamily="18" charset="0"/>
                <a:cs typeface="Times New Roman" pitchFamily="18" charset="0"/>
              </a:rPr>
              <a:t>але</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відповідь</a:t>
            </a:r>
            <a:r>
              <a:rPr lang="ru-RU" dirty="0" smtClean="0">
                <a:latin typeface="Times New Roman" pitchFamily="18" charset="0"/>
                <a:cs typeface="Times New Roman" pitchFamily="18" charset="0"/>
              </a:rPr>
              <a:t> одержала </a:t>
            </a:r>
            <a:r>
              <a:rPr lang="ru-RU" dirty="0" err="1" smtClean="0">
                <a:latin typeface="Times New Roman" pitchFamily="18" charset="0"/>
                <a:cs typeface="Times New Roman" pitchFamily="18" charset="0"/>
              </a:rPr>
              <a:t>відмову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невизнання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Антанти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робили</a:t>
            </a:r>
            <a:r>
              <a:rPr lang="ru-RU" dirty="0" smtClean="0">
                <a:latin typeface="Times New Roman" pitchFamily="18" charset="0"/>
                <a:cs typeface="Times New Roman" pitchFamily="18" charset="0"/>
              </a:rPr>
              <a:t> ставку на </a:t>
            </a:r>
            <a:r>
              <a:rPr lang="ru-RU" dirty="0" err="1" smtClean="0">
                <a:latin typeface="Times New Roman" pitchFamily="18" charset="0"/>
                <a:cs typeface="Times New Roman" pitchFamily="18" charset="0"/>
              </a:rPr>
              <a:t>російський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рух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також</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поспішали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визнанням</a:t>
            </a:r>
            <a:r>
              <a:rPr lang="ru-RU" dirty="0" smtClean="0">
                <a:latin typeface="Times New Roman" pitchFamily="18" charset="0"/>
                <a:cs typeface="Times New Roman" pitchFamily="18" charset="0"/>
              </a:rPr>
              <a:t> нового </a:t>
            </a:r>
            <a:r>
              <a:rPr lang="ru-RU" dirty="0" err="1" smtClean="0">
                <a:latin typeface="Times New Roman" pitchFamily="18" charset="0"/>
                <a:cs typeface="Times New Roman" pitchFamily="18" charset="0"/>
              </a:rPr>
              <a:t>українського</a:t>
            </a:r>
            <a:r>
              <a:rPr lang="ru-RU" dirty="0" smtClean="0">
                <a:latin typeface="Times New Roman" pitchFamily="18" charset="0"/>
                <a:cs typeface="Times New Roman" pitchFamily="18" charset="0"/>
              </a:rPr>
              <a:t> уряду, </a:t>
            </a:r>
            <a:r>
              <a:rPr lang="ru-RU" dirty="0" err="1" smtClean="0">
                <a:latin typeface="Times New Roman" pitchFamily="18" charset="0"/>
                <a:cs typeface="Times New Roman" pitchFamily="18" charset="0"/>
              </a:rPr>
              <a:t>який</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їхню</a:t>
            </a:r>
            <a:r>
              <a:rPr lang="ru-RU" dirty="0" smtClean="0">
                <a:latin typeface="Times New Roman" pitchFamily="18" charset="0"/>
                <a:cs typeface="Times New Roman" pitchFamily="18" charset="0"/>
              </a:rPr>
              <a:t> думку </a:t>
            </a:r>
            <a:r>
              <a:rPr lang="ru-RU" dirty="0" err="1" smtClean="0">
                <a:latin typeface="Times New Roman" pitchFamily="18" charset="0"/>
                <a:cs typeface="Times New Roman" pitchFamily="18" charset="0"/>
              </a:rPr>
              <a:t>був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надто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соціалістичним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Польща</a:t>
            </a:r>
            <a:r>
              <a:rPr lang="ru-RU" dirty="0" smtClean="0">
                <a:latin typeface="Times New Roman" pitchFamily="18" charset="0"/>
                <a:cs typeface="Times New Roman" pitchFamily="18" charset="0"/>
              </a:rPr>
              <a:t> активно </a:t>
            </a:r>
            <a:r>
              <a:rPr lang="ru-RU" dirty="0" err="1" smtClean="0">
                <a:latin typeface="Times New Roman" pitchFamily="18" charset="0"/>
                <a:cs typeface="Times New Roman" pitchFamily="18" charset="0"/>
              </a:rPr>
              <a:t>прагнула</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розширення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своєї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території</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рахунок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західноукраїнських</a:t>
            </a:r>
            <a:r>
              <a:rPr lang="ru-RU" dirty="0" smtClean="0">
                <a:latin typeface="Times New Roman" pitchFamily="18" charset="0"/>
                <a:cs typeface="Times New Roman" pitchFamily="18" charset="0"/>
              </a:rPr>
              <a:t> земель.</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72452" cy="725470"/>
          </a:xfrm>
        </p:spPr>
        <p:txBody>
          <a:bodyPr/>
          <a:lstStyle/>
          <a:p>
            <a:pPr algn="ctr"/>
            <a:r>
              <a:rPr lang="ru-RU" b="1" dirty="0" err="1" smtClean="0"/>
              <a:t>Україна</a:t>
            </a:r>
            <a:r>
              <a:rPr lang="ru-RU" b="1" dirty="0" smtClean="0"/>
              <a:t> в 1919 </a:t>
            </a:r>
            <a:r>
              <a:rPr lang="ru-RU" b="1" dirty="0" err="1" smtClean="0"/>
              <a:t>році</a:t>
            </a:r>
            <a:endParaRPr lang="ru-RU" dirty="0"/>
          </a:p>
        </p:txBody>
      </p:sp>
      <p:sp>
        <p:nvSpPr>
          <p:cNvPr id="3" name="Содержимое 2"/>
          <p:cNvSpPr>
            <a:spLocks noGrp="1"/>
          </p:cNvSpPr>
          <p:nvPr>
            <p:ph sz="quarter" idx="1"/>
          </p:nvPr>
        </p:nvSpPr>
        <p:spPr>
          <a:xfrm>
            <a:off x="457200" y="1312742"/>
            <a:ext cx="8258204" cy="5259530"/>
          </a:xfrm>
        </p:spPr>
        <p:txBody>
          <a:bodyPr>
            <a:normAutofit fontScale="62500" lnSpcReduction="20000"/>
          </a:bodyPr>
          <a:lstStyle/>
          <a:p>
            <a:pPr marL="100013" indent="168275">
              <a:buNone/>
            </a:pPr>
            <a:r>
              <a:rPr lang="ru-RU" dirty="0" smtClean="0">
                <a:latin typeface="Times New Roman" pitchFamily="18" charset="0"/>
                <a:cs typeface="Times New Roman" pitchFamily="18" charset="0"/>
              </a:rPr>
              <a:t>Настав </a:t>
            </a:r>
            <a:r>
              <a:rPr lang="ru-RU" dirty="0" smtClean="0">
                <a:latin typeface="Times New Roman" pitchFamily="18" charset="0"/>
                <a:cs typeface="Times New Roman" pitchFamily="18" charset="0"/>
              </a:rPr>
              <a:t>1919 р. - один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найкривавіших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років</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новітній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та в </a:t>
            </a:r>
            <a:r>
              <a:rPr lang="ru-RU" dirty="0" err="1" smtClean="0">
                <a:latin typeface="Times New Roman" pitchFamily="18" charset="0"/>
                <a:cs typeface="Times New Roman" pitchFamily="18" charset="0"/>
              </a:rPr>
              <a:t>історії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громадянської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ворогуючих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армій</a:t>
            </a:r>
            <a:r>
              <a:rPr lang="ru-RU" dirty="0" smtClean="0">
                <a:latin typeface="Times New Roman" pitchFamily="18" charset="0"/>
                <a:cs typeface="Times New Roman" pitchFamily="18" charset="0"/>
              </a:rPr>
              <a:t> почали </a:t>
            </a:r>
            <a:r>
              <a:rPr lang="ru-RU" dirty="0" err="1" smtClean="0">
                <a:latin typeface="Times New Roman" pitchFamily="18" charset="0"/>
                <a:cs typeface="Times New Roman" pitchFamily="18" charset="0"/>
              </a:rPr>
              <a:t>боротьбу</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території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армія</a:t>
            </a:r>
            <a:r>
              <a:rPr lang="ru-RU" dirty="0" smtClean="0">
                <a:latin typeface="Times New Roman" pitchFamily="18" charset="0"/>
                <a:cs typeface="Times New Roman" pitchFamily="18" charset="0"/>
              </a:rPr>
              <a:t> УНР, </a:t>
            </a:r>
            <a:r>
              <a:rPr lang="ru-RU" dirty="0" err="1" smtClean="0">
                <a:latin typeface="Times New Roman" pitchFamily="18" charset="0"/>
                <a:cs typeface="Times New Roman" pitchFamily="18" charset="0"/>
              </a:rPr>
              <a:t>радянська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або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червона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білогвардійська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польська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країн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Антанти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анархістська</a:t>
            </a:r>
            <a:r>
              <a:rPr lang="ru-RU" dirty="0" smtClean="0">
                <a:latin typeface="Times New Roman" pitchFamily="18" charset="0"/>
                <a:cs typeface="Times New Roman" pitchFamily="18" charset="0"/>
              </a:rPr>
              <a:t> Н Махно. </a:t>
            </a:r>
            <a:r>
              <a:rPr lang="ru-RU" dirty="0" err="1" smtClean="0">
                <a:latin typeface="Times New Roman" pitchFamily="18" charset="0"/>
                <a:cs typeface="Times New Roman" pitchFamily="18" charset="0"/>
              </a:rPr>
              <a:t>Крім</a:t>
            </a:r>
            <a:r>
              <a:rPr lang="ru-RU" dirty="0" smtClean="0">
                <a:latin typeface="Times New Roman" pitchFamily="18" charset="0"/>
                <a:cs typeface="Times New Roman" pitchFamily="18" charset="0"/>
              </a:rPr>
              <a:t> того, в </a:t>
            </a:r>
            <a:r>
              <a:rPr lang="ru-RU" dirty="0" err="1" smtClean="0">
                <a:latin typeface="Times New Roman" pitchFamily="18" charset="0"/>
                <a:cs typeface="Times New Roman" pitchFamily="18" charset="0"/>
              </a:rPr>
              <a:t>Україні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діяли</a:t>
            </a:r>
            <a:r>
              <a:rPr lang="ru-RU" dirty="0" smtClean="0">
                <a:latin typeface="Times New Roman" pitchFamily="18" charset="0"/>
                <a:cs typeface="Times New Roman" pitchFamily="18" charset="0"/>
              </a:rPr>
              <a:t> десятки великих (</a:t>
            </a:r>
            <a:r>
              <a:rPr lang="ru-RU" dirty="0" err="1" smtClean="0">
                <a:latin typeface="Times New Roman" pitchFamily="18" charset="0"/>
                <a:cs typeface="Times New Roman" pitchFamily="18" charset="0"/>
              </a:rPr>
              <a:t>отаманів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Григор'єва</a:t>
            </a:r>
            <a:r>
              <a:rPr lang="ru-RU" dirty="0" smtClean="0">
                <a:latin typeface="Times New Roman" pitchFamily="18" charset="0"/>
                <a:cs typeface="Times New Roman" pitchFamily="18" charset="0"/>
              </a:rPr>
              <a:t>, Ангела, Зеленого, </a:t>
            </a:r>
            <a:r>
              <a:rPr lang="ru-RU" dirty="0" err="1" smtClean="0">
                <a:latin typeface="Times New Roman" pitchFamily="18" charset="0"/>
                <a:cs typeface="Times New Roman" pitchFamily="18" charset="0"/>
              </a:rPr>
              <a:t>Тютюнника</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інших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сотні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дрібних</a:t>
            </a:r>
            <a:r>
              <a:rPr lang="ru-RU" dirty="0" smtClean="0">
                <a:latin typeface="Times New Roman" pitchFamily="18" charset="0"/>
                <a:cs typeface="Times New Roman" pitchFamily="18" charset="0"/>
              </a:rPr>
              <a:t> банд та </a:t>
            </a:r>
            <a:r>
              <a:rPr lang="ru-RU" dirty="0" err="1" smtClean="0">
                <a:latin typeface="Times New Roman" pitchFamily="18" charset="0"/>
                <a:cs typeface="Times New Roman" pitchFamily="18" charset="0"/>
              </a:rPr>
              <a:t>озброєних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загонів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Тільки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Київ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протягом</a:t>
            </a:r>
            <a:r>
              <a:rPr lang="ru-RU" dirty="0" smtClean="0">
                <a:latin typeface="Times New Roman" pitchFamily="18" charset="0"/>
                <a:cs typeface="Times New Roman" pitchFamily="18" charset="0"/>
              </a:rPr>
              <a:t> 1919 р. </a:t>
            </a:r>
            <a:r>
              <a:rPr lang="ru-RU" dirty="0" err="1" smtClean="0">
                <a:latin typeface="Times New Roman" pitchFamily="18" charset="0"/>
                <a:cs typeface="Times New Roman" pitchFamily="18" charset="0"/>
              </a:rPr>
              <a:t>п'ять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разів</a:t>
            </a:r>
            <a:r>
              <a:rPr lang="ru-RU" dirty="0" smtClean="0">
                <a:latin typeface="Times New Roman" pitchFamily="18" charset="0"/>
                <a:cs typeface="Times New Roman" pitchFamily="18" charset="0"/>
              </a:rPr>
              <a:t> переходив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рук у руки. Практично </a:t>
            </a:r>
            <a:r>
              <a:rPr lang="ru-RU" dirty="0" err="1" smtClean="0">
                <a:latin typeface="Times New Roman" pitchFamily="18" charset="0"/>
                <a:cs typeface="Times New Roman" pitchFamily="18" charset="0"/>
              </a:rPr>
              <a:t>перервався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зв'язок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зовнішнім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світом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запустіли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голодуючі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міста</a:t>
            </a:r>
            <a:r>
              <a:rPr lang="ru-RU" dirty="0" smtClean="0">
                <a:latin typeface="Times New Roman" pitchFamily="18" charset="0"/>
                <a:cs typeface="Times New Roman" pitchFamily="18" charset="0"/>
              </a:rPr>
              <a:t>, села наглухо </a:t>
            </a:r>
            <a:r>
              <a:rPr lang="ru-RU" dirty="0" err="1" smtClean="0">
                <a:latin typeface="Times New Roman" pitchFamily="18" charset="0"/>
                <a:cs typeface="Times New Roman" pitchFamily="18" charset="0"/>
              </a:rPr>
              <a:t>замкнулися</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самообороні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Південь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майже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повністю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контролювався</a:t>
            </a:r>
            <a:r>
              <a:rPr lang="ru-RU" dirty="0" smtClean="0">
                <a:latin typeface="Times New Roman" pitchFamily="18" charset="0"/>
                <a:cs typeface="Times New Roman" pitchFamily="18" charset="0"/>
              </a:rPr>
              <a:t> бандами </a:t>
            </a:r>
            <a:r>
              <a:rPr lang="ru-RU" dirty="0" err="1" smtClean="0">
                <a:latin typeface="Times New Roman" pitchFamily="18" charset="0"/>
                <a:cs typeface="Times New Roman" pitchFamily="18" charset="0"/>
              </a:rPr>
              <a:t>отамана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Григор'єва</a:t>
            </a:r>
            <a:r>
              <a:rPr lang="ru-RU" dirty="0" smtClean="0">
                <a:latin typeface="Times New Roman" pitchFamily="18" charset="0"/>
                <a:cs typeface="Times New Roman" pitchFamily="18" charset="0"/>
              </a:rPr>
              <a:t> (до 15 тис. </a:t>
            </a:r>
            <a:r>
              <a:rPr lang="ru-RU" dirty="0" err="1" smtClean="0">
                <a:latin typeface="Times New Roman" pitchFamily="18" charset="0"/>
                <a:cs typeface="Times New Roman" pitchFamily="18" charset="0"/>
              </a:rPr>
              <a:t>чоловік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"батька" </a:t>
            </a:r>
            <a:r>
              <a:rPr lang="ru-RU" dirty="0" err="1" smtClean="0">
                <a:latin typeface="Times New Roman" pitchFamily="18" charset="0"/>
                <a:cs typeface="Times New Roman" pitchFamily="18" charset="0"/>
              </a:rPr>
              <a:t>Махна</a:t>
            </a:r>
            <a:r>
              <a:rPr lang="ru-RU" dirty="0" smtClean="0">
                <a:latin typeface="Times New Roman" pitchFamily="18" charset="0"/>
                <a:cs typeface="Times New Roman" pitchFamily="18" charset="0"/>
              </a:rPr>
              <a:t> (до 50 тис. </a:t>
            </a:r>
            <a:r>
              <a:rPr lang="ru-RU" dirty="0" err="1" smtClean="0">
                <a:latin typeface="Times New Roman" pitchFamily="18" charset="0"/>
                <a:cs typeface="Times New Roman" pitchFamily="18" charset="0"/>
              </a:rPr>
              <a:t>бійців</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Одесі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Миколаєві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Херсоні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Севастополі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висадилися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Антанти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головним</a:t>
            </a:r>
            <a:r>
              <a:rPr lang="ru-RU" dirty="0" smtClean="0">
                <a:latin typeface="Times New Roman" pitchFamily="18" charset="0"/>
                <a:cs typeface="Times New Roman" pitchFamily="18" charset="0"/>
              </a:rPr>
              <a:t> чином, </a:t>
            </a:r>
            <a:r>
              <a:rPr lang="ru-RU" dirty="0" err="1" smtClean="0">
                <a:latin typeface="Times New Roman" pitchFamily="18" charset="0"/>
                <a:cs typeface="Times New Roman" pitchFamily="18" charset="0"/>
              </a:rPr>
              <a:t>французи</a:t>
            </a:r>
            <a:r>
              <a:rPr lang="ru-RU" dirty="0" smtClean="0">
                <a:latin typeface="Times New Roman" pitchFamily="18" charset="0"/>
                <a:cs typeface="Times New Roman" pitchFamily="18" charset="0"/>
              </a:rPr>
              <a:t>. Але, </a:t>
            </a:r>
            <a:r>
              <a:rPr lang="ru-RU" dirty="0" err="1" smtClean="0">
                <a:latin typeface="Times New Roman" pitchFamily="18" charset="0"/>
                <a:cs typeface="Times New Roman" pitchFamily="18" charset="0"/>
              </a:rPr>
              <a:t>найбільш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масштабними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території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червоної</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білої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армій</a:t>
            </a:r>
            <a:r>
              <a:rPr lang="ru-RU" dirty="0" smtClean="0">
                <a:latin typeface="Times New Roman" pitchFamily="18" charset="0"/>
                <a:cs typeface="Times New Roman" pitchFamily="18" charset="0"/>
              </a:rPr>
              <a:t>.</a:t>
            </a:r>
          </a:p>
          <a:p>
            <a:pPr marL="100013" indent="168275">
              <a:buNone/>
            </a:pPr>
            <a:r>
              <a:rPr lang="ru-RU" dirty="0" smtClean="0">
                <a:latin typeface="Times New Roman" pitchFamily="18" charset="0"/>
                <a:cs typeface="Times New Roman" pitchFamily="18" charset="0"/>
              </a:rPr>
              <a:t>3 </a:t>
            </a:r>
            <a:r>
              <a:rPr lang="ru-RU" dirty="0" err="1" smtClean="0">
                <a:latin typeface="Times New Roman" pitchFamily="18" charset="0"/>
                <a:cs typeface="Times New Roman" pitchFamily="18" charset="0"/>
              </a:rPr>
              <a:t>січня</a:t>
            </a:r>
            <a:r>
              <a:rPr lang="ru-RU" dirty="0" smtClean="0">
                <a:latin typeface="Times New Roman" pitchFamily="18" charset="0"/>
                <a:cs typeface="Times New Roman" pitchFamily="18" charset="0"/>
              </a:rPr>
              <a:t> 1919 р. </a:t>
            </a:r>
            <a:r>
              <a:rPr lang="ru-RU" dirty="0" err="1" smtClean="0">
                <a:latin typeface="Times New Roman" pitchFamily="18" charset="0"/>
                <a:cs typeface="Times New Roman" pitchFamily="18" charset="0"/>
              </a:rPr>
              <a:t>частини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Червоної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знов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захопили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Харків</a:t>
            </a:r>
            <a:r>
              <a:rPr lang="ru-RU" dirty="0" smtClean="0">
                <a:latin typeface="Times New Roman" pitchFamily="18" charset="0"/>
                <a:cs typeface="Times New Roman" pitchFamily="18" charset="0"/>
              </a:rPr>
              <a:t>. Через три </a:t>
            </a:r>
            <a:r>
              <a:rPr lang="ru-RU" dirty="0" err="1" smtClean="0">
                <a:latin typeface="Times New Roman" pitchFamily="18" charset="0"/>
                <a:cs typeface="Times New Roman" pitchFamily="18" charset="0"/>
              </a:rPr>
              <a:t>дні</a:t>
            </a:r>
            <a:r>
              <a:rPr lang="ru-RU" dirty="0" smtClean="0">
                <a:latin typeface="Times New Roman" pitchFamily="18" charset="0"/>
                <a:cs typeface="Times New Roman" pitchFamily="18" charset="0"/>
              </a:rPr>
              <a:t> тут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оголошено</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створення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Соціалістичної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Радянської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Республіки</a:t>
            </a:r>
            <a:r>
              <a:rPr lang="ru-RU" dirty="0" smtClean="0">
                <a:latin typeface="Times New Roman" pitchFamily="18" charset="0"/>
                <a:cs typeface="Times New Roman" pitchFamily="18" charset="0"/>
              </a:rPr>
              <a:t> (УРСР) на </a:t>
            </a:r>
            <a:r>
              <a:rPr lang="ru-RU" dirty="0" err="1" smtClean="0">
                <a:latin typeface="Times New Roman" pitchFamily="18" charset="0"/>
                <a:cs typeface="Times New Roman" pitchFamily="18" charset="0"/>
              </a:rPr>
              <a:t>чолі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X. </a:t>
            </a:r>
            <a:r>
              <a:rPr lang="ru-RU" dirty="0" err="1" smtClean="0">
                <a:latin typeface="Times New Roman" pitchFamily="18" charset="0"/>
                <a:cs typeface="Times New Roman" pitchFamily="18" charset="0"/>
              </a:rPr>
              <a:t>Раковським</a:t>
            </a:r>
            <a:r>
              <a:rPr lang="ru-RU" dirty="0" smtClean="0">
                <a:latin typeface="Times New Roman" pitchFamily="18" charset="0"/>
                <a:cs typeface="Times New Roman" pitchFamily="18" charset="0"/>
              </a:rPr>
              <a:t>, столицею УРСР стало </a:t>
            </a:r>
            <a:r>
              <a:rPr lang="ru-RU" dirty="0" err="1" smtClean="0">
                <a:latin typeface="Times New Roman" pitchFamily="18" charset="0"/>
                <a:cs typeface="Times New Roman" pitchFamily="18" charset="0"/>
              </a:rPr>
              <a:t>місто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Харків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Наступ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більшовиків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прийняв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лавиноподібний</a:t>
            </a:r>
            <a:r>
              <a:rPr lang="ru-RU" dirty="0" smtClean="0">
                <a:latin typeface="Times New Roman" pitchFamily="18" charset="0"/>
                <a:cs typeface="Times New Roman" pitchFamily="18" charset="0"/>
              </a:rPr>
              <a:t> характер: 12 </a:t>
            </a:r>
            <a:r>
              <a:rPr lang="ru-RU" dirty="0" err="1" smtClean="0">
                <a:latin typeface="Times New Roman" pitchFamily="18" charset="0"/>
                <a:cs typeface="Times New Roman" pitchFamily="18" charset="0"/>
              </a:rPr>
              <a:t>січня</a:t>
            </a:r>
            <a:r>
              <a:rPr lang="ru-RU" dirty="0" smtClean="0">
                <a:latin typeface="Times New Roman" pitchFamily="18" charset="0"/>
                <a:cs typeface="Times New Roman" pitchFamily="18" charset="0"/>
              </a:rPr>
              <a:t> вони </a:t>
            </a:r>
            <a:r>
              <a:rPr lang="ru-RU" dirty="0" err="1" smtClean="0">
                <a:latin typeface="Times New Roman" pitchFamily="18" charset="0"/>
                <a:cs typeface="Times New Roman" pitchFamily="18" charset="0"/>
              </a:rPr>
              <a:t>зайняли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Чернігів</a:t>
            </a:r>
            <a:r>
              <a:rPr lang="ru-RU" dirty="0" smtClean="0">
                <a:latin typeface="Times New Roman" pitchFamily="18" charset="0"/>
                <a:cs typeface="Times New Roman" pitchFamily="18" charset="0"/>
              </a:rPr>
              <a:t>, 19 </a:t>
            </a:r>
            <a:r>
              <a:rPr lang="ru-RU" dirty="0" err="1" smtClean="0">
                <a:latin typeface="Times New Roman" pitchFamily="18" charset="0"/>
                <a:cs typeface="Times New Roman" pitchFamily="18" charset="0"/>
              </a:rPr>
              <a:t>січня</a:t>
            </a:r>
            <a:r>
              <a:rPr lang="ru-RU" dirty="0" smtClean="0">
                <a:latin typeface="Times New Roman" pitchFamily="18" charset="0"/>
                <a:cs typeface="Times New Roman" pitchFamily="18" charset="0"/>
              </a:rPr>
              <a:t> - Полтаву, 27 </a:t>
            </a:r>
            <a:r>
              <a:rPr lang="ru-RU" dirty="0" err="1" smtClean="0">
                <a:latin typeface="Times New Roman" pitchFamily="18" charset="0"/>
                <a:cs typeface="Times New Roman" pitchFamily="18" charset="0"/>
              </a:rPr>
              <a:t>січня</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Катеринослав</a:t>
            </a:r>
            <a:r>
              <a:rPr lang="ru-RU" dirty="0" smtClean="0">
                <a:latin typeface="Times New Roman" pitchFamily="18" charset="0"/>
                <a:cs typeface="Times New Roman" pitchFamily="18" charset="0"/>
              </a:rPr>
              <a:t>, а 5 лютого вступили до </a:t>
            </a:r>
            <a:r>
              <a:rPr lang="ru-RU" dirty="0" err="1" smtClean="0">
                <a:latin typeface="Times New Roman" pitchFamily="18" charset="0"/>
                <a:cs typeface="Times New Roman" pitchFamily="18" charset="0"/>
              </a:rPr>
              <a:t>Києва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Директорія</a:t>
            </a:r>
            <a:r>
              <a:rPr lang="ru-RU" dirty="0" smtClean="0">
                <a:latin typeface="Times New Roman" pitchFamily="18" charset="0"/>
                <a:cs typeface="Times New Roman" pitchFamily="18" charset="0"/>
              </a:rPr>
              <a:t> втекла до </a:t>
            </a:r>
            <a:r>
              <a:rPr lang="ru-RU" dirty="0" err="1" smtClean="0">
                <a:latin typeface="Times New Roman" pitchFamily="18" charset="0"/>
                <a:cs typeface="Times New Roman" pitchFamily="18" charset="0"/>
              </a:rPr>
              <a:t>Вінниці</a:t>
            </a:r>
            <a:r>
              <a:rPr lang="ru-RU" dirty="0" smtClean="0">
                <a:latin typeface="Times New Roman" pitchFamily="18" charset="0"/>
                <a:cs typeface="Times New Roman" pitchFamily="18" charset="0"/>
              </a:rPr>
              <a:t>. У лютому 1919 р. В. </a:t>
            </a:r>
            <a:r>
              <a:rPr lang="ru-RU" dirty="0" err="1" smtClean="0">
                <a:latin typeface="Times New Roman" pitchFamily="18" charset="0"/>
                <a:cs typeface="Times New Roman" pitchFamily="18" charset="0"/>
              </a:rPr>
              <a:t>Вінніченко</a:t>
            </a:r>
            <a:r>
              <a:rPr lang="ru-RU" dirty="0" smtClean="0">
                <a:latin typeface="Times New Roman" pitchFamily="18" charset="0"/>
                <a:cs typeface="Times New Roman" pitchFamily="18" charset="0"/>
              </a:rPr>
              <a:t> подав у </a:t>
            </a:r>
            <a:r>
              <a:rPr lang="ru-RU" dirty="0" err="1" smtClean="0">
                <a:latin typeface="Times New Roman" pitchFamily="18" charset="0"/>
                <a:cs typeface="Times New Roman" pitchFamily="18" charset="0"/>
              </a:rPr>
              <a:t>відставку</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емігрував</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Відня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залишив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країну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М. </a:t>
            </a:r>
            <a:r>
              <a:rPr lang="ru-RU" dirty="0" err="1" smtClean="0">
                <a:latin typeface="Times New Roman" pitchFamily="18" charset="0"/>
                <a:cs typeface="Times New Roman" pitchFamily="18" charset="0"/>
              </a:rPr>
              <a:t>Грушевський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Лідером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Директорії</a:t>
            </a:r>
            <a:r>
              <a:rPr lang="ru-RU" dirty="0" smtClean="0">
                <a:latin typeface="Times New Roman" pitchFamily="18" charset="0"/>
                <a:cs typeface="Times New Roman" pitchFamily="18" charset="0"/>
              </a:rPr>
              <a:t> став С. Петлюра,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близько</a:t>
            </a:r>
            <a:r>
              <a:rPr lang="ru-RU" dirty="0" smtClean="0">
                <a:latin typeface="Times New Roman" pitchFamily="18" charset="0"/>
                <a:cs typeface="Times New Roman" pitchFamily="18" charset="0"/>
              </a:rPr>
              <a:t> 15 тис. </a:t>
            </a:r>
            <a:r>
              <a:rPr lang="ru-RU" dirty="0" err="1" smtClean="0">
                <a:latin typeface="Times New Roman" pitchFamily="18" charset="0"/>
                <a:cs typeface="Times New Roman" pitchFamily="18" charset="0"/>
              </a:rPr>
              <a:t>солдатів</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весни</a:t>
            </a:r>
            <a:r>
              <a:rPr lang="ru-RU" dirty="0" smtClean="0">
                <a:latin typeface="Times New Roman" pitchFamily="18" charset="0"/>
                <a:cs typeface="Times New Roman" pitchFamily="18" charset="0"/>
              </a:rPr>
              <a:t> насилу </a:t>
            </a:r>
            <a:r>
              <a:rPr lang="ru-RU" dirty="0" err="1" smtClean="0">
                <a:latin typeface="Times New Roman" pitchFamily="18" charset="0"/>
                <a:cs typeface="Times New Roman" pitchFamily="18" charset="0"/>
              </a:rPr>
              <a:t>утримували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незначну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територію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центром у </a:t>
            </a:r>
            <a:r>
              <a:rPr lang="ru-RU" dirty="0" err="1" smtClean="0">
                <a:latin typeface="Times New Roman" pitchFamily="18" charset="0"/>
                <a:cs typeface="Times New Roman" pitchFamily="18" charset="0"/>
              </a:rPr>
              <a:t>Кам'янці-Подільському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Спроба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укласти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військовий</a:t>
            </a:r>
            <a:r>
              <a:rPr lang="ru-RU" dirty="0" smtClean="0">
                <a:latin typeface="Times New Roman" pitchFamily="18" charset="0"/>
                <a:cs typeface="Times New Roman" pitchFamily="18" charset="0"/>
              </a:rPr>
              <a:t> союз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Махном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повністю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провалилася</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незабаром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батько</a:t>
            </a:r>
            <a:r>
              <a:rPr lang="ru-RU" dirty="0" smtClean="0">
                <a:latin typeface="Times New Roman" pitchFamily="18" charset="0"/>
                <a:cs typeface="Times New Roman" pitchFamily="18" charset="0"/>
              </a:rPr>
              <a:t>" разом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отаманом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Григор'євим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перейшов</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бік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червоних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дозволило </a:t>
            </a:r>
            <a:r>
              <a:rPr lang="ru-RU" dirty="0" err="1" smtClean="0">
                <a:latin typeface="Times New Roman" pitchFamily="18" charset="0"/>
                <a:cs typeface="Times New Roman" pitchFamily="18" charset="0"/>
              </a:rPr>
              <a:t>більшовикам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узяти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a:t>
            </a:r>
            <a:r>
              <a:rPr lang="ru-RU" dirty="0" smtClean="0">
                <a:latin typeface="Times New Roman" pitchFamily="18" charset="0"/>
                <a:cs typeface="Times New Roman" pitchFamily="18" charset="0"/>
              </a:rPr>
              <a:t> контроль </a:t>
            </a:r>
            <a:r>
              <a:rPr lang="ru-RU" dirty="0" err="1" smtClean="0">
                <a:latin typeface="Times New Roman" pitchFamily="18" charset="0"/>
                <a:cs typeface="Times New Roman" pitchFamily="18" charset="0"/>
              </a:rPr>
              <a:t>південь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змусити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французів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покинути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чорноморські</a:t>
            </a:r>
            <a:r>
              <a:rPr lang="ru-RU" dirty="0" smtClean="0">
                <a:latin typeface="Times New Roman" pitchFamily="18" charset="0"/>
                <a:cs typeface="Times New Roman" pitchFamily="18" charset="0"/>
              </a:rPr>
              <a:t> порти. Велика </a:t>
            </a:r>
            <a:r>
              <a:rPr lang="ru-RU" dirty="0" err="1" smtClean="0">
                <a:latin typeface="Times New Roman" pitchFamily="18" charset="0"/>
                <a:cs typeface="Times New Roman" pitchFamily="18" charset="0"/>
              </a:rPr>
              <a:t>частина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території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опинилася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більшовиків</a:t>
            </a:r>
            <a:r>
              <a:rPr lang="ru-RU" dirty="0" smtClean="0">
                <a:latin typeface="Times New Roman" pitchFamily="18" charset="0"/>
                <a:cs typeface="Times New Roman" pitchFamily="18" charset="0"/>
              </a:rPr>
              <a:t>.</a:t>
            </a:r>
          </a:p>
          <a:p>
            <a:pPr marL="100013" indent="168275">
              <a:buNone/>
            </a:pP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7467600" cy="654032"/>
          </a:xfrm>
        </p:spPr>
        <p:txBody>
          <a:bodyPr>
            <a:normAutofit/>
          </a:bodyPr>
          <a:lstStyle/>
          <a:p>
            <a:pPr algn="ctr"/>
            <a:r>
              <a:rPr lang="uk-UA" sz="2000" b="1" dirty="0" smtClean="0">
                <a:latin typeface="Times New Roman" pitchFamily="18" charset="0"/>
                <a:cs typeface="Times New Roman" pitchFamily="18" charset="0"/>
              </a:rPr>
              <a:t>Утворення Центральної Ради</a:t>
            </a:r>
            <a:endParaRPr lang="ru-RU" sz="2000" b="1" dirty="0">
              <a:latin typeface="Times New Roman" pitchFamily="18" charset="0"/>
              <a:ea typeface="+mn-ea"/>
              <a:cs typeface="Times New Roman" pitchFamily="18" charset="0"/>
            </a:endParaRPr>
          </a:p>
        </p:txBody>
      </p:sp>
      <p:sp>
        <p:nvSpPr>
          <p:cNvPr id="3" name="Содержимое 2"/>
          <p:cNvSpPr>
            <a:spLocks noGrp="1"/>
          </p:cNvSpPr>
          <p:nvPr>
            <p:ph sz="quarter" idx="1"/>
          </p:nvPr>
        </p:nvSpPr>
        <p:spPr>
          <a:xfrm>
            <a:off x="214282" y="928670"/>
            <a:ext cx="5715040" cy="5429288"/>
          </a:xfrm>
        </p:spPr>
        <p:txBody>
          <a:bodyPr>
            <a:normAutofit/>
          </a:bodyPr>
          <a:lstStyle/>
          <a:p>
            <a:pPr marL="85725" indent="200025">
              <a:spcAft>
                <a:spcPts val="600"/>
              </a:spcAft>
              <a:buNone/>
            </a:pPr>
            <a:r>
              <a:rPr lang="ru-RU" sz="1500" dirty="0">
                <a:latin typeface="Times New Roman" pitchFamily="18" charset="0"/>
                <a:cs typeface="Times New Roman" pitchFamily="18" charset="0"/>
              </a:rPr>
              <a:t>Одним </a:t>
            </a:r>
            <a:r>
              <a:rPr lang="ru-RU" sz="1500" dirty="0" err="1">
                <a:latin typeface="Times New Roman" pitchFamily="18" charset="0"/>
                <a:cs typeface="Times New Roman" pitchFamily="18" charset="0"/>
              </a:rPr>
              <a:t>із</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наслідків</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Першої</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світової</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війни</a:t>
            </a:r>
            <a:r>
              <a:rPr lang="ru-RU" sz="1500" dirty="0">
                <a:latin typeface="Times New Roman" pitchFamily="18" charset="0"/>
                <a:cs typeface="Times New Roman" pitchFamily="18" charset="0"/>
              </a:rPr>
              <a:t> стала </a:t>
            </a:r>
            <a:r>
              <a:rPr lang="ru-RU" sz="1500" dirty="0" err="1">
                <a:latin typeface="Times New Roman" pitchFamily="18" charset="0"/>
                <a:cs typeface="Times New Roman" pitchFamily="18" charset="0"/>
              </a:rPr>
              <a:t>перемога</a:t>
            </a:r>
            <a:r>
              <a:rPr lang="ru-RU" sz="1500" dirty="0">
                <a:latin typeface="Times New Roman" pitchFamily="18" charset="0"/>
                <a:cs typeface="Times New Roman" pitchFamily="18" charset="0"/>
              </a:rPr>
              <a:t> </a:t>
            </a:r>
            <a:r>
              <a:rPr lang="ru-RU" sz="1500" i="1" dirty="0" err="1">
                <a:latin typeface="Times New Roman" pitchFamily="18" charset="0"/>
                <a:cs typeface="Times New Roman" pitchFamily="18" charset="0"/>
              </a:rPr>
              <a:t>Лютневої</a:t>
            </a:r>
            <a:r>
              <a:rPr lang="ru-RU" sz="1500" i="1" dirty="0">
                <a:latin typeface="Times New Roman" pitchFamily="18" charset="0"/>
                <a:cs typeface="Times New Roman" pitchFamily="18" charset="0"/>
              </a:rPr>
              <a:t> </a:t>
            </a:r>
            <a:r>
              <a:rPr lang="ru-RU" sz="1500" i="1" dirty="0" err="1">
                <a:latin typeface="Times New Roman" pitchFamily="18" charset="0"/>
                <a:cs typeface="Times New Roman" pitchFamily="18" charset="0"/>
              </a:rPr>
              <a:t>демократичної</a:t>
            </a:r>
            <a:r>
              <a:rPr lang="ru-RU" sz="1500" i="1" dirty="0">
                <a:latin typeface="Times New Roman" pitchFamily="18" charset="0"/>
                <a:cs typeface="Times New Roman" pitchFamily="18" charset="0"/>
              </a:rPr>
              <a:t> </a:t>
            </a:r>
            <a:r>
              <a:rPr lang="ru-RU" sz="1500" i="1" dirty="0" err="1">
                <a:latin typeface="Times New Roman" pitchFamily="18" charset="0"/>
                <a:cs typeface="Times New Roman" pitchFamily="18" charset="0"/>
              </a:rPr>
              <a:t>революції</a:t>
            </a:r>
            <a:r>
              <a:rPr lang="ru-RU" sz="1500" i="1" dirty="0">
                <a:latin typeface="Times New Roman" pitchFamily="18" charset="0"/>
                <a:cs typeface="Times New Roman" pitchFamily="18" charset="0"/>
              </a:rPr>
              <a:t> </a:t>
            </a:r>
            <a:r>
              <a:rPr lang="ru-RU" sz="1500" dirty="0">
                <a:latin typeface="Times New Roman" pitchFamily="18" charset="0"/>
                <a:cs typeface="Times New Roman" pitchFamily="18" charset="0"/>
              </a:rPr>
              <a:t>1917р. в </a:t>
            </a:r>
            <a:r>
              <a:rPr lang="ru-RU" sz="1500" dirty="0" err="1">
                <a:latin typeface="Times New Roman" pitchFamily="18" charset="0"/>
                <a:cs typeface="Times New Roman" pitchFamily="18" charset="0"/>
              </a:rPr>
              <a:t>Росії</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якою</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було</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покладено</a:t>
            </a:r>
            <a:r>
              <a:rPr lang="ru-RU" sz="1500" dirty="0">
                <a:latin typeface="Times New Roman" pitchFamily="18" charset="0"/>
                <a:cs typeface="Times New Roman" pitchFamily="18" charset="0"/>
              </a:rPr>
              <a:t> край </a:t>
            </a:r>
            <a:r>
              <a:rPr lang="ru-RU" sz="1500" dirty="0" err="1">
                <a:latin typeface="Times New Roman" pitchFamily="18" charset="0"/>
                <a:cs typeface="Times New Roman" pitchFamily="18" charset="0"/>
              </a:rPr>
              <a:t>багатовіковому</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монархічному</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режимові</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династії</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Романових</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Революція</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розпочалася</a:t>
            </a:r>
            <a:r>
              <a:rPr lang="ru-RU" sz="1500" dirty="0">
                <a:latin typeface="Times New Roman" pitchFamily="18" charset="0"/>
                <a:cs typeface="Times New Roman" pitchFamily="18" charset="0"/>
              </a:rPr>
              <a:t> 23 лютого (8 </a:t>
            </a:r>
            <a:r>
              <a:rPr lang="ru-RU" sz="1500" dirty="0" err="1" smtClean="0">
                <a:latin typeface="Times New Roman" pitchFamily="18" charset="0"/>
                <a:cs typeface="Times New Roman" pitchFamily="18" charset="0"/>
              </a:rPr>
              <a:t>березня</a:t>
            </a:r>
            <a:r>
              <a:rPr lang="ru-RU" sz="1500" dirty="0" smtClean="0">
                <a:latin typeface="Times New Roman" pitchFamily="18" charset="0"/>
                <a:cs typeface="Times New Roman" pitchFamily="18" charset="0"/>
              </a:rPr>
              <a:t>). </a:t>
            </a:r>
            <a:r>
              <a:rPr lang="ru-RU" sz="1500" dirty="0">
                <a:latin typeface="Times New Roman" pitchFamily="18" charset="0"/>
                <a:cs typeface="Times New Roman" pitchFamily="18" charset="0"/>
              </a:rPr>
              <a:t>2 (15) </a:t>
            </a:r>
            <a:r>
              <a:rPr lang="ru-RU" sz="1500" dirty="0" err="1">
                <a:latin typeface="Times New Roman" pitchFamily="18" charset="0"/>
                <a:cs typeface="Times New Roman" pitchFamily="18" charset="0"/>
              </a:rPr>
              <a:t>березня</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цар</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Микола</a:t>
            </a:r>
            <a:r>
              <a:rPr lang="ru-RU" sz="1500" dirty="0">
                <a:latin typeface="Times New Roman" pitchFamily="18" charset="0"/>
                <a:cs typeface="Times New Roman" pitchFamily="18" charset="0"/>
              </a:rPr>
              <a:t> </a:t>
            </a:r>
            <a:r>
              <a:rPr lang="ru-RU" sz="1500" dirty="0" smtClean="0">
                <a:latin typeface="Times New Roman" pitchFamily="18" charset="0"/>
                <a:cs typeface="Times New Roman" pitchFamily="18" charset="0"/>
              </a:rPr>
              <a:t>ІІ </a:t>
            </a:r>
            <a:r>
              <a:rPr lang="ru-RU" sz="1500" dirty="0" err="1">
                <a:latin typeface="Times New Roman" pitchFamily="18" charset="0"/>
                <a:cs typeface="Times New Roman" pitchFamily="18" charset="0"/>
              </a:rPr>
              <a:t>зрікся</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влади</a:t>
            </a:r>
            <a:r>
              <a:rPr lang="ru-RU" sz="1500" dirty="0" smtClean="0">
                <a:latin typeface="Times New Roman" pitchFamily="18" charset="0"/>
                <a:cs typeface="Times New Roman" pitchFamily="18" charset="0"/>
              </a:rPr>
              <a:t>.</a:t>
            </a:r>
          </a:p>
          <a:p>
            <a:pPr marL="85725" indent="200025">
              <a:spcAft>
                <a:spcPts val="600"/>
              </a:spcAft>
              <a:buNone/>
            </a:pPr>
            <a:r>
              <a:rPr lang="ru-RU" sz="1500" dirty="0">
                <a:latin typeface="Times New Roman" pitchFamily="18" charset="0"/>
                <a:cs typeface="Times New Roman" pitchFamily="18" charset="0"/>
              </a:rPr>
              <a:t>З </a:t>
            </a:r>
            <a:r>
              <a:rPr lang="ru-RU" sz="1500" dirty="0" err="1">
                <a:latin typeface="Times New Roman" pitchFamily="18" charset="0"/>
                <a:cs typeface="Times New Roman" pitchFamily="18" charset="0"/>
              </a:rPr>
              <a:t>перемогою</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Лютневої</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революції</a:t>
            </a:r>
            <a:r>
              <a:rPr lang="ru-RU" sz="1500" dirty="0">
                <a:latin typeface="Times New Roman" pitchFamily="18" charset="0"/>
                <a:cs typeface="Times New Roman" pitchFamily="18" charset="0"/>
              </a:rPr>
              <a:t> в </a:t>
            </a:r>
            <a:r>
              <a:rPr lang="ru-RU" sz="1500" dirty="0" err="1">
                <a:latin typeface="Times New Roman" pitchFamily="18" charset="0"/>
                <a:cs typeface="Times New Roman" pitchFamily="18" charset="0"/>
              </a:rPr>
              <a:t>Петрограді</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з</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представників</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партій</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ліберальної</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демократії</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було</a:t>
            </a:r>
            <a:r>
              <a:rPr lang="ru-RU" sz="1500" dirty="0">
                <a:latin typeface="Times New Roman" pitchFamily="18" charset="0"/>
                <a:cs typeface="Times New Roman" pitchFamily="18" charset="0"/>
              </a:rPr>
              <a:t> створено </a:t>
            </a:r>
            <a:r>
              <a:rPr lang="ru-RU" sz="1500" i="1" dirty="0" err="1">
                <a:latin typeface="Times New Roman" pitchFamily="18" charset="0"/>
                <a:cs typeface="Times New Roman" pitchFamily="18" charset="0"/>
              </a:rPr>
              <a:t>Тимчасовий</a:t>
            </a:r>
            <a:r>
              <a:rPr lang="ru-RU" sz="1500" i="1" dirty="0">
                <a:latin typeface="Times New Roman" pitchFamily="18" charset="0"/>
                <a:cs typeface="Times New Roman" pitchFamily="18" charset="0"/>
              </a:rPr>
              <a:t> уряд</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Його</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завданням</a:t>
            </a:r>
            <a:r>
              <a:rPr lang="ru-RU" sz="1500" dirty="0">
                <a:latin typeface="Times New Roman" pitchFamily="18" charset="0"/>
                <a:cs typeface="Times New Roman" pitchFamily="18" charset="0"/>
              </a:rPr>
              <a:t> стала </a:t>
            </a:r>
            <a:r>
              <a:rPr lang="ru-RU" sz="1500" dirty="0" err="1">
                <a:latin typeface="Times New Roman" pitchFamily="18" charset="0"/>
                <a:cs typeface="Times New Roman" pitchFamily="18" charset="0"/>
              </a:rPr>
              <a:t>організація</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демократичних</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виборів</a:t>
            </a:r>
            <a:r>
              <a:rPr lang="ru-RU" sz="1500" dirty="0">
                <a:latin typeface="Times New Roman" pitchFamily="18" charset="0"/>
                <a:cs typeface="Times New Roman" pitchFamily="18" charset="0"/>
              </a:rPr>
              <a:t> до </a:t>
            </a:r>
            <a:r>
              <a:rPr lang="ru-RU" sz="1500" dirty="0" err="1">
                <a:latin typeface="Times New Roman" pitchFamily="18" charset="0"/>
                <a:cs typeface="Times New Roman" pitchFamily="18" charset="0"/>
              </a:rPr>
              <a:t>Всеросійських</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Установчих</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зборів</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які</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мали</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визначити</a:t>
            </a:r>
            <a:r>
              <a:rPr lang="ru-RU" sz="1500" dirty="0">
                <a:latin typeface="Times New Roman" pitchFamily="18" charset="0"/>
                <a:cs typeface="Times New Roman" pitchFamily="18" charset="0"/>
              </a:rPr>
              <a:t> форму </a:t>
            </a:r>
            <a:r>
              <a:rPr lang="ru-RU" sz="1500" dirty="0" err="1">
                <a:latin typeface="Times New Roman" pitchFamily="18" charset="0"/>
                <a:cs typeface="Times New Roman" pitchFamily="18" charset="0"/>
              </a:rPr>
              <a:t>правління</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і</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сформувати</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постійний</a:t>
            </a:r>
            <a:r>
              <a:rPr lang="ru-RU" sz="1500" dirty="0">
                <a:latin typeface="Times New Roman" pitchFamily="18" charset="0"/>
                <a:cs typeface="Times New Roman" pitchFamily="18" charset="0"/>
              </a:rPr>
              <a:t> </a:t>
            </a:r>
            <a:r>
              <a:rPr lang="ru-RU" sz="1500" dirty="0" smtClean="0">
                <a:latin typeface="Times New Roman" pitchFamily="18" charset="0"/>
                <a:cs typeface="Times New Roman" pitchFamily="18" charset="0"/>
              </a:rPr>
              <a:t>уряд.</a:t>
            </a:r>
          </a:p>
          <a:p>
            <a:pPr marL="85725" indent="200025">
              <a:spcAft>
                <a:spcPts val="600"/>
              </a:spcAft>
              <a:buNone/>
            </a:pPr>
            <a:r>
              <a:rPr lang="ru-RU" sz="1500" dirty="0" err="1" smtClean="0">
                <a:latin typeface="Times New Roman" pitchFamily="18" charset="0"/>
                <a:cs typeface="Times New Roman" pitchFamily="18" charset="0"/>
              </a:rPr>
              <a:t>Після</a:t>
            </a:r>
            <a:r>
              <a:rPr lang="ru-RU" sz="1500" dirty="0" smtClean="0">
                <a:latin typeface="Times New Roman" pitchFamily="18" charset="0"/>
                <a:cs typeface="Times New Roman" pitchFamily="18" charset="0"/>
              </a:rPr>
              <a:t> перемоги </a:t>
            </a:r>
            <a:r>
              <a:rPr lang="ru-RU" sz="1500" dirty="0" err="1" smtClean="0">
                <a:latin typeface="Times New Roman" pitchFamily="18" charset="0"/>
                <a:cs typeface="Times New Roman" pitchFamily="18" charset="0"/>
              </a:rPr>
              <a:t>Лютневої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революції</a:t>
            </a:r>
            <a:r>
              <a:rPr lang="ru-RU" sz="1500" dirty="0" smtClean="0">
                <a:latin typeface="Times New Roman" pitchFamily="18" charset="0"/>
                <a:cs typeface="Times New Roman" pitchFamily="18" charset="0"/>
              </a:rPr>
              <a:t> 4 </a:t>
            </a:r>
            <a:r>
              <a:rPr lang="ru-RU" sz="1500" dirty="0" err="1" smtClean="0">
                <a:latin typeface="Times New Roman" pitchFamily="18" charset="0"/>
                <a:cs typeface="Times New Roman" pitchFamily="18" charset="0"/>
              </a:rPr>
              <a:t>березня</a:t>
            </a:r>
            <a:r>
              <a:rPr lang="ru-RU" sz="1500" dirty="0" smtClean="0">
                <a:latin typeface="Times New Roman" pitchFamily="18" charset="0"/>
                <a:cs typeface="Times New Roman" pitchFamily="18" charset="0"/>
              </a:rPr>
              <a:t> 1917 р. в </a:t>
            </a:r>
            <a:r>
              <a:rPr lang="ru-RU" sz="1500" dirty="0" err="1" smtClean="0">
                <a:latin typeface="Times New Roman" pitchFamily="18" charset="0"/>
                <a:cs typeface="Times New Roman" pitchFamily="18" charset="0"/>
              </a:rPr>
              <a:t>Києві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виник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впливовий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політично-координаційний</a:t>
            </a:r>
            <a:r>
              <a:rPr lang="ru-RU" sz="1500" dirty="0" smtClean="0">
                <a:latin typeface="Times New Roman" pitchFamily="18" charset="0"/>
                <a:cs typeface="Times New Roman" pitchFamily="18" charset="0"/>
              </a:rPr>
              <a:t> центр — </a:t>
            </a:r>
            <a:r>
              <a:rPr lang="ru-RU" sz="1500" i="1" dirty="0" err="1" smtClean="0">
                <a:latin typeface="Times New Roman" pitchFamily="18" charset="0"/>
                <a:cs typeface="Times New Roman" pitchFamily="18" charset="0"/>
              </a:rPr>
              <a:t>Українська</a:t>
            </a:r>
            <a:r>
              <a:rPr lang="ru-RU" sz="1500" i="1" dirty="0" smtClean="0">
                <a:latin typeface="Times New Roman" pitchFamily="18" charset="0"/>
                <a:cs typeface="Times New Roman" pitchFamily="18" charset="0"/>
              </a:rPr>
              <a:t> Центральна Рада</a:t>
            </a:r>
            <a:r>
              <a:rPr lang="ru-RU" sz="1500" dirty="0" smtClean="0">
                <a:latin typeface="Times New Roman" pitchFamily="18" charset="0"/>
                <a:cs typeface="Times New Roman" pitchFamily="18" charset="0"/>
              </a:rPr>
              <a:t>. Рада </a:t>
            </a:r>
            <a:r>
              <a:rPr lang="ru-RU" sz="1500" dirty="0" err="1" smtClean="0">
                <a:latin typeface="Times New Roman" pitchFamily="18" charset="0"/>
                <a:cs typeface="Times New Roman" pitchFamily="18" charset="0"/>
              </a:rPr>
              <a:t>була</a:t>
            </a:r>
            <a:r>
              <a:rPr lang="ru-RU" sz="1500" dirty="0" smtClean="0">
                <a:latin typeface="Times New Roman" pitchFamily="18" charset="0"/>
                <a:cs typeface="Times New Roman" pitchFamily="18" charset="0"/>
              </a:rPr>
              <a:t> створена </a:t>
            </a:r>
            <a:r>
              <a:rPr lang="ru-RU" sz="1500" dirty="0" err="1" smtClean="0">
                <a:latin typeface="Times New Roman" pitchFamily="18" charset="0"/>
                <a:cs typeface="Times New Roman" pitchFamily="18" charset="0"/>
              </a:rPr>
              <a:t>групою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національно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свідомої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інтелігенції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Товариства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поступовців</a:t>
            </a:r>
            <a:r>
              <a:rPr lang="ru-RU" sz="1500" dirty="0" smtClean="0">
                <a:latin typeface="Times New Roman" pitchFamily="18" charset="0"/>
                <a:cs typeface="Times New Roman" pitchFamily="18" charset="0"/>
              </a:rPr>
              <a:t> (ТУП), </a:t>
            </a:r>
            <a:r>
              <a:rPr lang="ru-RU" sz="1500" dirty="0" err="1" smtClean="0">
                <a:latin typeface="Times New Roman" pitchFamily="18" charset="0"/>
                <a:cs typeface="Times New Roman" pitchFamily="18" charset="0"/>
              </a:rPr>
              <a:t>наукових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освітніх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кооперативних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студентських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організацій</a:t>
            </a:r>
            <a:r>
              <a:rPr lang="ru-RU" sz="1500" dirty="0" smtClean="0">
                <a:latin typeface="Times New Roman" pitchFamily="18" charset="0"/>
                <a:cs typeface="Times New Roman" pitchFamily="18" charset="0"/>
              </a:rPr>
              <a:t>. </a:t>
            </a:r>
            <a:r>
              <a:rPr lang="ru-RU" sz="1500" dirty="0" smtClean="0"/>
              <a:t>Головою Ради став </a:t>
            </a:r>
            <a:r>
              <a:rPr lang="ru-RU" sz="1500" dirty="0" err="1" smtClean="0"/>
              <a:t>видатний</a:t>
            </a:r>
            <a:r>
              <a:rPr lang="ru-RU" sz="1500" dirty="0" smtClean="0"/>
              <a:t> </a:t>
            </a:r>
            <a:r>
              <a:rPr lang="ru-RU" sz="1500" dirty="0" err="1" smtClean="0"/>
              <a:t>український</a:t>
            </a:r>
            <a:r>
              <a:rPr lang="ru-RU" sz="1500" dirty="0" smtClean="0"/>
              <a:t> </a:t>
            </a:r>
            <a:r>
              <a:rPr lang="ru-RU" sz="1500" dirty="0" err="1" smtClean="0"/>
              <a:t>історик</a:t>
            </a:r>
            <a:r>
              <a:rPr lang="ru-RU" sz="1500" dirty="0" smtClean="0"/>
              <a:t>, </a:t>
            </a:r>
            <a:r>
              <a:rPr lang="ru-RU" sz="1500" dirty="0" err="1" smtClean="0"/>
              <a:t>авторитетний</a:t>
            </a:r>
            <a:r>
              <a:rPr lang="ru-RU" sz="1500" dirty="0" smtClean="0"/>
              <a:t> </a:t>
            </a:r>
            <a:r>
              <a:rPr lang="ru-RU" sz="1500" dirty="0" err="1" smtClean="0"/>
              <a:t>громадсько-політичний</a:t>
            </a:r>
            <a:r>
              <a:rPr lang="ru-RU" sz="1500" dirty="0" smtClean="0"/>
              <a:t> </a:t>
            </a:r>
            <a:r>
              <a:rPr lang="ru-RU" sz="1500" dirty="0" err="1" smtClean="0"/>
              <a:t>діяч</a:t>
            </a:r>
            <a:r>
              <a:rPr lang="ru-RU" sz="1500" dirty="0" smtClean="0"/>
              <a:t> </a:t>
            </a:r>
            <a:r>
              <a:rPr lang="ru-RU" sz="1500" b="1" dirty="0" smtClean="0"/>
              <a:t>Михайло </a:t>
            </a:r>
            <a:r>
              <a:rPr lang="ru-RU" sz="1500" b="1" dirty="0" err="1" smtClean="0"/>
              <a:t>Грушевський</a:t>
            </a:r>
            <a:r>
              <a:rPr lang="ru-RU" sz="1500" dirty="0" smtClean="0"/>
              <a:t>.</a:t>
            </a:r>
            <a:endParaRPr lang="ru-RU" sz="1500" dirty="0">
              <a:latin typeface="Times New Roman" pitchFamily="18" charset="0"/>
              <a:cs typeface="Times New Roman" pitchFamily="18" charset="0"/>
            </a:endParaRPr>
          </a:p>
        </p:txBody>
      </p:sp>
      <p:pic>
        <p:nvPicPr>
          <p:cNvPr id="17410" name="Picture 2" descr="Файл:Hrushevskyi Mykhailo XX.jpg"/>
          <p:cNvPicPr>
            <a:picLocks noChangeAspect="1" noChangeArrowheads="1"/>
          </p:cNvPicPr>
          <p:nvPr/>
        </p:nvPicPr>
        <p:blipFill>
          <a:blip r:embed="rId2"/>
          <a:srcRect/>
          <a:stretch>
            <a:fillRect/>
          </a:stretch>
        </p:blipFill>
        <p:spPr bwMode="auto">
          <a:xfrm>
            <a:off x="6143636" y="357166"/>
            <a:ext cx="2731712" cy="3990964"/>
          </a:xfrm>
          <a:prstGeom prst="rect">
            <a:avLst/>
          </a:prstGeom>
          <a:noFill/>
        </p:spPr>
      </p:pic>
      <p:sp>
        <p:nvSpPr>
          <p:cNvPr id="6" name="TextBox 5"/>
          <p:cNvSpPr txBox="1"/>
          <p:nvPr/>
        </p:nvSpPr>
        <p:spPr>
          <a:xfrm>
            <a:off x="6357950" y="4357694"/>
            <a:ext cx="2428892" cy="276999"/>
          </a:xfrm>
          <a:prstGeom prst="rect">
            <a:avLst/>
          </a:prstGeom>
          <a:noFill/>
        </p:spPr>
        <p:txBody>
          <a:bodyPr wrap="square" rtlCol="0">
            <a:spAutoFit/>
          </a:bodyPr>
          <a:lstStyle/>
          <a:p>
            <a:pPr algn="ctr"/>
            <a:r>
              <a:rPr lang="ru-RU" sz="1200" b="1" dirty="0" smtClean="0"/>
              <a:t>Михайло </a:t>
            </a:r>
            <a:r>
              <a:rPr lang="ru-RU" sz="1200" b="1" dirty="0" err="1" smtClean="0"/>
              <a:t>Грушевський</a:t>
            </a:r>
            <a:endParaRPr lang="ru-RU" sz="12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00034" y="857232"/>
            <a:ext cx="8186766" cy="3357586"/>
          </a:xfrm>
        </p:spPr>
        <p:txBody>
          <a:bodyPr>
            <a:normAutofit fontScale="85000" lnSpcReduction="20000"/>
          </a:bodyPr>
          <a:lstStyle/>
          <a:p>
            <a:pPr marL="100013" indent="168275">
              <a:buNone/>
            </a:pPr>
            <a:r>
              <a:rPr lang="ru-RU" sz="1800" dirty="0" smtClean="0">
                <a:latin typeface="Times New Roman" pitchFamily="18" charset="0"/>
                <a:cs typeface="Times New Roman" pitchFamily="18" charset="0"/>
              </a:rPr>
              <a:t>Проголосивши </a:t>
            </a:r>
            <a:r>
              <a:rPr lang="ru-RU" sz="1800" dirty="0" err="1" smtClean="0">
                <a:latin typeface="Times New Roman" pitchFamily="18" charset="0"/>
                <a:cs typeface="Times New Roman" pitchFamily="18" charset="0"/>
              </a:rPr>
              <a:t>утворення</a:t>
            </a:r>
            <a:r>
              <a:rPr lang="ru-RU" sz="1800" dirty="0" smtClean="0">
                <a:latin typeface="Times New Roman" pitchFamily="18" charset="0"/>
                <a:cs typeface="Times New Roman" pitchFamily="18" charset="0"/>
              </a:rPr>
              <a:t> УРСР, </a:t>
            </a:r>
            <a:r>
              <a:rPr lang="ru-RU" sz="1800" dirty="0" err="1" smtClean="0">
                <a:latin typeface="Times New Roman" pitchFamily="18" charset="0"/>
                <a:cs typeface="Times New Roman" pitchFamily="18" charset="0"/>
              </a:rPr>
              <a:t>більшовики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розпочали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радянізацію</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України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Насамперед</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був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створений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жорстокий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карально-репресивний</a:t>
            </a:r>
            <a:r>
              <a:rPr lang="ru-RU" sz="1800" dirty="0" smtClean="0">
                <a:latin typeface="Times New Roman" pitchFamily="18" charset="0"/>
                <a:cs typeface="Times New Roman" pitchFamily="18" charset="0"/>
              </a:rPr>
              <a:t> орган - ВЧК на </a:t>
            </a:r>
            <a:r>
              <a:rPr lang="ru-RU" sz="1800" dirty="0" err="1" smtClean="0">
                <a:latin typeface="Times New Roman" pitchFamily="18" charset="0"/>
                <a:cs typeface="Times New Roman" pitchFamily="18" charset="0"/>
              </a:rPr>
              <a:t>чолі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латишем</a:t>
            </a:r>
            <a:r>
              <a:rPr lang="ru-RU" sz="1800" dirty="0" smtClean="0">
                <a:latin typeface="Times New Roman" pitchFamily="18" charset="0"/>
                <a:cs typeface="Times New Roman" pitchFamily="18" charset="0"/>
              </a:rPr>
              <a:t> М. Лацисом. </a:t>
            </a:r>
            <a:r>
              <a:rPr lang="ru-RU" sz="1800" dirty="0" err="1" smtClean="0">
                <a:latin typeface="Times New Roman" pitchFamily="18" charset="0"/>
                <a:cs typeface="Times New Roman" pitchFamily="18" charset="0"/>
              </a:rPr>
              <a:t>Масові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репресії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перетворилися</a:t>
            </a:r>
            <a:r>
              <a:rPr lang="ru-RU" sz="1800" dirty="0" smtClean="0">
                <a:latin typeface="Times New Roman" pitchFamily="18" charset="0"/>
                <a:cs typeface="Times New Roman" pitchFamily="18" charset="0"/>
              </a:rPr>
              <a:t> на </a:t>
            </a:r>
            <a:r>
              <a:rPr lang="ru-RU" sz="1800" dirty="0" err="1" smtClean="0">
                <a:latin typeface="Times New Roman" pitchFamily="18" charset="0"/>
                <a:cs typeface="Times New Roman" pitchFamily="18" charset="0"/>
              </a:rPr>
              <a:t>повсякденну</a:t>
            </a:r>
            <a:r>
              <a:rPr lang="ru-RU" sz="1800" dirty="0" smtClean="0">
                <a:latin typeface="Times New Roman" pitchFamily="18" charset="0"/>
                <a:cs typeface="Times New Roman" pitchFamily="18" charset="0"/>
              </a:rPr>
              <a:t> норму нового режиму. Перш за все, жертвами </a:t>
            </a:r>
            <a:r>
              <a:rPr lang="ru-RU" sz="1800" dirty="0" err="1" smtClean="0">
                <a:latin typeface="Times New Roman" pitchFamily="18" charset="0"/>
                <a:cs typeface="Times New Roman" pitchFamily="18" charset="0"/>
              </a:rPr>
              <a:t>червоного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терору</a:t>
            </a:r>
            <a:r>
              <a:rPr lang="ru-RU" sz="1800" dirty="0" smtClean="0">
                <a:latin typeface="Times New Roman" pitchFamily="18" charset="0"/>
                <a:cs typeface="Times New Roman" pitchFamily="18" charset="0"/>
              </a:rPr>
              <a:t> стали </a:t>
            </a:r>
            <a:r>
              <a:rPr lang="ru-RU" sz="1800" dirty="0" err="1" smtClean="0">
                <a:latin typeface="Times New Roman" pitchFamily="18" charset="0"/>
                <a:cs typeface="Times New Roman" pitchFamily="18" charset="0"/>
              </a:rPr>
              <a:t>колишні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поміщики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капіталісти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офіцери</a:t>
            </a:r>
            <a:r>
              <a:rPr lang="ru-RU" sz="1800" dirty="0" smtClean="0">
                <a:latin typeface="Times New Roman" pitchFamily="18" charset="0"/>
                <a:cs typeface="Times New Roman" pitchFamily="18" charset="0"/>
              </a:rPr>
              <a:t>, члени </a:t>
            </a:r>
            <a:r>
              <a:rPr lang="ru-RU" sz="1800" dirty="0" err="1" smtClean="0">
                <a:latin typeface="Times New Roman" pitchFamily="18" charset="0"/>
                <a:cs typeface="Times New Roman" pitchFamily="18" charset="0"/>
              </a:rPr>
              <a:t>небільшовицьких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партій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повстанських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загонів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Проте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терор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розповсюджувався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набагато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ширше</a:t>
            </a:r>
            <a:r>
              <a:rPr lang="ru-RU" sz="1800" dirty="0" smtClean="0">
                <a:latin typeface="Times New Roman" pitchFamily="18" charset="0"/>
                <a:cs typeface="Times New Roman" pitchFamily="18" charset="0"/>
              </a:rPr>
              <a:t>: на </a:t>
            </a:r>
            <a:r>
              <a:rPr lang="ru-RU" sz="1800" dirty="0" err="1" smtClean="0">
                <a:latin typeface="Times New Roman" pitchFamily="18" charset="0"/>
                <a:cs typeface="Times New Roman" pitchFamily="18" charset="0"/>
              </a:rPr>
              <a:t>безпартійну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інтелігенцію</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священників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колишніх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чиновників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службовців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взагалі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всіх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незгодних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ідеями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нової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влади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Загальна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кількість</a:t>
            </a:r>
            <a:r>
              <a:rPr lang="ru-RU" sz="1800" dirty="0" smtClean="0">
                <a:latin typeface="Times New Roman" pitchFamily="18" charset="0"/>
                <a:cs typeface="Times New Roman" pitchFamily="18" charset="0"/>
              </a:rPr>
              <a:t> людей, </a:t>
            </a:r>
            <a:r>
              <a:rPr lang="ru-RU" sz="1800" dirty="0" err="1" smtClean="0">
                <a:latin typeface="Times New Roman" pitchFamily="18" charset="0"/>
                <a:cs typeface="Times New Roman" pitchFamily="18" charset="0"/>
              </a:rPr>
              <a:t>які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постраждали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від</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червоного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терору</a:t>
            </a:r>
            <a:r>
              <a:rPr lang="ru-RU" sz="1800" dirty="0" smtClean="0">
                <a:latin typeface="Times New Roman" pitchFamily="18" charset="0"/>
                <a:cs typeface="Times New Roman" pitchFamily="18" charset="0"/>
              </a:rPr>
              <a:t> в </a:t>
            </a:r>
            <a:r>
              <a:rPr lang="ru-RU" sz="1800" dirty="0" err="1" smtClean="0">
                <a:latin typeface="Times New Roman" pitchFamily="18" charset="0"/>
                <a:cs typeface="Times New Roman" pitchFamily="18" charset="0"/>
              </a:rPr>
              <a:t>Україні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a:t>
            </a:r>
            <a:r>
              <a:rPr lang="ru-RU" sz="1800" dirty="0" smtClean="0">
                <a:latin typeface="Times New Roman" pitchFamily="18" charset="0"/>
                <a:cs typeface="Times New Roman" pitchFamily="18" charset="0"/>
              </a:rPr>
              <a:t> 1919 р., не </a:t>
            </a:r>
            <a:r>
              <a:rPr lang="ru-RU" sz="1800" dirty="0" err="1" smtClean="0">
                <a:latin typeface="Times New Roman" pitchFamily="18" charset="0"/>
                <a:cs typeface="Times New Roman" pitchFamily="18" charset="0"/>
              </a:rPr>
              <a:t>піддається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навіть</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приблизній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оцінці</a:t>
            </a:r>
            <a:r>
              <a:rPr lang="ru-RU" sz="1800" dirty="0" smtClean="0">
                <a:latin typeface="Times New Roman" pitchFamily="18" charset="0"/>
                <a:cs typeface="Times New Roman" pitchFamily="18" charset="0"/>
              </a:rPr>
              <a:t>.</a:t>
            </a:r>
          </a:p>
          <a:p>
            <a:pPr marL="100013" indent="168275">
              <a:buNone/>
            </a:pPr>
            <a:r>
              <a:rPr lang="ru-RU" sz="1800" dirty="0" err="1" smtClean="0">
                <a:latin typeface="Times New Roman" pitchFamily="18" charset="0"/>
                <a:cs typeface="Times New Roman" pitchFamily="18" charset="0"/>
              </a:rPr>
              <a:t>Отримавши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під</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свій</a:t>
            </a:r>
            <a:r>
              <a:rPr lang="ru-RU" sz="1800" dirty="0" smtClean="0">
                <a:latin typeface="Times New Roman" pitchFamily="18" charset="0"/>
                <a:cs typeface="Times New Roman" pitchFamily="18" charset="0"/>
              </a:rPr>
              <a:t> контроль практично всю </a:t>
            </a:r>
            <a:r>
              <a:rPr lang="ru-RU" sz="1800" dirty="0" err="1" smtClean="0">
                <a:latin typeface="Times New Roman" pitchFamily="18" charset="0"/>
                <a:cs typeface="Times New Roman" pitchFamily="18" charset="0"/>
              </a:rPr>
              <a:t>Україну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більшовики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відкинули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ідею</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самостійної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Донецько-Криворізької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Республіки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більше</a:t>
            </a:r>
            <a:r>
              <a:rPr lang="ru-RU" sz="1800" dirty="0" smtClean="0">
                <a:latin typeface="Times New Roman" pitchFamily="18" charset="0"/>
                <a:cs typeface="Times New Roman" pitchFamily="18" charset="0"/>
              </a:rPr>
              <a:t> до </a:t>
            </a:r>
            <a:r>
              <a:rPr lang="ru-RU" sz="1800" dirty="0" err="1" smtClean="0">
                <a:latin typeface="Times New Roman" pitchFamily="18" charset="0"/>
                <a:cs typeface="Times New Roman" pitchFamily="18" charset="0"/>
              </a:rPr>
              <a:t>неї</a:t>
            </a:r>
            <a:r>
              <a:rPr lang="ru-RU" sz="1800" dirty="0" smtClean="0">
                <a:latin typeface="Times New Roman" pitchFamily="18" charset="0"/>
                <a:cs typeface="Times New Roman" pitchFamily="18" charset="0"/>
              </a:rPr>
              <a:t> не </a:t>
            </a:r>
            <a:r>
              <a:rPr lang="ru-RU" sz="1800" dirty="0" err="1" smtClean="0">
                <a:latin typeface="Times New Roman" pitchFamily="18" charset="0"/>
                <a:cs typeface="Times New Roman" pitchFamily="18" charset="0"/>
              </a:rPr>
              <a:t>поверталися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Крим</a:t>
            </a:r>
            <a:r>
              <a:rPr lang="ru-RU" sz="1800" dirty="0" smtClean="0">
                <a:latin typeface="Times New Roman" pitchFamily="18" charset="0"/>
                <a:cs typeface="Times New Roman" pitchFamily="18" charset="0"/>
              </a:rPr>
              <a:t> не </a:t>
            </a:r>
            <a:r>
              <a:rPr lang="ru-RU" sz="1800" dirty="0" err="1" smtClean="0">
                <a:latin typeface="Times New Roman" pitchFamily="18" charset="0"/>
                <a:cs typeface="Times New Roman" pitchFamily="18" charset="0"/>
              </a:rPr>
              <a:t>увійшов</a:t>
            </a:r>
            <a:r>
              <a:rPr lang="ru-RU" sz="1800" dirty="0" smtClean="0">
                <a:latin typeface="Times New Roman" pitchFamily="18" charset="0"/>
                <a:cs typeface="Times New Roman" pitchFamily="18" charset="0"/>
              </a:rPr>
              <a:t> до складу </a:t>
            </a:r>
            <a:r>
              <a:rPr lang="ru-RU" sz="1800" dirty="0" err="1" smtClean="0">
                <a:latin typeface="Times New Roman" pitchFamily="18" charset="0"/>
                <a:cs typeface="Times New Roman" pitchFamily="18" charset="0"/>
              </a:rPr>
              <a:t>України</a:t>
            </a:r>
            <a:r>
              <a:rPr lang="ru-RU" sz="1800" dirty="0" smtClean="0">
                <a:latin typeface="Times New Roman" pitchFamily="18" charset="0"/>
                <a:cs typeface="Times New Roman" pitchFamily="18" charset="0"/>
              </a:rPr>
              <a:t>, тут </a:t>
            </a:r>
            <a:r>
              <a:rPr lang="ru-RU" sz="1800" dirty="0" err="1" smtClean="0">
                <a:latin typeface="Times New Roman" pitchFamily="18" charset="0"/>
                <a:cs typeface="Times New Roman" pitchFamily="18" charset="0"/>
              </a:rPr>
              <a:t>була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утворена</a:t>
            </a:r>
            <a:r>
              <a:rPr lang="ru-RU" sz="1800" dirty="0" smtClean="0">
                <a:latin typeface="Times New Roman" pitchFamily="18" charset="0"/>
                <a:cs typeface="Times New Roman" pitchFamily="18" charset="0"/>
              </a:rPr>
              <a:t> автономна </a:t>
            </a:r>
            <a:r>
              <a:rPr lang="ru-RU" sz="1800" dirty="0" err="1" smtClean="0">
                <a:latin typeface="Times New Roman" pitchFamily="18" charset="0"/>
                <a:cs typeface="Times New Roman" pitchFamily="18" charset="0"/>
              </a:rPr>
              <a:t>Кримська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Соціалістична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Республіка</a:t>
            </a:r>
            <a:r>
              <a:rPr lang="ru-RU" sz="1800" dirty="0" smtClean="0">
                <a:latin typeface="Times New Roman" pitchFamily="18" charset="0"/>
                <a:cs typeface="Times New Roman" pitchFamily="18" charset="0"/>
              </a:rPr>
              <a:t>, яка </a:t>
            </a:r>
            <a:r>
              <a:rPr lang="ru-RU" sz="1800" dirty="0" err="1" smtClean="0">
                <a:latin typeface="Times New Roman" pitchFamily="18" charset="0"/>
                <a:cs typeface="Times New Roman" pitchFamily="18" charset="0"/>
              </a:rPr>
              <a:t>ввійшла</a:t>
            </a:r>
            <a:r>
              <a:rPr lang="ru-RU" sz="1800" dirty="0" smtClean="0">
                <a:latin typeface="Times New Roman" pitchFamily="18" charset="0"/>
                <a:cs typeface="Times New Roman" pitchFamily="18" charset="0"/>
              </a:rPr>
              <a:t> до </a:t>
            </a:r>
            <a:r>
              <a:rPr lang="ru-RU" sz="1800" dirty="0" err="1" smtClean="0">
                <a:latin typeface="Times New Roman" pitchFamily="18" charset="0"/>
                <a:cs typeface="Times New Roman" pitchFamily="18" charset="0"/>
              </a:rPr>
              <a:t>Російської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Федерації</a:t>
            </a:r>
            <a:r>
              <a:rPr lang="ru-RU" sz="1800" dirty="0" smtClean="0">
                <a:latin typeface="Times New Roman" pitchFamily="18" charset="0"/>
                <a:cs typeface="Times New Roman" pitchFamily="18" charset="0"/>
              </a:rPr>
              <a:t>. Нова </a:t>
            </a:r>
            <a:r>
              <a:rPr lang="ru-RU" sz="1800" dirty="0" err="1" smtClean="0">
                <a:latin typeface="Times New Roman" pitchFamily="18" charset="0"/>
                <a:cs typeface="Times New Roman" pitchFamily="18" charset="0"/>
              </a:rPr>
              <a:t>влада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знаючи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ступінь</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народної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любові</a:t>
            </a:r>
            <a:r>
              <a:rPr lang="ru-RU" sz="1800" dirty="0" smtClean="0">
                <a:latin typeface="Times New Roman" pitchFamily="18" charset="0"/>
                <a:cs typeface="Times New Roman" pitchFamily="18" charset="0"/>
              </a:rPr>
              <a:t>" до себе, не </a:t>
            </a:r>
            <a:r>
              <a:rPr lang="ru-RU" sz="1800" dirty="0" err="1" smtClean="0">
                <a:latin typeface="Times New Roman" pitchFamily="18" charset="0"/>
                <a:cs typeface="Times New Roman" pitchFamily="18" charset="0"/>
              </a:rPr>
              <a:t>наважилася</a:t>
            </a:r>
            <a:r>
              <a:rPr lang="ru-RU" sz="1800" dirty="0" smtClean="0">
                <a:latin typeface="Times New Roman" pitchFamily="18" charset="0"/>
                <a:cs typeface="Times New Roman" pitchFamily="18" charset="0"/>
              </a:rPr>
              <a:t> на </a:t>
            </a:r>
            <a:r>
              <a:rPr lang="ru-RU" sz="1800" dirty="0" err="1" smtClean="0">
                <a:latin typeface="Times New Roman" pitchFamily="18" charset="0"/>
                <a:cs typeface="Times New Roman" pitchFamily="18" charset="0"/>
              </a:rPr>
              <a:t>відкриті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вибори</a:t>
            </a:r>
            <a:r>
              <a:rPr lang="ru-RU" sz="1800" dirty="0" smtClean="0">
                <a:latin typeface="Times New Roman" pitchFamily="18" charset="0"/>
                <a:cs typeface="Times New Roman" pitchFamily="18" charset="0"/>
              </a:rPr>
              <a:t> до рад </a:t>
            </a:r>
            <a:r>
              <a:rPr lang="ru-RU" sz="1800" dirty="0" err="1" smtClean="0">
                <a:latin typeface="Times New Roman" pitchFamily="18" charset="0"/>
                <a:cs typeface="Times New Roman" pitchFamily="18" charset="0"/>
              </a:rPr>
              <a:t>усіх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рівнів</a:t>
            </a:r>
            <a:r>
              <a:rPr lang="ru-RU" sz="1800" dirty="0" smtClean="0">
                <a:latin typeface="Times New Roman" pitchFamily="18" charset="0"/>
                <a:cs typeface="Times New Roman" pitchFamily="18" charset="0"/>
              </a:rPr>
              <a:t>. На </a:t>
            </a:r>
            <a:r>
              <a:rPr lang="ru-RU" sz="1800" dirty="0" err="1" smtClean="0">
                <a:latin typeface="Times New Roman" pitchFamily="18" charset="0"/>
                <a:cs typeface="Times New Roman" pitchFamily="18" charset="0"/>
              </a:rPr>
              <a:t>місцях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створювалися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надзвичайні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органи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влади</a:t>
            </a:r>
            <a:r>
              <a:rPr lang="ru-RU"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революційні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комітети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Було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оголошено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що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Україна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об'єднується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радянською</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Росією</a:t>
            </a:r>
            <a:r>
              <a:rPr lang="ru-RU" sz="1800" dirty="0" smtClean="0">
                <a:latin typeface="Times New Roman" pitchFamily="18" charset="0"/>
                <a:cs typeface="Times New Roman" pitchFamily="18" charset="0"/>
              </a:rPr>
              <a:t> на принципах "</a:t>
            </a:r>
            <a:r>
              <a:rPr lang="ru-RU" sz="1800" dirty="0" err="1" smtClean="0">
                <a:latin typeface="Times New Roman" pitchFamily="18" charset="0"/>
                <a:cs typeface="Times New Roman" pitchFamily="18" charset="0"/>
              </a:rPr>
              <a:t>соціалістичної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федерації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Також</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був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укладений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військово-політичний</a:t>
            </a:r>
            <a:r>
              <a:rPr lang="ru-RU" sz="1800" dirty="0" smtClean="0">
                <a:latin typeface="Times New Roman" pitchFamily="18" charset="0"/>
                <a:cs typeface="Times New Roman" pitchFamily="18" charset="0"/>
              </a:rPr>
              <a:t> союз" </a:t>
            </a:r>
            <a:r>
              <a:rPr lang="ru-RU" sz="1800" dirty="0" err="1" smtClean="0">
                <a:latin typeface="Times New Roman" pitchFamily="18" charset="0"/>
                <a:cs typeface="Times New Roman" pitchFamily="18" charset="0"/>
              </a:rPr>
              <a:t>радянських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республік</a:t>
            </a:r>
            <a:r>
              <a:rPr lang="ru-RU" sz="1800" dirty="0" smtClean="0">
                <a:latin typeface="Times New Roman" pitchFamily="18" charset="0"/>
                <a:cs typeface="Times New Roman" pitchFamily="18" charset="0"/>
              </a:rPr>
              <a:t>.</a:t>
            </a:r>
          </a:p>
          <a:p>
            <a:pPr marL="100013" indent="168275">
              <a:buNone/>
            </a:pPr>
            <a:endParaRPr lang="ru-RU" dirty="0" smtClean="0"/>
          </a:p>
          <a:p>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15328" cy="1011222"/>
          </a:xfrm>
        </p:spPr>
        <p:txBody>
          <a:bodyPr>
            <a:normAutofit/>
          </a:bodyPr>
          <a:lstStyle/>
          <a:p>
            <a:pPr algn="ctr"/>
            <a:r>
              <a:rPr lang="ru-RU" b="1" dirty="0" err="1" smtClean="0"/>
              <a:t>Західно-Українська</a:t>
            </a:r>
            <a:r>
              <a:rPr lang="ru-RU" b="1" dirty="0" smtClean="0"/>
              <a:t> Народна </a:t>
            </a:r>
            <a:r>
              <a:rPr lang="ru-RU" b="1" dirty="0" err="1" smtClean="0"/>
              <a:t>Республіка</a:t>
            </a:r>
            <a:endParaRPr lang="ru-RU" dirty="0"/>
          </a:p>
        </p:txBody>
      </p:sp>
      <p:sp>
        <p:nvSpPr>
          <p:cNvPr id="3" name="Содержимое 2"/>
          <p:cNvSpPr>
            <a:spLocks noGrp="1"/>
          </p:cNvSpPr>
          <p:nvPr>
            <p:ph sz="quarter" idx="1"/>
          </p:nvPr>
        </p:nvSpPr>
        <p:spPr>
          <a:xfrm>
            <a:off x="457200" y="1600200"/>
            <a:ext cx="8329642" cy="4972072"/>
          </a:xfrm>
        </p:spPr>
        <p:txBody>
          <a:bodyPr>
            <a:normAutofit fontScale="62500" lnSpcReduction="20000"/>
          </a:bodyPr>
          <a:lstStyle/>
          <a:p>
            <a:pPr marL="100013" indent="168275">
              <a:buNone/>
            </a:pPr>
            <a:r>
              <a:rPr lang="ru-RU" dirty="0" smtClean="0">
                <a:latin typeface="Times New Roman" pitchFamily="18" charset="0"/>
                <a:cs typeface="Times New Roman" pitchFamily="18" charset="0"/>
              </a:rPr>
              <a:t>У </a:t>
            </a:r>
            <a:r>
              <a:rPr lang="ru-RU" dirty="0" err="1" smtClean="0">
                <a:latin typeface="Times New Roman" pitchFamily="18" charset="0"/>
                <a:cs typeface="Times New Roman" pitchFamily="18" charset="0"/>
              </a:rPr>
              <a:t>жовтні</a:t>
            </a:r>
            <a:r>
              <a:rPr lang="ru-RU" dirty="0" smtClean="0">
                <a:latin typeface="Times New Roman" pitchFamily="18" charset="0"/>
                <a:cs typeface="Times New Roman" pitchFamily="18" charset="0"/>
              </a:rPr>
              <a:t> 1918 р. </a:t>
            </a:r>
            <a:r>
              <a:rPr lang="ru-RU" dirty="0" err="1" smtClean="0">
                <a:latin typeface="Times New Roman" pitchFamily="18" charset="0"/>
                <a:cs typeface="Times New Roman" pitchFamily="18" charset="0"/>
              </a:rPr>
              <a:t>почався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розпаду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Австро-Угорської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імперії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Основні</a:t>
            </a:r>
            <a:r>
              <a:rPr lang="ru-RU" dirty="0" smtClean="0">
                <a:latin typeface="Times New Roman" pitchFamily="18" charset="0"/>
                <a:cs typeface="Times New Roman" pitchFamily="18" charset="0"/>
              </a:rPr>
              <a:t> народи,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входили до </a:t>
            </a: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складу, у </a:t>
            </a:r>
            <a:r>
              <a:rPr lang="ru-RU" dirty="0" err="1" smtClean="0">
                <a:latin typeface="Times New Roman" pitchFamily="18" charset="0"/>
                <a:cs typeface="Times New Roman" pitchFamily="18" charset="0"/>
              </a:rPr>
              <a:t>повний</a:t>
            </a:r>
            <a:r>
              <a:rPr lang="ru-RU" dirty="0" smtClean="0">
                <a:latin typeface="Times New Roman" pitchFamily="18" charset="0"/>
                <a:cs typeface="Times New Roman" pitchFamily="18" charset="0"/>
              </a:rPr>
              <a:t> голос заявили про </a:t>
            </a:r>
            <a:r>
              <a:rPr lang="ru-RU" dirty="0" err="1" smtClean="0">
                <a:latin typeface="Times New Roman" pitchFamily="18" charset="0"/>
                <a:cs typeface="Times New Roman" pitchFamily="18" charset="0"/>
              </a:rPr>
              <a:t>своє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самовизначення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Гостро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постало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питання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про долю </a:t>
            </a:r>
            <a:r>
              <a:rPr lang="ru-RU" dirty="0" err="1" smtClean="0">
                <a:latin typeface="Times New Roman" pitchFamily="18" charset="0"/>
                <a:cs typeface="Times New Roman" pitchFamily="18" charset="0"/>
              </a:rPr>
              <a:t>західноукраїнських</a:t>
            </a:r>
            <a:r>
              <a:rPr lang="ru-RU" dirty="0" smtClean="0">
                <a:latin typeface="Times New Roman" pitchFamily="18" charset="0"/>
                <a:cs typeface="Times New Roman" pitchFamily="18" charset="0"/>
              </a:rPr>
              <a:t> земель. У </a:t>
            </a:r>
            <a:r>
              <a:rPr lang="ru-RU" dirty="0" err="1" smtClean="0">
                <a:latin typeface="Times New Roman" pitchFamily="18" charset="0"/>
                <a:cs typeface="Times New Roman" pitchFamily="18" charset="0"/>
              </a:rPr>
              <a:t>Галичині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існували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претендували</a:t>
            </a:r>
            <a:r>
              <a:rPr lang="ru-RU" dirty="0" smtClean="0">
                <a:latin typeface="Times New Roman" pitchFamily="18" charset="0"/>
                <a:cs typeface="Times New Roman" pitchFamily="18" charset="0"/>
              </a:rPr>
              <a:t> на всю </a:t>
            </a:r>
            <a:r>
              <a:rPr lang="ru-RU" dirty="0" err="1" smtClean="0">
                <a:latin typeface="Times New Roman" pitchFamily="18" charset="0"/>
                <a:cs typeface="Times New Roman" pitchFamily="18" charset="0"/>
              </a:rPr>
              <a:t>повноту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політичної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влади</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українці</a:t>
            </a:r>
            <a:r>
              <a:rPr lang="ru-RU" dirty="0" smtClean="0">
                <a:latin typeface="Times New Roman" pitchFamily="18" charset="0"/>
                <a:cs typeface="Times New Roman" pitchFamily="18" charset="0"/>
              </a:rPr>
              <a:t> та поляки. </a:t>
            </a:r>
            <a:r>
              <a:rPr lang="ru-RU" dirty="0" err="1" smtClean="0">
                <a:latin typeface="Times New Roman" pitchFamily="18" charset="0"/>
                <a:cs typeface="Times New Roman" pitchFamily="18" charset="0"/>
              </a:rPr>
              <a:t>Перші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прагнули</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створення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самостійної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бажали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приєднання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західноукраїнських</a:t>
            </a:r>
            <a:r>
              <a:rPr lang="ru-RU" dirty="0" smtClean="0">
                <a:latin typeface="Times New Roman" pitchFamily="18" charset="0"/>
                <a:cs typeface="Times New Roman" pitchFamily="18" charset="0"/>
              </a:rPr>
              <a:t> земель до </a:t>
            </a:r>
            <a:r>
              <a:rPr lang="ru-RU" dirty="0" err="1" smtClean="0">
                <a:latin typeface="Times New Roman" pitchFamily="18" charset="0"/>
                <a:cs typeface="Times New Roman" pitchFamily="18" charset="0"/>
              </a:rPr>
              <a:t>Польщі</a:t>
            </a:r>
            <a:r>
              <a:rPr lang="ru-RU" dirty="0" smtClean="0">
                <a:latin typeface="Times New Roman" pitchFamily="18" charset="0"/>
                <a:cs typeface="Times New Roman" pitchFamily="18" charset="0"/>
              </a:rPr>
              <a:t>, яка </a:t>
            </a:r>
            <a:r>
              <a:rPr lang="ru-RU" dirty="0" err="1" smtClean="0">
                <a:latin typeface="Times New Roman" pitchFamily="18" charset="0"/>
                <a:cs typeface="Times New Roman" pitchFamily="18" charset="0"/>
              </a:rPr>
              <a:t>знов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відродилася</a:t>
            </a:r>
            <a:r>
              <a:rPr lang="ru-RU" dirty="0" smtClean="0">
                <a:latin typeface="Times New Roman" pitchFamily="18" charset="0"/>
                <a:cs typeface="Times New Roman" pitchFamily="18" charset="0"/>
              </a:rPr>
              <a:t>.</a:t>
            </a:r>
          </a:p>
          <a:p>
            <a:pPr marL="100013" indent="168275">
              <a:buNone/>
            </a:pPr>
            <a:r>
              <a:rPr lang="ru-RU" dirty="0" smtClean="0">
                <a:latin typeface="Times New Roman" pitchFamily="18" charset="0"/>
                <a:cs typeface="Times New Roman" pitchFamily="18" charset="0"/>
              </a:rPr>
              <a:t>18 </a:t>
            </a:r>
            <a:r>
              <a:rPr lang="ru-RU" dirty="0" err="1" smtClean="0">
                <a:latin typeface="Times New Roman" pitchFamily="18" charset="0"/>
                <a:cs typeface="Times New Roman" pitchFamily="18" charset="0"/>
              </a:rPr>
              <a:t>жовтня</a:t>
            </a:r>
            <a:r>
              <a:rPr lang="ru-RU" dirty="0" smtClean="0">
                <a:latin typeface="Times New Roman" pitchFamily="18" charset="0"/>
                <a:cs typeface="Times New Roman" pitchFamily="18" charset="0"/>
              </a:rPr>
              <a:t> 1918 р. у </a:t>
            </a:r>
            <a:r>
              <a:rPr lang="ru-RU" dirty="0" err="1" smtClean="0">
                <a:latin typeface="Times New Roman" pitchFamily="18" charset="0"/>
                <a:cs typeface="Times New Roman" pitchFamily="18" charset="0"/>
              </a:rPr>
              <a:t>Львові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відбувся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з'їзд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представників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усіх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західноукраїнських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партій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церковних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ієрархів</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якому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створений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представничий</a:t>
            </a:r>
            <a:r>
              <a:rPr lang="ru-RU" dirty="0" smtClean="0">
                <a:latin typeface="Times New Roman" pitchFamily="18" charset="0"/>
                <a:cs typeface="Times New Roman" pitchFamily="18" charset="0"/>
              </a:rPr>
              <a:t> орган </a:t>
            </a:r>
            <a:r>
              <a:rPr lang="ru-RU" dirty="0" err="1" smtClean="0">
                <a:latin typeface="Times New Roman" pitchFamily="18" charset="0"/>
                <a:cs typeface="Times New Roman" pitchFamily="18" charset="0"/>
              </a:rPr>
              <a:t>влади</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Українська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Національна</a:t>
            </a:r>
            <a:r>
              <a:rPr lang="ru-RU" dirty="0" smtClean="0">
                <a:latin typeface="Times New Roman" pitchFamily="18" charset="0"/>
                <a:cs typeface="Times New Roman" pitchFamily="18" charset="0"/>
              </a:rPr>
              <a:t> Рада на </a:t>
            </a:r>
            <a:r>
              <a:rPr lang="ru-RU" dirty="0" err="1" smtClean="0">
                <a:latin typeface="Times New Roman" pitchFamily="18" charset="0"/>
                <a:cs typeface="Times New Roman" pitchFamily="18" charset="0"/>
              </a:rPr>
              <a:t>чолі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Є. Петрушевичем. У </a:t>
            </a:r>
            <a:r>
              <a:rPr lang="ru-RU" dirty="0" err="1" smtClean="0">
                <a:latin typeface="Times New Roman" pitchFamily="18" charset="0"/>
                <a:cs typeface="Times New Roman" pitchFamily="18" charset="0"/>
              </a:rPr>
              <a:t>своєму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першому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маніфесті</a:t>
            </a:r>
            <a:r>
              <a:rPr lang="ru-RU" dirty="0" smtClean="0">
                <a:latin typeface="Times New Roman" pitchFamily="18" charset="0"/>
                <a:cs typeface="Times New Roman" pitchFamily="18" charset="0"/>
              </a:rPr>
              <a:t> Рада проголосила </a:t>
            </a:r>
            <a:r>
              <a:rPr lang="ru-RU" dirty="0" err="1" smtClean="0">
                <a:latin typeface="Times New Roman" pitchFamily="18" charset="0"/>
                <a:cs typeface="Times New Roman" pitchFamily="18" charset="0"/>
              </a:rPr>
              <a:t>створення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українських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етнічних</a:t>
            </a:r>
            <a:r>
              <a:rPr lang="ru-RU" dirty="0" smtClean="0">
                <a:latin typeface="Times New Roman" pitchFamily="18" charset="0"/>
                <a:cs typeface="Times New Roman" pitchFamily="18" charset="0"/>
              </a:rPr>
              <a:t> землях </a:t>
            </a:r>
            <a:r>
              <a:rPr lang="ru-RU" dirty="0" err="1" smtClean="0">
                <a:latin typeface="Times New Roman" pitchFamily="18" charset="0"/>
                <a:cs typeface="Times New Roman" pitchFamily="18" charset="0"/>
              </a:rPr>
              <a:t>Австро-Угорської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імперії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повною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несподіванкою</a:t>
            </a:r>
            <a:r>
              <a:rPr lang="ru-RU" dirty="0" smtClean="0">
                <a:latin typeface="Times New Roman" pitchFamily="18" charset="0"/>
                <a:cs typeface="Times New Roman" pitchFamily="18" charset="0"/>
              </a:rPr>
              <a:t> для </a:t>
            </a:r>
            <a:r>
              <a:rPr lang="ru-RU" dirty="0" err="1" smtClean="0">
                <a:latin typeface="Times New Roman" pitchFamily="18" charset="0"/>
                <a:cs typeface="Times New Roman" pitchFamily="18" charset="0"/>
              </a:rPr>
              <a:t>поляків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дуже</a:t>
            </a:r>
            <a:r>
              <a:rPr lang="ru-RU" dirty="0" smtClean="0">
                <a:latin typeface="Times New Roman" pitchFamily="18" charset="0"/>
                <a:cs typeface="Times New Roman" pitchFamily="18" charset="0"/>
              </a:rPr>
              <a:t> скоро вони </a:t>
            </a:r>
            <a:r>
              <a:rPr lang="ru-RU" dirty="0" err="1" smtClean="0">
                <a:latin typeface="Times New Roman" pitchFamily="18" charset="0"/>
                <a:cs typeface="Times New Roman" pitchFamily="18" charset="0"/>
              </a:rPr>
              <a:t>опам'яталися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почали активно </a:t>
            </a:r>
            <a:r>
              <a:rPr lang="ru-RU" dirty="0" err="1" smtClean="0">
                <a:latin typeface="Times New Roman" pitchFamily="18" charset="0"/>
                <a:cs typeface="Times New Roman" pitchFamily="18" charset="0"/>
              </a:rPr>
              <a:t>готуватися</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встановлення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свого</a:t>
            </a:r>
            <a:r>
              <a:rPr lang="ru-RU" dirty="0" smtClean="0">
                <a:latin typeface="Times New Roman" pitchFamily="18" charset="0"/>
                <a:cs typeface="Times New Roman" pitchFamily="18" charset="0"/>
              </a:rPr>
              <a:t> контролю над </a:t>
            </a:r>
            <a:r>
              <a:rPr lang="ru-RU" dirty="0" err="1" smtClean="0">
                <a:latin typeface="Times New Roman" pitchFamily="18" charset="0"/>
                <a:cs typeface="Times New Roman" pitchFamily="18" charset="0"/>
              </a:rPr>
              <a:t>усією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Галичиною</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цей</a:t>
            </a:r>
            <a:r>
              <a:rPr lang="ru-RU" dirty="0" smtClean="0">
                <a:latin typeface="Times New Roman" pitchFamily="18" charset="0"/>
                <a:cs typeface="Times New Roman" pitchFamily="18" charset="0"/>
              </a:rPr>
              <a:t> час </a:t>
            </a:r>
            <a:r>
              <a:rPr lang="ru-RU" dirty="0" err="1" smtClean="0">
                <a:latin typeface="Times New Roman" pitchFamily="18" charset="0"/>
                <a:cs typeface="Times New Roman" pitchFamily="18" charset="0"/>
              </a:rPr>
              <a:t>румунські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зайняли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велику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частину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Буковини</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Закарпаття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продовжувало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залишатися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a:t>
            </a:r>
            <a:r>
              <a:rPr lang="ru-RU" dirty="0" smtClean="0">
                <a:latin typeface="Times New Roman" pitchFamily="18" charset="0"/>
                <a:cs typeface="Times New Roman" pitchFamily="18" charset="0"/>
              </a:rPr>
              <a:t> контролем </a:t>
            </a:r>
            <a:r>
              <a:rPr lang="ru-RU" dirty="0" err="1" smtClean="0">
                <a:latin typeface="Times New Roman" pitchFamily="18" charset="0"/>
                <a:cs typeface="Times New Roman" pitchFamily="18" charset="0"/>
              </a:rPr>
              <a:t>Угорщини</a:t>
            </a:r>
            <a:r>
              <a:rPr lang="ru-RU" dirty="0" smtClean="0">
                <a:latin typeface="Times New Roman" pitchFamily="18" charset="0"/>
                <a:cs typeface="Times New Roman" pitchFamily="18" charset="0"/>
              </a:rPr>
              <a:t>.</a:t>
            </a:r>
          </a:p>
          <a:p>
            <a:pPr marL="100013" indent="168275">
              <a:buNone/>
            </a:pPr>
            <a:r>
              <a:rPr lang="ru-RU" dirty="0" smtClean="0">
                <a:latin typeface="Times New Roman" pitchFamily="18" charset="0"/>
                <a:cs typeface="Times New Roman" pitchFamily="18" charset="0"/>
              </a:rPr>
              <a:t>10 листопада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проголошено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створення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західно-української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Народної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Республіки</a:t>
            </a:r>
            <a:r>
              <a:rPr lang="ru-RU" dirty="0" smtClean="0">
                <a:latin typeface="Times New Roman" pitchFamily="18" charset="0"/>
                <a:cs typeface="Times New Roman" pitchFamily="18" charset="0"/>
              </a:rPr>
              <a:t> (ЗУНР) на </a:t>
            </a:r>
            <a:r>
              <a:rPr lang="ru-RU" dirty="0" err="1" smtClean="0">
                <a:latin typeface="Times New Roman" pitchFamily="18" charset="0"/>
                <a:cs typeface="Times New Roman" pitchFamily="18" charset="0"/>
              </a:rPr>
              <a:t>чолі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президентом Є. Петрушевичем. Нова </a:t>
            </a:r>
            <a:r>
              <a:rPr lang="ru-RU" dirty="0" err="1" smtClean="0">
                <a:latin typeface="Times New Roman" pitchFamily="18" charset="0"/>
                <a:cs typeface="Times New Roman" pitchFamily="18" charset="0"/>
              </a:rPr>
              <a:t>республіка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займала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територію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близько</a:t>
            </a:r>
            <a:r>
              <a:rPr lang="ru-RU" dirty="0" smtClean="0">
                <a:latin typeface="Times New Roman" pitchFamily="18" charset="0"/>
                <a:cs typeface="Times New Roman" pitchFamily="18" charset="0"/>
              </a:rPr>
              <a:t> 70 тис. кв. км., 71 % </a:t>
            </a: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населення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складали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українці</a:t>
            </a:r>
            <a:r>
              <a:rPr lang="ru-RU" dirty="0" smtClean="0">
                <a:latin typeface="Times New Roman" pitchFamily="18" charset="0"/>
                <a:cs typeface="Times New Roman" pitchFamily="18" charset="0"/>
              </a:rPr>
              <a:t>, 14 % - поляки, 13 % - </a:t>
            </a:r>
            <a:r>
              <a:rPr lang="ru-RU" dirty="0" err="1" smtClean="0">
                <a:latin typeface="Times New Roman" pitchFamily="18" charset="0"/>
                <a:cs typeface="Times New Roman" pitchFamily="18" charset="0"/>
              </a:rPr>
              <a:t>євреї</a:t>
            </a:r>
            <a:r>
              <a:rPr lang="ru-RU" dirty="0" smtClean="0">
                <a:latin typeface="Times New Roman" pitchFamily="18" charset="0"/>
                <a:cs typeface="Times New Roman" pitchFamily="18" charset="0"/>
              </a:rPr>
              <a:t>.</a:t>
            </a:r>
          </a:p>
          <a:p>
            <a:pPr marL="100013" indent="168275">
              <a:buNone/>
            </a:pPr>
            <a:r>
              <a:rPr lang="ru-RU" dirty="0" smtClean="0">
                <a:latin typeface="Times New Roman" pitchFamily="18" charset="0"/>
                <a:cs typeface="Times New Roman" pitchFamily="18" charset="0"/>
              </a:rPr>
              <a:t>Поляки,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продовжували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вважати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Галичину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невід'ємною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складовою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частиною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Польщі</a:t>
            </a:r>
            <a:r>
              <a:rPr lang="ru-RU" dirty="0" smtClean="0">
                <a:latin typeface="Times New Roman" pitchFamily="18" charset="0"/>
                <a:cs typeface="Times New Roman" pitchFamily="18" charset="0"/>
              </a:rPr>
              <a:t>, активно </a:t>
            </a:r>
            <a:r>
              <a:rPr lang="ru-RU" dirty="0" err="1" smtClean="0">
                <a:latin typeface="Times New Roman" pitchFamily="18" charset="0"/>
                <a:cs typeface="Times New Roman" pitchFamily="18" charset="0"/>
              </a:rPr>
              <a:t>протидіяли</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Львові</a:t>
            </a:r>
            <a:r>
              <a:rPr lang="ru-RU" dirty="0" smtClean="0">
                <a:latin typeface="Times New Roman" pitchFamily="18" charset="0"/>
                <a:cs typeface="Times New Roman" pitchFamily="18" charset="0"/>
              </a:rPr>
              <a:t> загони </a:t>
            </a:r>
            <a:r>
              <a:rPr lang="ru-RU" dirty="0" err="1" smtClean="0">
                <a:latin typeface="Times New Roman" pitchFamily="18" charset="0"/>
                <a:cs typeface="Times New Roman" pitchFamily="18" charset="0"/>
              </a:rPr>
              <a:t>Польської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організації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військової</a:t>
            </a:r>
            <a:r>
              <a:rPr lang="ru-RU" dirty="0" smtClean="0">
                <a:latin typeface="Times New Roman" pitchFamily="18" charset="0"/>
                <a:cs typeface="Times New Roman" pitchFamily="18" charset="0"/>
              </a:rPr>
              <a:t> (ПОВ) на </a:t>
            </a:r>
            <a:r>
              <a:rPr lang="ru-RU" dirty="0" err="1" smtClean="0">
                <a:latin typeface="Times New Roman" pitchFamily="18" charset="0"/>
                <a:cs typeface="Times New Roman" pitchFamily="18" charset="0"/>
              </a:rPr>
              <a:t>чолі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Ю. </a:t>
            </a:r>
            <a:r>
              <a:rPr lang="ru-RU" dirty="0" err="1" smtClean="0">
                <a:latin typeface="Times New Roman" pitchFamily="18" charset="0"/>
                <a:cs typeface="Times New Roman" pitchFamily="18" charset="0"/>
              </a:rPr>
              <a:t>Пілсудським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вже</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ніч</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3 на 4 листопада почали </a:t>
            </a:r>
            <a:r>
              <a:rPr lang="ru-RU" dirty="0" err="1" smtClean="0">
                <a:latin typeface="Times New Roman" pitchFamily="18" charset="0"/>
                <a:cs typeface="Times New Roman" pitchFamily="18" charset="0"/>
              </a:rPr>
              <a:t>бойові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українців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Запеклі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велися</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головні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стратегічні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пункти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міста</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поштамт</a:t>
            </a:r>
            <a:r>
              <a:rPr lang="ru-RU" dirty="0" smtClean="0">
                <a:latin typeface="Times New Roman" pitchFamily="18" charset="0"/>
                <a:cs typeface="Times New Roman" pitchFamily="18" charset="0"/>
              </a:rPr>
              <a:t>, вокзал, сейм, цитадель, арсенал. 11 листопада 1918 р. </a:t>
            </a:r>
            <a:r>
              <a:rPr lang="ru-RU" dirty="0" err="1" smtClean="0">
                <a:latin typeface="Times New Roman" pitchFamily="18" charset="0"/>
                <a:cs typeface="Times New Roman" pitchFamily="18" charset="0"/>
              </a:rPr>
              <a:t>регулярні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польські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оволоділи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Перемишлем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зрештою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визначило</a:t>
            </a:r>
            <a:r>
              <a:rPr lang="ru-RU" dirty="0" smtClean="0">
                <a:latin typeface="Times New Roman" pitchFamily="18" charset="0"/>
                <a:cs typeface="Times New Roman" pitchFamily="18" charset="0"/>
              </a:rPr>
              <a:t> долю Львова. 21 листопада </a:t>
            </a:r>
            <a:r>
              <a:rPr lang="ru-RU" dirty="0" err="1" smtClean="0">
                <a:latin typeface="Times New Roman" pitchFamily="18" charset="0"/>
                <a:cs typeface="Times New Roman" pitchFamily="18" charset="0"/>
              </a:rPr>
              <a:t>українські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залишили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Львів</a:t>
            </a:r>
            <a:r>
              <a:rPr lang="ru-RU" dirty="0" smtClean="0">
                <a:latin typeface="Times New Roman" pitchFamily="18" charset="0"/>
                <a:cs typeface="Times New Roman" pitchFamily="18" charset="0"/>
              </a:rPr>
              <a:t>, уряд ЗУНР </a:t>
            </a:r>
            <a:r>
              <a:rPr lang="ru-RU" dirty="0" err="1" smtClean="0">
                <a:latin typeface="Times New Roman" pitchFamily="18" charset="0"/>
                <a:cs typeface="Times New Roman" pitchFamily="18" charset="0"/>
              </a:rPr>
              <a:t>переїхав</a:t>
            </a:r>
            <a:r>
              <a:rPr lang="ru-RU" dirty="0" smtClean="0">
                <a:latin typeface="Times New Roman" pitchFamily="18" charset="0"/>
                <a:cs typeface="Times New Roman" pitchFamily="18" charset="0"/>
              </a:rPr>
              <a:t> до Тернополя, а </a:t>
            </a:r>
            <a:r>
              <a:rPr lang="ru-RU" dirty="0" err="1" smtClean="0">
                <a:latin typeface="Times New Roman" pitchFamily="18" charset="0"/>
                <a:cs typeface="Times New Roman" pitchFamily="18" charset="0"/>
              </a:rPr>
              <a:t>потім</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Станіслава</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кінця</a:t>
            </a:r>
            <a:r>
              <a:rPr lang="ru-RU" dirty="0" smtClean="0">
                <a:latin typeface="Times New Roman" pitchFamily="18" charset="0"/>
                <a:cs typeface="Times New Roman" pitchFamily="18" charset="0"/>
              </a:rPr>
              <a:t> 1918 року </a:t>
            </a:r>
            <a:r>
              <a:rPr lang="ru-RU" dirty="0" err="1" smtClean="0">
                <a:latin typeface="Times New Roman" pitchFamily="18" charset="0"/>
                <a:cs typeface="Times New Roman" pitchFamily="18" charset="0"/>
              </a:rPr>
              <a:t>польські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зайняли</a:t>
            </a:r>
            <a:r>
              <a:rPr lang="ru-RU" dirty="0" smtClean="0">
                <a:latin typeface="Times New Roman" pitchFamily="18" charset="0"/>
                <a:cs typeface="Times New Roman" pitchFamily="18" charset="0"/>
              </a:rPr>
              <a:t> 10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59 </a:t>
            </a:r>
            <a:r>
              <a:rPr lang="ru-RU" dirty="0" err="1" smtClean="0">
                <a:latin typeface="Times New Roman" pitchFamily="18" charset="0"/>
                <a:cs typeface="Times New Roman" pitchFamily="18" charset="0"/>
              </a:rPr>
              <a:t>повітів</a:t>
            </a:r>
            <a:r>
              <a:rPr lang="ru-RU" dirty="0" smtClean="0">
                <a:latin typeface="Times New Roman" pitchFamily="18" charset="0"/>
                <a:cs typeface="Times New Roman" pitchFamily="18" charset="0"/>
              </a:rPr>
              <a:t> ЗУНР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продовжували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наступ</a:t>
            </a:r>
            <a:r>
              <a:rPr lang="ru-RU" dirty="0" smtClean="0">
                <a:latin typeface="Times New Roman" pitchFamily="18" charset="0"/>
                <a:cs typeface="Times New Roman" pitchFamily="18" charset="0"/>
              </a:rPr>
              <a:t>.</a:t>
            </a:r>
          </a:p>
          <a:p>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28638" y="642918"/>
            <a:ext cx="8043890" cy="4714908"/>
          </a:xfrm>
        </p:spPr>
        <p:txBody>
          <a:bodyPr>
            <a:normAutofit lnSpcReduction="10000"/>
          </a:bodyPr>
          <a:lstStyle/>
          <a:p>
            <a:pPr marL="100013" indent="168275">
              <a:buNone/>
            </a:pPr>
            <a:r>
              <a:rPr lang="ru-RU" sz="1500" dirty="0" err="1" smtClean="0">
                <a:latin typeface="Times New Roman" pitchFamily="18" charset="0"/>
                <a:cs typeface="Times New Roman" pitchFamily="18" charset="0"/>
              </a:rPr>
              <a:t>Розуміючи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що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сили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дуже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нерівні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поодинці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вистояти</a:t>
            </a:r>
            <a:r>
              <a:rPr lang="ru-RU" sz="1500" dirty="0" smtClean="0">
                <a:latin typeface="Times New Roman" pitchFamily="18" charset="0"/>
                <a:cs typeface="Times New Roman" pitchFamily="18" charset="0"/>
              </a:rPr>
              <a:t> не </a:t>
            </a:r>
            <a:r>
              <a:rPr lang="ru-RU" sz="1500" dirty="0" err="1" smtClean="0">
                <a:latin typeface="Times New Roman" pitchFamily="18" charset="0"/>
                <a:cs typeface="Times New Roman" pitchFamily="18" charset="0"/>
              </a:rPr>
              <a:t>вдасться</a:t>
            </a:r>
            <a:r>
              <a:rPr lang="ru-RU" sz="1500" dirty="0" smtClean="0">
                <a:latin typeface="Times New Roman" pitchFamily="18" charset="0"/>
                <a:cs typeface="Times New Roman" pitchFamily="18" charset="0"/>
              </a:rPr>
              <a:t>, уряд ЗУНР направив свою </a:t>
            </a:r>
            <a:r>
              <a:rPr lang="ru-RU" sz="1500" dirty="0" err="1" smtClean="0">
                <a:latin typeface="Times New Roman" pitchFamily="18" charset="0"/>
                <a:cs typeface="Times New Roman" pitchFamily="18" charset="0"/>
              </a:rPr>
              <a:t>делегацію</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Східної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України</a:t>
            </a:r>
            <a:r>
              <a:rPr lang="ru-RU" sz="1500" dirty="0" smtClean="0">
                <a:latin typeface="Times New Roman" pitchFamily="18" charset="0"/>
                <a:cs typeface="Times New Roman" pitchFamily="18" charset="0"/>
              </a:rPr>
              <a:t> для </a:t>
            </a:r>
            <a:r>
              <a:rPr lang="ru-RU" sz="1500" dirty="0" err="1" smtClean="0">
                <a:latin typeface="Times New Roman" pitchFamily="18" charset="0"/>
                <a:cs typeface="Times New Roman" pitchFamily="18" charset="0"/>
              </a:rPr>
              <a:t>переговорів</a:t>
            </a:r>
            <a:r>
              <a:rPr lang="ru-RU" sz="1500" dirty="0" smtClean="0">
                <a:latin typeface="Times New Roman" pitchFamily="18" charset="0"/>
                <a:cs typeface="Times New Roman" pitchFamily="18" charset="0"/>
              </a:rPr>
              <a:t> про </a:t>
            </a:r>
            <a:r>
              <a:rPr lang="ru-RU" sz="1500" dirty="0" err="1" smtClean="0">
                <a:latin typeface="Times New Roman" pitchFamily="18" charset="0"/>
                <a:cs typeface="Times New Roman" pitchFamily="18" charset="0"/>
              </a:rPr>
              <a:t>взаємодопомогу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Спочатку</a:t>
            </a:r>
            <a:r>
              <a:rPr lang="ru-RU" sz="1500" dirty="0" smtClean="0">
                <a:latin typeface="Times New Roman" pitchFamily="18" charset="0"/>
                <a:cs typeface="Times New Roman" pitchFamily="18" charset="0"/>
              </a:rPr>
              <a:t> переговори </a:t>
            </a:r>
            <a:r>
              <a:rPr lang="ru-RU" sz="1500" dirty="0" err="1" smtClean="0">
                <a:latin typeface="Times New Roman" pitchFamily="18" charset="0"/>
                <a:cs typeface="Times New Roman" pitchFamily="18" charset="0"/>
              </a:rPr>
              <a:t>велися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гетьманом</a:t>
            </a:r>
            <a:r>
              <a:rPr lang="ru-RU" sz="1500" dirty="0" smtClean="0">
                <a:latin typeface="Times New Roman" pitchFamily="18" charset="0"/>
                <a:cs typeface="Times New Roman" pitchFamily="18" charset="0"/>
              </a:rPr>
              <a:t>, а </a:t>
            </a:r>
            <a:r>
              <a:rPr lang="ru-RU" sz="1500" dirty="0" err="1" smtClean="0">
                <a:latin typeface="Times New Roman" pitchFamily="18" charset="0"/>
                <a:cs typeface="Times New Roman" pitchFamily="18" charset="0"/>
              </a:rPr>
              <a:t>потім</a:t>
            </a:r>
            <a:r>
              <a:rPr lang="ru-RU" sz="1500" dirty="0" smtClean="0">
                <a:latin typeface="Times New Roman" pitchFamily="18" charset="0"/>
                <a:cs typeface="Times New Roman" pitchFamily="18" charset="0"/>
              </a:rPr>
              <a:t> - </a:t>
            </a:r>
            <a:r>
              <a:rPr lang="ru-RU" sz="1500" dirty="0" err="1" smtClean="0">
                <a:latin typeface="Times New Roman" pitchFamily="18" charset="0"/>
                <a:cs typeface="Times New Roman" pitchFamily="18" charset="0"/>
              </a:rPr>
              <a:t>із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Директорією</a:t>
            </a:r>
            <a:r>
              <a:rPr lang="ru-RU" sz="1500" dirty="0" smtClean="0">
                <a:latin typeface="Times New Roman" pitchFamily="18" charset="0"/>
                <a:cs typeface="Times New Roman" pitchFamily="18" charset="0"/>
              </a:rPr>
              <a:t>. 22 </a:t>
            </a:r>
            <a:r>
              <a:rPr lang="ru-RU" sz="1500" dirty="0" err="1" smtClean="0">
                <a:latin typeface="Times New Roman" pitchFamily="18" charset="0"/>
                <a:cs typeface="Times New Roman" pitchFamily="18" charset="0"/>
              </a:rPr>
              <a:t>січня</a:t>
            </a:r>
            <a:r>
              <a:rPr lang="ru-RU" sz="1500" dirty="0" smtClean="0">
                <a:latin typeface="Times New Roman" pitchFamily="18" charset="0"/>
                <a:cs typeface="Times New Roman" pitchFamily="18" charset="0"/>
              </a:rPr>
              <a:t> 1919 р. в </a:t>
            </a:r>
            <a:r>
              <a:rPr lang="ru-RU" sz="1500" dirty="0" err="1" smtClean="0">
                <a:latin typeface="Times New Roman" pitchFamily="18" charset="0"/>
                <a:cs typeface="Times New Roman" pitchFamily="18" charset="0"/>
              </a:rPr>
              <a:t>Києві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відбулося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підписання</a:t>
            </a:r>
            <a:r>
              <a:rPr lang="ru-RU" sz="1500" dirty="0" smtClean="0">
                <a:latin typeface="Times New Roman" pitchFamily="18" charset="0"/>
                <a:cs typeface="Times New Roman" pitchFamily="18" charset="0"/>
              </a:rPr>
              <a:t> "Акту </a:t>
            </a:r>
            <a:r>
              <a:rPr lang="ru-RU" sz="1500" dirty="0" err="1" smtClean="0">
                <a:latin typeface="Times New Roman" pitchFamily="18" charset="0"/>
                <a:cs typeface="Times New Roman" pitchFamily="18" charset="0"/>
              </a:rPr>
              <a:t>злуки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між</a:t>
            </a:r>
            <a:r>
              <a:rPr lang="ru-RU" sz="1500" dirty="0" smtClean="0">
                <a:latin typeface="Times New Roman" pitchFamily="18" charset="0"/>
                <a:cs typeface="Times New Roman" pitchFamily="18" charset="0"/>
              </a:rPr>
              <a:t> УНР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ЗУНР, </a:t>
            </a:r>
            <a:r>
              <a:rPr lang="ru-RU" sz="1500" dirty="0" err="1" smtClean="0">
                <a:latin typeface="Times New Roman" pitchFamily="18" charset="0"/>
                <a:cs typeface="Times New Roman" pitchFamily="18" charset="0"/>
              </a:rPr>
              <a:t>який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декларував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об'єднання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двох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українських</a:t>
            </a:r>
            <a:r>
              <a:rPr lang="ru-RU" sz="1500" dirty="0" smtClean="0">
                <a:latin typeface="Times New Roman" pitchFamily="18" charset="0"/>
                <a:cs typeface="Times New Roman" pitchFamily="18" charset="0"/>
              </a:rPr>
              <a:t> держав.</a:t>
            </a:r>
          </a:p>
          <a:p>
            <a:pPr marL="100013" indent="168275">
              <a:buNone/>
            </a:pPr>
            <a:r>
              <a:rPr lang="ru-RU" sz="1500" dirty="0" smtClean="0">
                <a:latin typeface="Times New Roman" pitchFamily="18" charset="0"/>
                <a:cs typeface="Times New Roman" pitchFamily="18" charset="0"/>
              </a:rPr>
              <a:t>У </a:t>
            </a:r>
            <a:r>
              <a:rPr lang="ru-RU" sz="1500" dirty="0" err="1" smtClean="0">
                <a:latin typeface="Times New Roman" pitchFamily="18" charset="0"/>
                <a:cs typeface="Times New Roman" pitchFamily="18" charset="0"/>
              </a:rPr>
              <a:t>цих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умовах</a:t>
            </a:r>
            <a:r>
              <a:rPr lang="ru-RU" sz="1500" dirty="0" smtClean="0">
                <a:latin typeface="Times New Roman" pitchFamily="18" charset="0"/>
                <a:cs typeface="Times New Roman" pitchFamily="18" charset="0"/>
              </a:rPr>
              <a:t> на перший план </a:t>
            </a:r>
            <a:r>
              <a:rPr lang="ru-RU" sz="1500" dirty="0" err="1" smtClean="0">
                <a:latin typeface="Times New Roman" pitchFamily="18" charset="0"/>
                <a:cs typeface="Times New Roman" pitchFamily="18" charset="0"/>
              </a:rPr>
              <a:t>висувалося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завдання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формування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озброєних</a:t>
            </a:r>
            <a:r>
              <a:rPr lang="ru-RU" sz="1500" dirty="0" smtClean="0">
                <a:latin typeface="Times New Roman" pitchFamily="18" charset="0"/>
                <a:cs typeface="Times New Roman" pitchFamily="18" charset="0"/>
              </a:rPr>
              <a:t> сил ЗУНР, </a:t>
            </a:r>
            <a:r>
              <a:rPr lang="ru-RU" sz="1500" dirty="0" err="1" smtClean="0">
                <a:latin typeface="Times New Roman" pitchFamily="18" charset="0"/>
                <a:cs typeface="Times New Roman" pitchFamily="18" charset="0"/>
              </a:rPr>
              <a:t>здатних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протистояти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польській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агресії</a:t>
            </a:r>
            <a:r>
              <a:rPr lang="ru-RU" sz="1500" dirty="0" smtClean="0">
                <a:latin typeface="Times New Roman" pitchFamily="18" charset="0"/>
                <a:cs typeface="Times New Roman" pitchFamily="18" charset="0"/>
              </a:rPr>
              <a:t>. Уряд приступив до </a:t>
            </a:r>
            <a:r>
              <a:rPr lang="ru-RU" sz="1500" dirty="0" err="1" smtClean="0">
                <a:latin typeface="Times New Roman" pitchFamily="18" charset="0"/>
                <a:cs typeface="Times New Roman" pitchFamily="18" charset="0"/>
              </a:rPr>
              <a:t>створення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Галицької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армії</a:t>
            </a:r>
            <a:r>
              <a:rPr lang="ru-RU" sz="1500" dirty="0" smtClean="0">
                <a:latin typeface="Times New Roman" pitchFamily="18" charset="0"/>
                <a:cs typeface="Times New Roman" pitchFamily="18" charset="0"/>
              </a:rPr>
              <a:t> (УГА), яка до </a:t>
            </a:r>
            <a:r>
              <a:rPr lang="ru-RU" sz="1500" dirty="0" err="1" smtClean="0">
                <a:latin typeface="Times New Roman" pitchFamily="18" charset="0"/>
                <a:cs typeface="Times New Roman" pitchFamily="18" charset="0"/>
              </a:rPr>
              <a:t>весни</a:t>
            </a:r>
            <a:r>
              <a:rPr lang="ru-RU" sz="1500" dirty="0" smtClean="0">
                <a:latin typeface="Times New Roman" pitchFamily="18" charset="0"/>
                <a:cs typeface="Times New Roman" pitchFamily="18" charset="0"/>
              </a:rPr>
              <a:t> 1919 р. </a:t>
            </a:r>
            <a:r>
              <a:rPr lang="ru-RU" sz="1500" dirty="0" err="1" smtClean="0">
                <a:latin typeface="Times New Roman" pitchFamily="18" charset="0"/>
                <a:cs typeface="Times New Roman" pitchFamily="18" charset="0"/>
              </a:rPr>
              <a:t>вже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налічувала</a:t>
            </a:r>
            <a:r>
              <a:rPr lang="ru-RU" sz="1500" dirty="0" smtClean="0">
                <a:latin typeface="Times New Roman" pitchFamily="18" charset="0"/>
                <a:cs typeface="Times New Roman" pitchFamily="18" charset="0"/>
              </a:rPr>
              <a:t> до 100 тис. </a:t>
            </a:r>
            <a:r>
              <a:rPr lang="ru-RU" sz="1500" dirty="0" err="1" smtClean="0">
                <a:latin typeface="Times New Roman" pitchFamily="18" charset="0"/>
                <a:cs typeface="Times New Roman" pitchFamily="18" charset="0"/>
              </a:rPr>
              <a:t>бійців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проте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тільки</a:t>
            </a:r>
            <a:r>
              <a:rPr lang="ru-RU" sz="1500" dirty="0" smtClean="0">
                <a:latin typeface="Times New Roman" pitchFamily="18" charset="0"/>
                <a:cs typeface="Times New Roman" pitchFamily="18" charset="0"/>
              </a:rPr>
              <a:t> 40 тис.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них </a:t>
            </a:r>
            <a:r>
              <a:rPr lang="ru-RU" sz="1500" dirty="0" err="1" smtClean="0">
                <a:latin typeface="Times New Roman" pitchFamily="18" charset="0"/>
                <a:cs typeface="Times New Roman" pitchFamily="18" charset="0"/>
              </a:rPr>
              <a:t>мали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необхідну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військову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підготовку</a:t>
            </a:r>
            <a:r>
              <a:rPr lang="ru-RU" sz="1500" dirty="0" smtClean="0">
                <a:latin typeface="Times New Roman" pitchFamily="18" charset="0"/>
                <a:cs typeface="Times New Roman" pitchFamily="18" charset="0"/>
              </a:rPr>
              <a:t>. У свою </a:t>
            </a:r>
            <a:r>
              <a:rPr lang="ru-RU" sz="1500" dirty="0" err="1" smtClean="0">
                <a:latin typeface="Times New Roman" pitchFamily="18" charset="0"/>
                <a:cs typeface="Times New Roman" pitchFamily="18" charset="0"/>
              </a:rPr>
              <a:t>чергу</a:t>
            </a:r>
            <a:r>
              <a:rPr lang="ru-RU" sz="1500" dirty="0" smtClean="0">
                <a:latin typeface="Times New Roman" pitchFamily="18" charset="0"/>
                <a:cs typeface="Times New Roman" pitchFamily="18" charset="0"/>
              </a:rPr>
              <a:t> поляки, заручившись </a:t>
            </a:r>
            <a:r>
              <a:rPr lang="ru-RU" sz="1500" dirty="0" err="1" smtClean="0">
                <a:latin typeface="Times New Roman" pitchFamily="18" charset="0"/>
                <a:cs typeface="Times New Roman" pitchFamily="18" charset="0"/>
              </a:rPr>
              <a:t>підтримкою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Антанти</a:t>
            </a:r>
            <a:r>
              <a:rPr lang="ru-RU" sz="1500" dirty="0" smtClean="0">
                <a:latin typeface="Times New Roman" pitchFamily="18" charset="0"/>
                <a:cs typeface="Times New Roman" pitchFamily="18" charset="0"/>
              </a:rPr>
              <a:t>, перш за все </a:t>
            </a:r>
            <a:r>
              <a:rPr lang="ru-RU" sz="1500" dirty="0" err="1" smtClean="0">
                <a:latin typeface="Times New Roman" pitchFamily="18" charset="0"/>
                <a:cs typeface="Times New Roman" pitchFamily="18" charset="0"/>
              </a:rPr>
              <a:t>Франції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що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прагнула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створити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сильну</a:t>
            </a:r>
            <a:r>
              <a:rPr lang="ru-RU" sz="1500" dirty="0" smtClean="0">
                <a:latin typeface="Times New Roman" pitchFamily="18" charset="0"/>
                <a:cs typeface="Times New Roman" pitchFamily="18" charset="0"/>
              </a:rPr>
              <a:t> Польщу як </a:t>
            </a:r>
            <a:r>
              <a:rPr lang="ru-RU" sz="1500" dirty="0" err="1" smtClean="0">
                <a:latin typeface="Times New Roman" pitchFamily="18" charset="0"/>
                <a:cs typeface="Times New Roman" pitchFamily="18" charset="0"/>
              </a:rPr>
              <a:t>противагу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Німеччині^</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сході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добилися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відправки</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Польщі</a:t>
            </a:r>
            <a:r>
              <a:rPr lang="ru-RU" sz="1500" dirty="0" smtClean="0">
                <a:latin typeface="Times New Roman" pitchFamily="18" charset="0"/>
                <a:cs typeface="Times New Roman" pitchFamily="18" charset="0"/>
              </a:rPr>
              <a:t> 60-тисячної </a:t>
            </a:r>
            <a:r>
              <a:rPr lang="ru-RU" sz="1500" dirty="0" err="1" smtClean="0">
                <a:latin typeface="Times New Roman" pitchFamily="18" charset="0"/>
                <a:cs typeface="Times New Roman" pitchFamily="18" charset="0"/>
              </a:rPr>
              <a:t>армії</a:t>
            </a:r>
            <a:r>
              <a:rPr lang="ru-RU" sz="1500" dirty="0" smtClean="0">
                <a:latin typeface="Times New Roman" pitchFamily="18" charset="0"/>
                <a:cs typeface="Times New Roman" pitchFamily="18" charset="0"/>
              </a:rPr>
              <a:t> генерала И. Геллера, </a:t>
            </a:r>
            <a:r>
              <a:rPr lang="ru-RU" sz="1500" dirty="0" err="1" smtClean="0">
                <a:latin typeface="Times New Roman" pitchFamily="18" charset="0"/>
                <a:cs typeface="Times New Roman" pitchFamily="18" charset="0"/>
              </a:rPr>
              <a:t>сформованої</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території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Франції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польських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військовополонених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добре </a:t>
            </a:r>
            <a:r>
              <a:rPr lang="ru-RU" sz="1500" dirty="0" err="1" smtClean="0">
                <a:latin typeface="Times New Roman" pitchFamily="18" charset="0"/>
                <a:cs typeface="Times New Roman" pitchFamily="18" charset="0"/>
              </a:rPr>
              <a:t>оснащеної</a:t>
            </a:r>
            <a:r>
              <a:rPr lang="ru-RU" sz="1500" dirty="0" smtClean="0">
                <a:latin typeface="Times New Roman" pitchFamily="18" charset="0"/>
                <a:cs typeface="Times New Roman" pitchFamily="18" charset="0"/>
              </a:rPr>
              <a:t> французами. </a:t>
            </a:r>
            <a:r>
              <a:rPr lang="ru-RU" sz="1500" dirty="0" err="1" smtClean="0">
                <a:latin typeface="Times New Roman" pitchFamily="18" charset="0"/>
                <a:cs typeface="Times New Roman" pitchFamily="18" charset="0"/>
              </a:rPr>
              <a:t>Перевага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польських</a:t>
            </a:r>
            <a:r>
              <a:rPr lang="ru-RU" sz="1500" dirty="0" smtClean="0">
                <a:latin typeface="Times New Roman" pitchFamily="18" charset="0"/>
                <a:cs typeface="Times New Roman" pitchFamily="18" charset="0"/>
              </a:rPr>
              <a:t> сил стала </a:t>
            </a:r>
            <a:r>
              <a:rPr lang="ru-RU" sz="1500" dirty="0" err="1" smtClean="0">
                <a:latin typeface="Times New Roman" pitchFamily="18" charset="0"/>
                <a:cs typeface="Times New Roman" pitchFamily="18" charset="0"/>
              </a:rPr>
              <a:t>переважаючою</a:t>
            </a:r>
            <a:r>
              <a:rPr lang="ru-RU" sz="1500" dirty="0" smtClean="0">
                <a:latin typeface="Times New Roman" pitchFamily="18" charset="0"/>
                <a:cs typeface="Times New Roman" pitchFamily="18" charset="0"/>
              </a:rPr>
              <a:t>. 16 </a:t>
            </a:r>
            <a:r>
              <a:rPr lang="ru-RU" sz="1500" dirty="0" err="1" smtClean="0">
                <a:latin typeface="Times New Roman" pitchFamily="18" charset="0"/>
                <a:cs typeface="Times New Roman" pitchFamily="18" charset="0"/>
              </a:rPr>
              <a:t>липня</a:t>
            </a:r>
            <a:r>
              <a:rPr lang="ru-RU" sz="1500" dirty="0" smtClean="0">
                <a:latin typeface="Times New Roman" pitchFamily="18" charset="0"/>
                <a:cs typeface="Times New Roman" pitchFamily="18" charset="0"/>
              </a:rPr>
              <a:t> 1919 р. </a:t>
            </a:r>
            <a:r>
              <a:rPr lang="ru-RU" sz="1500" dirty="0" err="1" smtClean="0">
                <a:latin typeface="Times New Roman" pitchFamily="18" charset="0"/>
                <a:cs typeface="Times New Roman" pitchFamily="18" charset="0"/>
              </a:rPr>
              <a:t>Галицька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армія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вимушена</a:t>
            </a:r>
            <a:r>
              <a:rPr lang="ru-RU" sz="1500" dirty="0" smtClean="0">
                <a:latin typeface="Times New Roman" pitchFamily="18" charset="0"/>
                <a:cs typeface="Times New Roman" pitchFamily="18" charset="0"/>
              </a:rPr>
              <a:t> перейти </a:t>
            </a:r>
            <a:r>
              <a:rPr lang="ru-RU" sz="1500" dirty="0" err="1" smtClean="0">
                <a:latin typeface="Times New Roman" pitchFamily="18" charset="0"/>
                <a:cs typeface="Times New Roman" pitchFamily="18" charset="0"/>
              </a:rPr>
              <a:t>прикордонну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річку</a:t>
            </a:r>
            <a:r>
              <a:rPr lang="ru-RU" sz="1500" dirty="0" smtClean="0">
                <a:latin typeface="Times New Roman" pitchFamily="18" charset="0"/>
                <a:cs typeface="Times New Roman" pitchFamily="18" charset="0"/>
              </a:rPr>
              <a:t> Збруч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вступити</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територію</a:t>
            </a:r>
            <a:r>
              <a:rPr lang="ru-RU" sz="1500" dirty="0" smtClean="0">
                <a:latin typeface="Times New Roman" pitchFamily="18" charset="0"/>
                <a:cs typeface="Times New Roman" pitchFamily="18" charset="0"/>
              </a:rPr>
              <a:t> УНР.</a:t>
            </a:r>
          </a:p>
          <a:p>
            <a:pPr marL="100013" indent="168275">
              <a:buNone/>
            </a:pPr>
            <a:r>
              <a:rPr lang="ru-RU" sz="1500" dirty="0" err="1" smtClean="0">
                <a:latin typeface="Times New Roman" pitchFamily="18" charset="0"/>
                <a:cs typeface="Times New Roman" pitchFamily="18" charset="0"/>
              </a:rPr>
              <a:t>Об'єднана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армія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налічувала</a:t>
            </a:r>
            <a:r>
              <a:rPr lang="ru-RU" sz="1500" dirty="0" smtClean="0">
                <a:latin typeface="Times New Roman" pitchFamily="18" charset="0"/>
                <a:cs typeface="Times New Roman" pitchFamily="18" charset="0"/>
              </a:rPr>
              <a:t> 80 тис. </a:t>
            </a:r>
            <a:r>
              <a:rPr lang="ru-RU" sz="1500" dirty="0" err="1" smtClean="0">
                <a:latin typeface="Times New Roman" pitchFamily="18" charset="0"/>
                <a:cs typeface="Times New Roman" pitchFamily="18" charset="0"/>
              </a:rPr>
              <a:t>чоловік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причому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них 50 тис. </a:t>
            </a:r>
            <a:r>
              <a:rPr lang="ru-RU" sz="1500" dirty="0" err="1" smtClean="0">
                <a:latin typeface="Times New Roman" pitchFamily="18" charset="0"/>
                <a:cs typeface="Times New Roman" pitchFamily="18" charset="0"/>
              </a:rPr>
              <a:t>складали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галичани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Проте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незабаром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виявилися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серйозні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суперечності</a:t>
            </a:r>
            <a:r>
              <a:rPr lang="ru-RU" sz="1500" dirty="0" smtClean="0">
                <a:latin typeface="Times New Roman" pitchFamily="18" charset="0"/>
                <a:cs typeface="Times New Roman" pitchFamily="18" charset="0"/>
              </a:rPr>
              <a:t> в </a:t>
            </a:r>
            <a:r>
              <a:rPr lang="ru-RU" sz="1500" dirty="0" err="1" smtClean="0">
                <a:latin typeface="Times New Roman" pitchFamily="18" charset="0"/>
                <a:cs typeface="Times New Roman" pitchFamily="18" charset="0"/>
              </a:rPr>
              <a:t>політичних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орієнтирах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урядів</a:t>
            </a:r>
            <a:r>
              <a:rPr lang="ru-RU" sz="1500" dirty="0" smtClean="0">
                <a:latin typeface="Times New Roman" pitchFamily="18" charset="0"/>
                <a:cs typeface="Times New Roman" pitchFamily="18" charset="0"/>
              </a:rPr>
              <a:t> УНР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ЗУНР. Петрушевич </a:t>
            </a:r>
            <a:r>
              <a:rPr lang="ru-RU" sz="1500" dirty="0" err="1" smtClean="0">
                <a:latin typeface="Times New Roman" pitchFamily="18" charset="0"/>
                <a:cs typeface="Times New Roman" pitchFamily="18" charset="0"/>
              </a:rPr>
              <a:t>був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націлений</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боротьбу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Польщею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більшовиками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готовий</a:t>
            </a:r>
            <a:r>
              <a:rPr lang="ru-RU" sz="1500" dirty="0" smtClean="0">
                <a:latin typeface="Times New Roman" pitchFamily="18" charset="0"/>
                <a:cs typeface="Times New Roman" pitchFamily="18" charset="0"/>
              </a:rPr>
              <a:t> до союзу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білогвардійцями</a:t>
            </a:r>
            <a:r>
              <a:rPr lang="ru-RU" sz="1500" dirty="0" smtClean="0">
                <a:latin typeface="Times New Roman" pitchFamily="18" charset="0"/>
                <a:cs typeface="Times New Roman" pitchFamily="18" charset="0"/>
              </a:rPr>
              <a:t> генерала </a:t>
            </a:r>
            <a:r>
              <a:rPr lang="ru-RU" sz="1500" dirty="0" err="1" smtClean="0">
                <a:latin typeface="Times New Roman" pitchFamily="18" charset="0"/>
                <a:cs typeface="Times New Roman" pitchFamily="18" charset="0"/>
              </a:rPr>
              <a:t>Денікіна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влітку</a:t>
            </a:r>
            <a:r>
              <a:rPr lang="ru-RU" sz="1500" dirty="0" smtClean="0">
                <a:latin typeface="Times New Roman" pitchFamily="18" charset="0"/>
                <a:cs typeface="Times New Roman" pitchFamily="18" charset="0"/>
              </a:rPr>
              <a:t> 1919 р. вели </a:t>
            </a:r>
            <a:r>
              <a:rPr lang="ru-RU" sz="1500" dirty="0" err="1" smtClean="0">
                <a:latin typeface="Times New Roman" pitchFamily="18" charset="0"/>
                <a:cs typeface="Times New Roman" pitchFamily="18" charset="0"/>
              </a:rPr>
              <a:t>активний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наступ</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Україні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витісняючи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звідси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Червону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армію</a:t>
            </a:r>
            <a:r>
              <a:rPr lang="ru-RU" sz="1500" dirty="0" smtClean="0">
                <a:latin typeface="Times New Roman" pitchFamily="18" charset="0"/>
                <a:cs typeface="Times New Roman" pitchFamily="18" charset="0"/>
              </a:rPr>
              <a:t>. С. Петлюра </a:t>
            </a:r>
            <a:r>
              <a:rPr lang="ru-RU" sz="1500" dirty="0" err="1" smtClean="0">
                <a:latin typeface="Times New Roman" pitchFamily="18" charset="0"/>
                <a:cs typeface="Times New Roman" pitchFamily="18" charset="0"/>
              </a:rPr>
              <a:t>схилявся</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переговорів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більшовицьким</a:t>
            </a:r>
            <a:r>
              <a:rPr lang="ru-RU" sz="1500" dirty="0" smtClean="0">
                <a:latin typeface="Times New Roman" pitchFamily="18" charset="0"/>
                <a:cs typeface="Times New Roman" pitchFamily="18" charset="0"/>
              </a:rPr>
              <a:t> урядом </a:t>
            </a:r>
            <a:r>
              <a:rPr lang="ru-RU" sz="1500" dirty="0" err="1" smtClean="0">
                <a:latin typeface="Times New Roman" pitchFamily="18" charset="0"/>
                <a:cs typeface="Times New Roman" pitchFamily="18" charset="0"/>
              </a:rPr>
              <a:t>Леніна</a:t>
            </a:r>
            <a:r>
              <a:rPr lang="ru-RU" sz="1500" dirty="0" smtClean="0">
                <a:latin typeface="Times New Roman" pitchFamily="18" charset="0"/>
                <a:cs typeface="Times New Roman" pitchFamily="18" charset="0"/>
              </a:rPr>
              <a:t> для </a:t>
            </a:r>
            <a:r>
              <a:rPr lang="ru-RU" sz="1500" dirty="0" err="1" smtClean="0">
                <a:latin typeface="Times New Roman" pitchFamily="18" charset="0"/>
                <a:cs typeface="Times New Roman" pitchFamily="18" charset="0"/>
              </a:rPr>
              <a:t>спільної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боротьби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білою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армією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Денікіна</a:t>
            </a:r>
            <a:r>
              <a:rPr lang="ru-RU" sz="1500" dirty="0" smtClean="0">
                <a:latin typeface="Times New Roman" pitchFamily="18" charset="0"/>
                <a:cs typeface="Times New Roman" pitchFamily="18" charset="0"/>
              </a:rPr>
              <a:t>, а </a:t>
            </a:r>
            <a:r>
              <a:rPr lang="ru-RU" sz="1500" dirty="0" err="1" smtClean="0">
                <a:latin typeface="Times New Roman" pitchFamily="18" charset="0"/>
                <a:cs typeface="Times New Roman" pitchFamily="18" charset="0"/>
              </a:rPr>
              <a:t>також</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готовий</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співпраці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поляками для </a:t>
            </a:r>
            <a:r>
              <a:rPr lang="ru-RU" sz="1500" dirty="0" err="1" smtClean="0">
                <a:latin typeface="Times New Roman" pitchFamily="18" charset="0"/>
                <a:cs typeface="Times New Roman" pitchFamily="18" charset="0"/>
              </a:rPr>
              <a:t>відстоювання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незалежності</a:t>
            </a:r>
            <a:r>
              <a:rPr lang="ru-RU" sz="1500" dirty="0" smtClean="0">
                <a:latin typeface="Times New Roman" pitchFamily="18" charset="0"/>
                <a:cs typeface="Times New Roman" pitchFamily="18" charset="0"/>
              </a:rPr>
              <a:t> УНР.</a:t>
            </a:r>
          </a:p>
          <a:p>
            <a:pPr marL="100013" indent="168275">
              <a:buNone/>
            </a:pPr>
            <a:endParaRPr lang="ru-RU" sz="15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115328" cy="654032"/>
          </a:xfrm>
        </p:spPr>
        <p:txBody>
          <a:bodyPr/>
          <a:lstStyle/>
          <a:p>
            <a:pPr algn="ctr"/>
            <a:r>
              <a:rPr lang="ru-RU" sz="3200" b="1" dirty="0" err="1" smtClean="0"/>
              <a:t>Проголошення</a:t>
            </a:r>
            <a:r>
              <a:rPr lang="ru-RU" sz="3200" b="1" dirty="0" smtClean="0"/>
              <a:t> </a:t>
            </a:r>
            <a:r>
              <a:rPr lang="ru-RU" sz="3200" b="1" dirty="0" smtClean="0"/>
              <a:t>ЗУНР</a:t>
            </a:r>
            <a:endParaRPr lang="ru-RU" dirty="0"/>
          </a:p>
        </p:txBody>
      </p:sp>
      <p:sp>
        <p:nvSpPr>
          <p:cNvPr id="3" name="Содержимое 2"/>
          <p:cNvSpPr>
            <a:spLocks noGrp="1"/>
          </p:cNvSpPr>
          <p:nvPr>
            <p:ph sz="quarter" idx="1"/>
          </p:nvPr>
        </p:nvSpPr>
        <p:spPr>
          <a:xfrm>
            <a:off x="457200" y="1071546"/>
            <a:ext cx="8186766" cy="5330968"/>
          </a:xfrm>
        </p:spPr>
        <p:txBody>
          <a:bodyPr>
            <a:normAutofit fontScale="62500" lnSpcReduction="20000"/>
          </a:bodyPr>
          <a:lstStyle/>
          <a:p>
            <a:pPr marL="100013" indent="168275">
              <a:buNone/>
            </a:pPr>
            <a:r>
              <a:rPr lang="ru-RU" dirty="0" smtClean="0">
                <a:latin typeface="Times New Roman" pitchFamily="18" charset="0"/>
                <a:cs typeface="Times New Roman" pitchFamily="18" charset="0"/>
              </a:rPr>
              <a:t>З </a:t>
            </a:r>
            <a:r>
              <a:rPr lang="ru-RU" dirty="0" err="1" smtClean="0">
                <a:latin typeface="Times New Roman" pitchFamily="18" charset="0"/>
                <a:cs typeface="Times New Roman" pitchFamily="18" charset="0"/>
              </a:rPr>
              <a:t>наближенням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воєнної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поразки</a:t>
            </a:r>
            <a:r>
              <a:rPr lang="ru-RU" dirty="0" smtClean="0">
                <a:latin typeface="Times New Roman" pitchFamily="18" charset="0"/>
                <a:cs typeface="Times New Roman" pitchFamily="18" charset="0"/>
              </a:rPr>
              <a:t> Четверного союзу </a:t>
            </a:r>
            <a:r>
              <a:rPr lang="ru-RU" dirty="0" err="1" smtClean="0">
                <a:latin typeface="Times New Roman" pitchFamily="18" charset="0"/>
                <a:cs typeface="Times New Roman" pitchFamily="18" charset="0"/>
              </a:rPr>
              <a:t>серед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багатонаціонального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населення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клаптикової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монархії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Габсбургів</a:t>
            </a:r>
            <a:r>
              <a:rPr lang="ru-RU" dirty="0" smtClean="0">
                <a:latin typeface="Times New Roman" pitchFamily="18" charset="0"/>
                <a:cs typeface="Times New Roman" pitchFamily="18" charset="0"/>
              </a:rPr>
              <a:t> усе </a:t>
            </a:r>
            <a:r>
              <a:rPr lang="ru-RU" dirty="0" err="1" smtClean="0">
                <a:latin typeface="Times New Roman" pitchFamily="18" charset="0"/>
                <a:cs typeface="Times New Roman" pitchFamily="18" charset="0"/>
              </a:rPr>
              <a:t>активніше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розгортався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рух</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національне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самовизначення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утворення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самостійних</a:t>
            </a:r>
            <a:r>
              <a:rPr lang="ru-RU" dirty="0" smtClean="0">
                <a:latin typeface="Times New Roman" pitchFamily="18" charset="0"/>
                <a:cs typeface="Times New Roman" pitchFamily="18" charset="0"/>
              </a:rPr>
              <a:t> держав. </a:t>
            </a:r>
            <a:r>
              <a:rPr lang="ru-RU" dirty="0" err="1" smtClean="0">
                <a:latin typeface="Times New Roman" pitchFamily="18" charset="0"/>
                <a:cs typeface="Times New Roman" pitchFamily="18" charset="0"/>
              </a:rPr>
              <a:t>Зокрема</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заперечуючи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відродження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польської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населення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Австро-Угорщини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рішуче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висловлювалося</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утворення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етнографічних</a:t>
            </a:r>
            <a:r>
              <a:rPr lang="ru-RU" dirty="0" smtClean="0">
                <a:latin typeface="Times New Roman" pitchFamily="18" charset="0"/>
                <a:cs typeface="Times New Roman" pitchFamily="18" charset="0"/>
              </a:rPr>
              <a:t> кордонах. У </a:t>
            </a:r>
            <a:r>
              <a:rPr lang="ru-RU" dirty="0" err="1" smtClean="0">
                <a:latin typeface="Times New Roman" pitchFamily="18" charset="0"/>
                <a:cs typeface="Times New Roman" pitchFamily="18" charset="0"/>
              </a:rPr>
              <a:t>резолюції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селянського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віча</a:t>
            </a:r>
            <a:r>
              <a:rPr lang="ru-RU" dirty="0" smtClean="0">
                <a:latin typeface="Times New Roman" pitchFamily="18" charset="0"/>
                <a:cs typeface="Times New Roman" pitchFamily="18" charset="0"/>
              </a:rPr>
              <a:t>, яке </a:t>
            </a:r>
            <a:r>
              <a:rPr lang="ru-RU" dirty="0" err="1" smtClean="0">
                <a:latin typeface="Times New Roman" pitchFamily="18" charset="0"/>
                <a:cs typeface="Times New Roman" pitchFamily="18" charset="0"/>
              </a:rPr>
              <a:t>відбулось</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Снятині</a:t>
            </a:r>
            <a:r>
              <a:rPr lang="ru-RU" dirty="0" smtClean="0">
                <a:latin typeface="Times New Roman" pitchFamily="18" charset="0"/>
                <a:cs typeface="Times New Roman" pitchFamily="18" charset="0"/>
              </a:rPr>
              <a:t> 21 </a:t>
            </a:r>
            <a:r>
              <a:rPr lang="ru-RU" dirty="0" err="1" smtClean="0">
                <a:latin typeface="Times New Roman" pitchFamily="18" charset="0"/>
                <a:cs typeface="Times New Roman" pitchFamily="18" charset="0"/>
              </a:rPr>
              <a:t>вересня</a:t>
            </a:r>
            <a:r>
              <a:rPr lang="ru-RU" dirty="0" smtClean="0">
                <a:latin typeface="Times New Roman" pitchFamily="18" charset="0"/>
                <a:cs typeface="Times New Roman" pitchFamily="18" charset="0"/>
              </a:rPr>
              <a:t> 1918 р., </a:t>
            </a:r>
            <a:r>
              <a:rPr lang="ru-RU" dirty="0" err="1" smtClean="0">
                <a:latin typeface="Times New Roman" pitchFamily="18" charset="0"/>
                <a:cs typeface="Times New Roman" pitchFamily="18" charset="0"/>
              </a:rPr>
              <a:t>проголошувалося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Снятинської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землі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урочисто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одностайно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протестують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будь-яких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намагань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якого</a:t>
            </a:r>
            <a:r>
              <a:rPr lang="ru-RU" dirty="0" smtClean="0">
                <a:latin typeface="Times New Roman" pitchFamily="18" charset="0"/>
                <a:cs typeface="Times New Roman" pitchFamily="18" charset="0"/>
              </a:rPr>
              <a:t> б то не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приєднання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Східної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Галичини</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майбутньої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Польщі</a:t>
            </a:r>
            <a:r>
              <a:rPr lang="ru-RU" dirty="0" smtClean="0">
                <a:latin typeface="Times New Roman" pitchFamily="18" charset="0"/>
                <a:cs typeface="Times New Roman" pitchFamily="18" charset="0"/>
              </a:rPr>
              <a:t>".</a:t>
            </a:r>
          </a:p>
          <a:p>
            <a:pPr marL="100013" indent="168275">
              <a:buNone/>
            </a:pPr>
            <a:r>
              <a:rPr lang="ru-RU" dirty="0" err="1" smtClean="0">
                <a:latin typeface="Times New Roman" pitchFamily="18" charset="0"/>
                <a:cs typeface="Times New Roman" pitchFamily="18" charset="0"/>
              </a:rPr>
              <a:t>Відразу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після</a:t>
            </a:r>
            <a:r>
              <a:rPr lang="ru-RU" dirty="0" smtClean="0">
                <a:latin typeface="Times New Roman" pitchFamily="18" charset="0"/>
                <a:cs typeface="Times New Roman" pitchFamily="18" charset="0"/>
              </a:rPr>
              <a:t> того, як </a:t>
            </a:r>
            <a:r>
              <a:rPr lang="ru-RU" dirty="0" err="1" smtClean="0">
                <a:latin typeface="Times New Roman" pitchFamily="18" charset="0"/>
                <a:cs typeface="Times New Roman" pitchFamily="18" charset="0"/>
              </a:rPr>
              <a:t>імперія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Габсбургів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розвалилася</a:t>
            </a:r>
            <a:r>
              <a:rPr lang="ru-RU" dirty="0" smtClean="0">
                <a:latin typeface="Times New Roman" pitchFamily="18" charset="0"/>
                <a:cs typeface="Times New Roman" pitchFamily="18" charset="0"/>
              </a:rPr>
              <a:t>, 18 </a:t>
            </a:r>
            <a:r>
              <a:rPr lang="ru-RU" dirty="0" err="1" smtClean="0">
                <a:latin typeface="Times New Roman" pitchFamily="18" charset="0"/>
                <a:cs typeface="Times New Roman" pitchFamily="18" charset="0"/>
              </a:rPr>
              <a:t>жовтня</a:t>
            </a:r>
            <a:r>
              <a:rPr lang="ru-RU" dirty="0" smtClean="0">
                <a:latin typeface="Times New Roman" pitchFamily="18" charset="0"/>
                <a:cs typeface="Times New Roman" pitchFamily="18" charset="0"/>
              </a:rPr>
              <a:t> 1918 р. у </a:t>
            </a:r>
            <a:r>
              <a:rPr lang="ru-RU" dirty="0" err="1" smtClean="0">
                <a:latin typeface="Times New Roman" pitchFamily="18" charset="0"/>
                <a:cs typeface="Times New Roman" pitchFamily="18" charset="0"/>
              </a:rPr>
              <a:t>Львові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відбулися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загальні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збори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суспільно-політичних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діячів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Галичини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Буковини</a:t>
            </a:r>
            <a:r>
              <a:rPr lang="ru-RU" dirty="0" smtClean="0">
                <a:latin typeface="Times New Roman" pitchFamily="18" charset="0"/>
                <a:cs typeface="Times New Roman" pitchFamily="18" charset="0"/>
              </a:rPr>
              <a:t> (брали участь митрополит А. </a:t>
            </a:r>
            <a:r>
              <a:rPr lang="ru-RU" dirty="0" err="1" smtClean="0">
                <a:latin typeface="Times New Roman" pitchFamily="18" charset="0"/>
                <a:cs typeface="Times New Roman" pitchFamily="18" charset="0"/>
              </a:rPr>
              <a:t>Шептицький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єпископ</a:t>
            </a:r>
            <a:r>
              <a:rPr lang="ru-RU" dirty="0" smtClean="0">
                <a:latin typeface="Times New Roman" pitchFamily="18" charset="0"/>
                <a:cs typeface="Times New Roman" pitchFamily="18" charset="0"/>
              </a:rPr>
              <a:t> Г. Хомишин, </a:t>
            </a:r>
            <a:r>
              <a:rPr lang="ru-RU" dirty="0" err="1" smtClean="0">
                <a:latin typeface="Times New Roman" pitchFamily="18" charset="0"/>
                <a:cs typeface="Times New Roman" pitchFamily="18" charset="0"/>
              </a:rPr>
              <a:t>посли</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імперського</a:t>
            </a:r>
            <a:r>
              <a:rPr lang="ru-RU" dirty="0" smtClean="0">
                <a:latin typeface="Times New Roman" pitchFamily="18" charset="0"/>
                <a:cs typeface="Times New Roman" pitchFamily="18" charset="0"/>
              </a:rPr>
              <a:t> парламенту, члени </a:t>
            </a:r>
            <a:r>
              <a:rPr lang="ru-RU" dirty="0" err="1" smtClean="0">
                <a:latin typeface="Times New Roman" pitchFamily="18" charset="0"/>
                <a:cs typeface="Times New Roman" pitchFamily="18" charset="0"/>
              </a:rPr>
              <a:t>галицького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буковинського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сеймів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основних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партій</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зборах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обрано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Національну</a:t>
            </a:r>
            <a:r>
              <a:rPr lang="ru-RU" dirty="0" smtClean="0">
                <a:latin typeface="Times New Roman" pitchFamily="18" charset="0"/>
                <a:cs typeface="Times New Roman" pitchFamily="18" charset="0"/>
              </a:rPr>
              <a:t> Раду — </a:t>
            </a:r>
            <a:r>
              <a:rPr lang="ru-RU" dirty="0" err="1" smtClean="0">
                <a:latin typeface="Times New Roman" pitchFamily="18" charset="0"/>
                <a:cs typeface="Times New Roman" pitchFamily="18" charset="0"/>
              </a:rPr>
              <a:t>вищий</a:t>
            </a:r>
            <a:r>
              <a:rPr lang="ru-RU" dirty="0" smtClean="0">
                <a:latin typeface="Times New Roman" pitchFamily="18" charset="0"/>
                <a:cs typeface="Times New Roman" pitchFamily="18" charset="0"/>
              </a:rPr>
              <a:t> орган </a:t>
            </a:r>
            <a:r>
              <a:rPr lang="ru-RU" dirty="0" err="1" smtClean="0">
                <a:latin typeface="Times New Roman" pitchFamily="18" charset="0"/>
                <a:cs typeface="Times New Roman" pitchFamily="18" charset="0"/>
              </a:rPr>
              <a:t>влади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майбутньої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Рада заявила </a:t>
            </a:r>
            <a:r>
              <a:rPr lang="ru-RU" dirty="0" err="1" smtClean="0">
                <a:latin typeface="Times New Roman" pitchFamily="18" charset="0"/>
                <a:cs typeface="Times New Roman" pitchFamily="18" charset="0"/>
              </a:rPr>
              <a:t>свої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претензії</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Східну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Галичину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Лемківщииу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північно-західну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частину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Буковини</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також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Закарпаття</a:t>
            </a:r>
            <a:r>
              <a:rPr lang="ru-RU" dirty="0" smtClean="0">
                <a:latin typeface="Times New Roman" pitchFamily="18" charset="0"/>
                <a:cs typeface="Times New Roman" pitchFamily="18" charset="0"/>
              </a:rPr>
              <a:t>.</a:t>
            </a:r>
          </a:p>
          <a:p>
            <a:pPr marL="100013" indent="168275">
              <a:buNone/>
            </a:pPr>
            <a:r>
              <a:rPr lang="ru-RU" dirty="0" smtClean="0">
                <a:latin typeface="Times New Roman" pitchFamily="18" charset="0"/>
                <a:cs typeface="Times New Roman" pitchFamily="18" charset="0"/>
              </a:rPr>
              <a:t>Тим часом </a:t>
            </a:r>
            <a:r>
              <a:rPr lang="ru-RU" dirty="0" err="1" smtClean="0">
                <a:latin typeface="Times New Roman" pitchFamily="18" charset="0"/>
                <a:cs typeface="Times New Roman" pitchFamily="18" charset="0"/>
              </a:rPr>
              <a:t>польські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політичні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організації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готувалися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взяти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владу</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усій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Галичині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зокрема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Східній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Щоб</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запобігти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цьому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Національна</a:t>
            </a:r>
            <a:r>
              <a:rPr lang="ru-RU" dirty="0" smtClean="0">
                <a:latin typeface="Times New Roman" pitchFamily="18" charset="0"/>
                <a:cs typeface="Times New Roman" pitchFamily="18" charset="0"/>
              </a:rPr>
              <a:t> Рада </a:t>
            </a:r>
            <a:r>
              <a:rPr lang="ru-RU" dirty="0" err="1" smtClean="0">
                <a:latin typeface="Times New Roman" pitchFamily="18" charset="0"/>
                <a:cs typeface="Times New Roman" pitchFamily="18" charset="0"/>
              </a:rPr>
              <a:t>домоглася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австрійського</a:t>
            </a:r>
            <a:r>
              <a:rPr lang="ru-RU" dirty="0" smtClean="0">
                <a:latin typeface="Times New Roman" pitchFamily="18" charset="0"/>
                <a:cs typeface="Times New Roman" pitchFamily="18" charset="0"/>
              </a:rPr>
              <a:t> уряду </a:t>
            </a:r>
            <a:r>
              <a:rPr lang="ru-RU" dirty="0" err="1" smtClean="0">
                <a:latin typeface="Times New Roman" pitchFamily="18" charset="0"/>
                <a:cs typeface="Times New Roman" pitchFamily="18" charset="0"/>
              </a:rPr>
              <a:t>згоди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прискорення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передачі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українцям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ніч</a:t>
            </a:r>
            <a:r>
              <a:rPr lang="ru-RU" dirty="0" smtClean="0">
                <a:latin typeface="Times New Roman" pitchFamily="18" charset="0"/>
                <a:cs typeface="Times New Roman" pitchFamily="18" charset="0"/>
              </a:rPr>
              <a:t> на 1 листопада </a:t>
            </a:r>
            <a:r>
              <a:rPr lang="ru-RU" dirty="0" err="1" smtClean="0">
                <a:latin typeface="Times New Roman" pitchFamily="18" charset="0"/>
                <a:cs typeface="Times New Roman" pitchFamily="18" charset="0"/>
              </a:rPr>
              <a:t>зайняла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своїми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збройними</a:t>
            </a:r>
            <a:r>
              <a:rPr lang="ru-RU" dirty="0" smtClean="0">
                <a:latin typeface="Times New Roman" pitchFamily="18" charset="0"/>
                <a:cs typeface="Times New Roman" pitchFamily="18" charset="0"/>
              </a:rPr>
              <a:t> силами </a:t>
            </a:r>
            <a:r>
              <a:rPr lang="ru-RU" dirty="0" err="1" smtClean="0">
                <a:latin typeface="Times New Roman" pitchFamily="18" charset="0"/>
                <a:cs typeface="Times New Roman" pitchFamily="18" charset="0"/>
              </a:rPr>
              <a:t>Львів</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пізніше</a:t>
            </a:r>
            <a:r>
              <a:rPr lang="ru-RU" dirty="0" smtClean="0">
                <a:latin typeface="Times New Roman" pitchFamily="18" charset="0"/>
                <a:cs typeface="Times New Roman" pitchFamily="18" charset="0"/>
              </a:rPr>
              <a:t> — всю </a:t>
            </a:r>
            <a:r>
              <a:rPr lang="ru-RU" dirty="0" err="1" smtClean="0">
                <a:latin typeface="Times New Roman" pitchFamily="18" charset="0"/>
                <a:cs typeface="Times New Roman" pitchFamily="18" charset="0"/>
              </a:rPr>
              <a:t>територію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Східної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Галичини</a:t>
            </a:r>
            <a:r>
              <a:rPr lang="ru-RU" dirty="0" smtClean="0">
                <a:latin typeface="Times New Roman" pitchFamily="18" charset="0"/>
                <a:cs typeface="Times New Roman" pitchFamily="18" charset="0"/>
              </a:rPr>
              <a:t>. 13 листопада 1918 р.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проголошено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Західно-україяську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Народну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Республіку</a:t>
            </a:r>
            <a:r>
              <a:rPr lang="ru-RU" dirty="0" smtClean="0">
                <a:latin typeface="Times New Roman" pitchFamily="18" charset="0"/>
                <a:cs typeface="Times New Roman" pitchFamily="18" charset="0"/>
              </a:rPr>
              <a:t> (ЗУНР). Президентом ЗУНР став голова </a:t>
            </a:r>
            <a:r>
              <a:rPr lang="ru-RU" dirty="0" err="1" smtClean="0">
                <a:latin typeface="Times New Roman" pitchFamily="18" charset="0"/>
                <a:cs typeface="Times New Roman" pitchFamily="18" charset="0"/>
              </a:rPr>
              <a:t>Національної</a:t>
            </a:r>
            <a:r>
              <a:rPr lang="ru-RU" dirty="0" smtClean="0">
                <a:latin typeface="Times New Roman" pitchFamily="18" charset="0"/>
                <a:cs typeface="Times New Roman" pitchFamily="18" charset="0"/>
              </a:rPr>
              <a:t> Ради Є. Петрушевич, головою Державного </a:t>
            </a:r>
            <a:r>
              <a:rPr lang="ru-RU" dirty="0" err="1" smtClean="0">
                <a:latin typeface="Times New Roman" pitchFamily="18" charset="0"/>
                <a:cs typeface="Times New Roman" pitchFamily="18" charset="0"/>
              </a:rPr>
              <a:t>секретаріату</a:t>
            </a:r>
            <a:r>
              <a:rPr lang="ru-RU" dirty="0" smtClean="0">
                <a:latin typeface="Times New Roman" pitchFamily="18" charset="0"/>
                <a:cs typeface="Times New Roman" pitchFamily="18" charset="0"/>
              </a:rPr>
              <a:t> (уряду) — </a:t>
            </a:r>
            <a:r>
              <a:rPr lang="ru-RU" dirty="0" err="1" smtClean="0">
                <a:latin typeface="Times New Roman" pitchFamily="18" charset="0"/>
                <a:cs typeface="Times New Roman" pitchFamily="18" charset="0"/>
              </a:rPr>
              <a:t>лідер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національно-демократичної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партії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К.Левицький</a:t>
            </a:r>
            <a:r>
              <a:rPr lang="ru-RU" dirty="0" smtClean="0">
                <a:latin typeface="Times New Roman" pitchFamily="18" charset="0"/>
                <a:cs typeface="Times New Roman" pitchFamily="18" charset="0"/>
              </a:rPr>
              <a:t>.</a:t>
            </a:r>
          </a:p>
          <a:p>
            <a:pPr marL="100013" indent="168275">
              <a:buNone/>
            </a:pPr>
            <a:r>
              <a:rPr lang="ru-RU" dirty="0" err="1" smtClean="0">
                <a:latin typeface="Times New Roman" pitchFamily="18" charset="0"/>
                <a:cs typeface="Times New Roman" pitchFamily="18" charset="0"/>
              </a:rPr>
              <a:t>Національна</a:t>
            </a:r>
            <a:r>
              <a:rPr lang="ru-RU" dirty="0" smtClean="0">
                <a:latin typeface="Times New Roman" pitchFamily="18" charset="0"/>
                <a:cs typeface="Times New Roman" pitchFamily="18" charset="0"/>
              </a:rPr>
              <a:t> Рада </a:t>
            </a:r>
            <a:r>
              <a:rPr lang="ru-RU" dirty="0" err="1" smtClean="0">
                <a:latin typeface="Times New Roman" pitchFamily="18" charset="0"/>
                <a:cs typeface="Times New Roman" pitchFamily="18" charset="0"/>
              </a:rPr>
              <a:t>гарантувала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правомочність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законодавства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Австро-Угорщини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поспішила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створенням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жандармерії</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збройних</a:t>
            </a:r>
            <a:r>
              <a:rPr lang="ru-RU" dirty="0" smtClean="0">
                <a:latin typeface="Times New Roman" pitchFamily="18" charset="0"/>
                <a:cs typeface="Times New Roman" pitchFamily="18" charset="0"/>
              </a:rPr>
              <a:t> сил — </a:t>
            </a:r>
            <a:r>
              <a:rPr lang="ru-RU" dirty="0" err="1" smtClean="0">
                <a:latin typeface="Times New Roman" pitchFamily="18" charset="0"/>
                <a:cs typeface="Times New Roman" pitchFamily="18" charset="0"/>
              </a:rPr>
              <a:t>Української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Галицької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армії</a:t>
            </a:r>
            <a:r>
              <a:rPr lang="ru-RU" dirty="0" smtClean="0">
                <a:latin typeface="Times New Roman" pitchFamily="18" charset="0"/>
                <a:cs typeface="Times New Roman" pitchFamily="18" charset="0"/>
              </a:rPr>
              <a:t> (УГА). Вона </a:t>
            </a:r>
            <a:r>
              <a:rPr lang="ru-RU" dirty="0" err="1" smtClean="0">
                <a:latin typeface="Times New Roman" pitchFamily="18" charset="0"/>
                <a:cs typeface="Times New Roman" pitchFamily="18" charset="0"/>
              </a:rPr>
              <a:t>виступала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передачі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землі</a:t>
            </a:r>
            <a:r>
              <a:rPr lang="ru-RU" dirty="0" smtClean="0">
                <a:latin typeface="Times New Roman" pitchFamily="18" charset="0"/>
                <a:cs typeface="Times New Roman" pitchFamily="18" charset="0"/>
              </a:rPr>
              <a:t> селянам. </a:t>
            </a:r>
            <a:r>
              <a:rPr lang="ru-RU" dirty="0" err="1" smtClean="0">
                <a:latin typeface="Times New Roman" pitchFamily="18" charset="0"/>
                <a:cs typeface="Times New Roman" pitchFamily="18" charset="0"/>
              </a:rPr>
              <a:t>Це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зменшило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підтримку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населенням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проголошеної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за умов </a:t>
            </a:r>
            <a:r>
              <a:rPr lang="ru-RU" dirty="0" err="1" smtClean="0">
                <a:latin typeface="Times New Roman" pitchFamily="18" charset="0"/>
                <a:cs typeface="Times New Roman" pitchFamily="18" charset="0"/>
              </a:rPr>
              <a:t>агресії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боку </a:t>
            </a:r>
            <a:r>
              <a:rPr lang="ru-RU" dirty="0" err="1" smtClean="0">
                <a:latin typeface="Times New Roman" pitchFamily="18" charset="0"/>
                <a:cs typeface="Times New Roman" pitchFamily="18" charset="0"/>
              </a:rPr>
              <a:t>Польщі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почалася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Після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жорстоких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боїв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польські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війська</a:t>
            </a:r>
            <a:r>
              <a:rPr lang="ru-RU" dirty="0" smtClean="0">
                <a:latin typeface="Times New Roman" pitchFamily="18" charset="0"/>
                <a:cs typeface="Times New Roman" pitchFamily="18" charset="0"/>
              </a:rPr>
              <a:t> 22 листопада </a:t>
            </a:r>
            <a:r>
              <a:rPr lang="ru-RU" dirty="0" err="1" smtClean="0">
                <a:latin typeface="Times New Roman" pitchFamily="18" charset="0"/>
                <a:cs typeface="Times New Roman" pitchFamily="18" charset="0"/>
              </a:rPr>
              <a:t>зайняли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Львів</a:t>
            </a:r>
            <a:r>
              <a:rPr lang="ru-RU" dirty="0" smtClean="0">
                <a:latin typeface="Times New Roman" pitchFamily="18" charset="0"/>
                <a:cs typeface="Times New Roman" pitchFamily="18" charset="0"/>
              </a:rPr>
              <a:t>, уряд ЗУНР </a:t>
            </a:r>
            <a:r>
              <a:rPr lang="ru-RU" dirty="0" err="1" smtClean="0">
                <a:latin typeface="Times New Roman" pitchFamily="18" charset="0"/>
                <a:cs typeface="Times New Roman" pitchFamily="18" charset="0"/>
              </a:rPr>
              <a:t>змушений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переїхати</a:t>
            </a:r>
            <a:r>
              <a:rPr lang="ru-RU" dirty="0" smtClean="0">
                <a:latin typeface="Times New Roman" pitchFamily="18" charset="0"/>
                <a:cs typeface="Times New Roman" pitchFamily="18" charset="0"/>
              </a:rPr>
              <a:t> до Тернополя.</a:t>
            </a:r>
          </a:p>
          <a:p>
            <a:pPr marL="100013" indent="168275">
              <a:buNone/>
            </a:pP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57158" y="500042"/>
            <a:ext cx="8501122" cy="6072230"/>
          </a:xfrm>
        </p:spPr>
        <p:txBody>
          <a:bodyPr>
            <a:normAutofit fontScale="55000" lnSpcReduction="20000"/>
          </a:bodyPr>
          <a:lstStyle/>
          <a:p>
            <a:pPr marL="100013" indent="168275">
              <a:buNone/>
            </a:pPr>
            <a:r>
              <a:rPr lang="ru-RU" sz="2700" dirty="0" err="1" smtClean="0">
                <a:latin typeface="Times New Roman" pitchFamily="18" charset="0"/>
                <a:cs typeface="Times New Roman" pitchFamily="18" charset="0"/>
              </a:rPr>
              <a:t>Трудящі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були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розчаровані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внутрішньою</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політикою</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Національної</a:t>
            </a:r>
            <a:r>
              <a:rPr lang="ru-RU" sz="2700" dirty="0" smtClean="0">
                <a:latin typeface="Times New Roman" pitchFamily="18" charset="0"/>
                <a:cs typeface="Times New Roman" pitchFamily="18" charset="0"/>
              </a:rPr>
              <a:t> Ради. </a:t>
            </a:r>
            <a:r>
              <a:rPr lang="ru-RU" sz="2700" dirty="0" err="1" smtClean="0">
                <a:latin typeface="Times New Roman" pitchFamily="18" charset="0"/>
                <a:cs typeface="Times New Roman" pitchFamily="18" charset="0"/>
              </a:rPr>
              <a:t>Зростаюче</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соціальне</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напруження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взимку</a:t>
            </a:r>
            <a:r>
              <a:rPr lang="ru-RU" sz="2700" dirty="0" smtClean="0">
                <a:latin typeface="Times New Roman" pitchFamily="18" charset="0"/>
                <a:cs typeface="Times New Roman" pitchFamily="18" charset="0"/>
              </a:rPr>
              <a:t> 1918—1919 </a:t>
            </a:r>
            <a:r>
              <a:rPr lang="ru-RU" sz="2700" dirty="0" err="1" smtClean="0">
                <a:latin typeface="Times New Roman" pitchFamily="18" charset="0"/>
                <a:cs typeface="Times New Roman" pitchFamily="18" charset="0"/>
              </a:rPr>
              <a:t>рр</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матеріалізувалось</a:t>
            </a:r>
            <a:r>
              <a:rPr lang="ru-RU" sz="2700" dirty="0" smtClean="0">
                <a:latin typeface="Times New Roman" pitchFamily="18" charset="0"/>
                <a:cs typeface="Times New Roman" pitchFamily="18" charset="0"/>
              </a:rPr>
              <a:t> у </a:t>
            </a:r>
            <a:r>
              <a:rPr lang="ru-RU" sz="2700" dirty="0" err="1" smtClean="0">
                <a:latin typeface="Times New Roman" pitchFamily="18" charset="0"/>
                <a:cs typeface="Times New Roman" pitchFamily="18" charset="0"/>
              </a:rPr>
              <a:t>появі</a:t>
            </a:r>
            <a:r>
              <a:rPr lang="ru-RU" sz="2700" dirty="0" smtClean="0">
                <a:latin typeface="Times New Roman" pitchFamily="18" charset="0"/>
                <a:cs typeface="Times New Roman" pitchFamily="18" charset="0"/>
              </a:rPr>
              <a:t>, за </a:t>
            </a:r>
            <a:r>
              <a:rPr lang="ru-RU" sz="2700" dirty="0" err="1" smtClean="0">
                <a:latin typeface="Times New Roman" pitchFamily="18" charset="0"/>
                <a:cs typeface="Times New Roman" pitchFamily="18" charset="0"/>
              </a:rPr>
              <a:t>російським</a:t>
            </a:r>
            <a:r>
              <a:rPr lang="ru-RU" sz="2700" dirty="0" smtClean="0">
                <a:latin typeface="Times New Roman" pitchFamily="18" charset="0"/>
                <a:cs typeface="Times New Roman" pitchFamily="18" charset="0"/>
              </a:rPr>
              <a:t> прикладом, </a:t>
            </a:r>
            <a:r>
              <a:rPr lang="ru-RU" sz="2700" dirty="0" err="1" smtClean="0">
                <a:latin typeface="Times New Roman" pitchFamily="18" charset="0"/>
                <a:cs typeface="Times New Roman" pitchFamily="18" charset="0"/>
              </a:rPr>
              <a:t>непредставницьких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революційних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організацій</a:t>
            </a:r>
            <a:r>
              <a:rPr lang="ru-RU" sz="2700" dirty="0" smtClean="0">
                <a:latin typeface="Times New Roman" pitchFamily="18" charset="0"/>
                <a:cs typeface="Times New Roman" pitchFamily="18" charset="0"/>
              </a:rPr>
              <a:t> — Рад. У </a:t>
            </a:r>
            <a:r>
              <a:rPr lang="ru-RU" sz="2700" dirty="0" err="1" smtClean="0">
                <a:latin typeface="Times New Roman" pitchFamily="18" charset="0"/>
                <a:cs typeface="Times New Roman" pitchFamily="18" charset="0"/>
              </a:rPr>
              <a:t>Дрогобичі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Калуші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Косові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Стебнику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виникли</a:t>
            </a:r>
            <a:r>
              <a:rPr lang="ru-RU" sz="2700" dirty="0" smtClean="0">
                <a:latin typeface="Times New Roman" pitchFamily="18" charset="0"/>
                <a:cs typeface="Times New Roman" pitchFamily="18" charset="0"/>
              </a:rPr>
              <a:t> Ради </a:t>
            </a:r>
            <a:r>
              <a:rPr lang="ru-RU" sz="2700" dirty="0" err="1" smtClean="0">
                <a:latin typeface="Times New Roman" pitchFamily="18" charset="0"/>
                <a:cs typeface="Times New Roman" pitchFamily="18" charset="0"/>
              </a:rPr>
              <a:t>робітничих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депутатів</a:t>
            </a:r>
            <a:r>
              <a:rPr lang="ru-RU" sz="2700" dirty="0" smtClean="0">
                <a:latin typeface="Times New Roman" pitchFamily="18" charset="0"/>
                <a:cs typeface="Times New Roman" pitchFamily="18" charset="0"/>
              </a:rPr>
              <a:t>. У </a:t>
            </a:r>
            <a:r>
              <a:rPr lang="ru-RU" sz="2700" dirty="0" err="1" smtClean="0">
                <a:latin typeface="Times New Roman" pitchFamily="18" charset="0"/>
                <a:cs typeface="Times New Roman" pitchFamily="18" charset="0"/>
              </a:rPr>
              <a:t>Коломиї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Станіславі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Стрию</a:t>
            </a:r>
            <a:r>
              <a:rPr lang="ru-RU" sz="2700" dirty="0" smtClean="0">
                <a:latin typeface="Times New Roman" pitchFamily="18" charset="0"/>
                <a:cs typeface="Times New Roman" pitchFamily="18" charset="0"/>
              </a:rPr>
              <a:t>, де </a:t>
            </a:r>
            <a:r>
              <a:rPr lang="ru-RU" sz="2700" dirty="0" err="1" smtClean="0">
                <a:latin typeface="Times New Roman" pitchFamily="18" charset="0"/>
                <a:cs typeface="Times New Roman" pitchFamily="18" charset="0"/>
              </a:rPr>
              <a:t>розміщувалися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частини</a:t>
            </a:r>
            <a:r>
              <a:rPr lang="ru-RU" sz="2700" dirty="0" smtClean="0">
                <a:latin typeface="Times New Roman" pitchFamily="18" charset="0"/>
                <a:cs typeface="Times New Roman" pitchFamily="18" charset="0"/>
              </a:rPr>
              <a:t> УГА, </a:t>
            </a:r>
            <a:r>
              <a:rPr lang="ru-RU" sz="2700" dirty="0" err="1" smtClean="0">
                <a:latin typeface="Times New Roman" pitchFamily="18" charset="0"/>
                <a:cs typeface="Times New Roman" pitchFamily="18" charset="0"/>
              </a:rPr>
              <a:t>з'явилися</a:t>
            </a:r>
            <a:r>
              <a:rPr lang="ru-RU" sz="2700" dirty="0" smtClean="0">
                <a:latin typeface="Times New Roman" pitchFamily="18" charset="0"/>
                <a:cs typeface="Times New Roman" pitchFamily="18" charset="0"/>
              </a:rPr>
              <a:t> Ради </a:t>
            </a:r>
            <a:r>
              <a:rPr lang="ru-RU" sz="2700" dirty="0" err="1" smtClean="0">
                <a:latin typeface="Times New Roman" pitchFamily="18" charset="0"/>
                <a:cs typeface="Times New Roman" pitchFamily="18" charset="0"/>
              </a:rPr>
              <a:t>солдатських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депутатів</a:t>
            </a:r>
            <a:r>
              <a:rPr lang="ru-RU" sz="2700" dirty="0" smtClean="0">
                <a:latin typeface="Times New Roman" pitchFamily="18" charset="0"/>
                <a:cs typeface="Times New Roman" pitchFamily="18" charset="0"/>
              </a:rPr>
              <a:t>.</a:t>
            </a:r>
          </a:p>
          <a:p>
            <a:pPr marL="100013" indent="168275">
              <a:buNone/>
            </a:pPr>
            <a:r>
              <a:rPr lang="ru-RU" sz="2700" dirty="0" err="1" smtClean="0">
                <a:latin typeface="Times New Roman" pitchFamily="18" charset="0"/>
                <a:cs typeface="Times New Roman" pitchFamily="18" charset="0"/>
              </a:rPr>
              <a:t>З'явилися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також</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комуністичні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партійні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групи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що</a:t>
            </a:r>
            <a:r>
              <a:rPr lang="ru-RU" sz="2700" dirty="0" smtClean="0">
                <a:latin typeface="Times New Roman" pitchFamily="18" charset="0"/>
                <a:cs typeface="Times New Roman" pitchFamily="18" charset="0"/>
              </a:rPr>
              <a:t> стояли на </a:t>
            </a:r>
            <a:r>
              <a:rPr lang="ru-RU" sz="2700" dirty="0" err="1" smtClean="0">
                <a:latin typeface="Times New Roman" pitchFamily="18" charset="0"/>
                <a:cs typeface="Times New Roman" pitchFamily="18" charset="0"/>
              </a:rPr>
              <a:t>вкрай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лівих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позиціях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під</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гаслами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ліквідації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приватної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власності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розшарували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населення</a:t>
            </a:r>
            <a:r>
              <a:rPr lang="ru-RU" sz="2700" dirty="0" smtClean="0">
                <a:latin typeface="Times New Roman" pitchFamily="18" charset="0"/>
                <a:cs typeface="Times New Roman" pitchFamily="18" charset="0"/>
              </a:rPr>
              <a:t> за </a:t>
            </a:r>
            <a:r>
              <a:rPr lang="ru-RU" sz="2700" dirty="0" err="1" smtClean="0">
                <a:latin typeface="Times New Roman" pitchFamily="18" charset="0"/>
                <a:cs typeface="Times New Roman" pitchFamily="18" charset="0"/>
              </a:rPr>
              <a:t>класовими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ознаками</a:t>
            </a:r>
            <a:r>
              <a:rPr lang="ru-RU" sz="2700" dirty="0" smtClean="0">
                <a:latin typeface="Times New Roman" pitchFamily="18" charset="0"/>
                <a:cs typeface="Times New Roman" pitchFamily="18" charset="0"/>
              </a:rPr>
              <a:t>. У </a:t>
            </a:r>
            <a:r>
              <a:rPr lang="ru-RU" sz="2700" dirty="0" err="1" smtClean="0">
                <a:latin typeface="Times New Roman" pitchFamily="18" charset="0"/>
                <a:cs typeface="Times New Roman" pitchFamily="18" charset="0"/>
              </a:rPr>
              <a:t>суспільстві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вже</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розколотому</a:t>
            </a:r>
            <a:r>
              <a:rPr lang="ru-RU" sz="2700" dirty="0" smtClean="0">
                <a:latin typeface="Times New Roman" pitchFamily="18" charset="0"/>
                <a:cs typeface="Times New Roman" pitchFamily="18" charset="0"/>
              </a:rPr>
              <a:t> за </a:t>
            </a:r>
            <a:r>
              <a:rPr lang="ru-RU" sz="2700" dirty="0" err="1" smtClean="0">
                <a:latin typeface="Times New Roman" pitchFamily="18" charset="0"/>
                <a:cs typeface="Times New Roman" pitchFamily="18" charset="0"/>
              </a:rPr>
              <a:t>національними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ознаками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загострення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класової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боротьби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створювало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додаткові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перепони</a:t>
            </a:r>
            <a:r>
              <a:rPr lang="ru-RU" sz="2700" dirty="0" smtClean="0">
                <a:latin typeface="Times New Roman" pitchFamily="18" charset="0"/>
                <a:cs typeface="Times New Roman" pitchFamily="18" charset="0"/>
              </a:rPr>
              <a:t> на шляху до </a:t>
            </a:r>
            <a:r>
              <a:rPr lang="ru-RU" sz="2700" dirty="0" err="1" smtClean="0">
                <a:latin typeface="Times New Roman" pitchFamily="18" charset="0"/>
                <a:cs typeface="Times New Roman" pitchFamily="18" charset="0"/>
              </a:rPr>
              <a:t>завоювання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державної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незалежності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українських</a:t>
            </a:r>
            <a:r>
              <a:rPr lang="ru-RU" sz="2700" dirty="0" smtClean="0">
                <a:latin typeface="Times New Roman" pitchFamily="18" charset="0"/>
                <a:cs typeface="Times New Roman" pitchFamily="18" charset="0"/>
              </a:rPr>
              <a:t> земель.</a:t>
            </a:r>
          </a:p>
          <a:p>
            <a:pPr marL="100013" indent="168275">
              <a:buNone/>
            </a:pPr>
            <a:r>
              <a:rPr lang="ru-RU" sz="2700" dirty="0" err="1" smtClean="0">
                <a:latin typeface="Times New Roman" pitchFamily="18" charset="0"/>
                <a:cs typeface="Times New Roman" pitchFamily="18" charset="0"/>
              </a:rPr>
              <a:t>Перші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комуністичні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групи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або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гуртки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постали</a:t>
            </a:r>
            <a:r>
              <a:rPr lang="ru-RU" sz="2700" dirty="0" smtClean="0">
                <a:latin typeface="Times New Roman" pitchFamily="18" charset="0"/>
                <a:cs typeface="Times New Roman" pitchFamily="18" charset="0"/>
              </a:rPr>
              <a:t> у </a:t>
            </a:r>
            <a:r>
              <a:rPr lang="ru-RU" sz="2700" dirty="0" err="1" smtClean="0">
                <a:latin typeface="Times New Roman" pitchFamily="18" charset="0"/>
                <a:cs typeface="Times New Roman" pitchFamily="18" charset="0"/>
              </a:rPr>
              <a:t>Львові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Дрогобичі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Станіславі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Стрию</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Тернополі</a:t>
            </a:r>
            <a:r>
              <a:rPr lang="ru-RU" sz="2700" dirty="0" smtClean="0">
                <a:latin typeface="Times New Roman" pitchFamily="18" charset="0"/>
                <a:cs typeface="Times New Roman" pitchFamily="18" charset="0"/>
              </a:rPr>
              <a:t>. У лютому 1919 р. на </a:t>
            </a:r>
            <a:r>
              <a:rPr lang="ru-RU" sz="2700" dirty="0" err="1" smtClean="0">
                <a:latin typeface="Times New Roman" pitchFamily="18" charset="0"/>
                <a:cs typeface="Times New Roman" pitchFamily="18" charset="0"/>
              </a:rPr>
              <a:t>конференції</a:t>
            </a:r>
            <a:r>
              <a:rPr lang="ru-RU" sz="2700" dirty="0" smtClean="0">
                <a:latin typeface="Times New Roman" pitchFamily="18" charset="0"/>
                <a:cs typeface="Times New Roman" pitchFamily="18" charset="0"/>
              </a:rPr>
              <a:t> в </a:t>
            </a:r>
            <a:r>
              <a:rPr lang="ru-RU" sz="2700" dirty="0" err="1" smtClean="0">
                <a:latin typeface="Times New Roman" pitchFamily="18" charset="0"/>
                <a:cs typeface="Times New Roman" pitchFamily="18" charset="0"/>
              </a:rPr>
              <a:t>Станіславі</a:t>
            </a:r>
            <a:r>
              <a:rPr lang="ru-RU" sz="2700" dirty="0" smtClean="0">
                <a:latin typeface="Times New Roman" pitchFamily="18" charset="0"/>
                <a:cs typeface="Times New Roman" pitchFamily="18" charset="0"/>
              </a:rPr>
              <a:t> вони </a:t>
            </a:r>
            <a:r>
              <a:rPr lang="ru-RU" sz="2700" dirty="0" err="1" smtClean="0">
                <a:latin typeface="Times New Roman" pitchFamily="18" charset="0"/>
                <a:cs typeface="Times New Roman" pitchFamily="18" charset="0"/>
              </a:rPr>
              <a:t>утворили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Комуністичну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партію</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Східної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Галичини</a:t>
            </a:r>
            <a:r>
              <a:rPr lang="ru-RU" sz="2700" dirty="0" smtClean="0">
                <a:latin typeface="Times New Roman" pitchFamily="18" charset="0"/>
                <a:cs typeface="Times New Roman" pitchFamily="18" charset="0"/>
              </a:rPr>
              <a:t> (КПСГ). Сама </a:t>
            </a:r>
            <a:r>
              <a:rPr lang="ru-RU" sz="2700" dirty="0" err="1" smtClean="0">
                <a:latin typeface="Times New Roman" pitchFamily="18" charset="0"/>
                <a:cs typeface="Times New Roman" pitchFamily="18" charset="0"/>
              </a:rPr>
              <a:t>назва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партії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свідчила</a:t>
            </a:r>
            <a:r>
              <a:rPr lang="ru-RU" sz="2700" dirty="0" smtClean="0">
                <a:latin typeface="Times New Roman" pitchFamily="18" charset="0"/>
                <a:cs typeface="Times New Roman" pitchFamily="18" charset="0"/>
              </a:rPr>
              <a:t> про те, </a:t>
            </a:r>
            <a:r>
              <a:rPr lang="ru-RU" sz="2700" dirty="0" err="1" smtClean="0">
                <a:latin typeface="Times New Roman" pitchFamily="18" charset="0"/>
                <a:cs typeface="Times New Roman" pitchFamily="18" charset="0"/>
              </a:rPr>
              <a:t>що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її</a:t>
            </a:r>
            <a:r>
              <a:rPr lang="ru-RU" sz="2700" dirty="0" smtClean="0">
                <a:latin typeface="Times New Roman" pitchFamily="18" charset="0"/>
                <a:cs typeface="Times New Roman" pitchFamily="18" charset="0"/>
              </a:rPr>
              <a:t> члени не </a:t>
            </a:r>
            <a:r>
              <a:rPr lang="ru-RU" sz="2700" dirty="0" err="1" smtClean="0">
                <a:latin typeface="Times New Roman" pitchFamily="18" charset="0"/>
                <a:cs typeface="Times New Roman" pitchFamily="18" charset="0"/>
              </a:rPr>
              <a:t>визнали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утворення</a:t>
            </a:r>
            <a:r>
              <a:rPr lang="ru-RU" sz="2700" dirty="0" smtClean="0">
                <a:latin typeface="Times New Roman" pitchFamily="18" charset="0"/>
                <a:cs typeface="Times New Roman" pitchFamily="18" charset="0"/>
              </a:rPr>
              <a:t> ЗУНР. </a:t>
            </a:r>
            <a:r>
              <a:rPr lang="ru-RU" sz="2700" dirty="0" err="1" smtClean="0">
                <a:latin typeface="Times New Roman" pitchFamily="18" charset="0"/>
                <a:cs typeface="Times New Roman" pitchFamily="18" charset="0"/>
              </a:rPr>
              <a:t>Хоча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така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позиція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була</a:t>
            </a:r>
            <a:r>
              <a:rPr lang="ru-RU" sz="2700" dirty="0" smtClean="0">
                <a:latin typeface="Times New Roman" pitchFamily="18" charset="0"/>
                <a:cs typeface="Times New Roman" pitchFamily="18" charset="0"/>
              </a:rPr>
              <a:t> до </a:t>
            </a:r>
            <a:r>
              <a:rPr lang="ru-RU" sz="2700" dirty="0" err="1" smtClean="0">
                <a:latin typeface="Times New Roman" pitchFamily="18" charset="0"/>
                <a:cs typeface="Times New Roman" pitchFamily="18" charset="0"/>
              </a:rPr>
              <a:t>певної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міри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спровокована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відверто</a:t>
            </a:r>
            <a:r>
              <a:rPr lang="ru-RU" sz="2700" dirty="0" smtClean="0">
                <a:latin typeface="Times New Roman" pitchFamily="18" charset="0"/>
                <a:cs typeface="Times New Roman" pitchFamily="18" charset="0"/>
              </a:rPr>
              <a:t> ворожим </a:t>
            </a:r>
            <a:r>
              <a:rPr lang="ru-RU" sz="2700" dirty="0" err="1" smtClean="0">
                <a:latin typeface="Times New Roman" pitchFamily="18" charset="0"/>
                <a:cs typeface="Times New Roman" pitchFamily="18" charset="0"/>
              </a:rPr>
              <a:t>ставленням</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Національної</a:t>
            </a:r>
            <a:r>
              <a:rPr lang="ru-RU" sz="2700" dirty="0" smtClean="0">
                <a:latin typeface="Times New Roman" pitchFamily="18" charset="0"/>
                <a:cs typeface="Times New Roman" pitchFamily="18" charset="0"/>
              </a:rPr>
              <a:t> Ради до </a:t>
            </a:r>
            <a:r>
              <a:rPr lang="ru-RU" sz="2700" dirty="0" err="1" smtClean="0">
                <a:latin typeface="Times New Roman" pitchFamily="18" charset="0"/>
                <a:cs typeface="Times New Roman" pitchFamily="18" charset="0"/>
              </a:rPr>
              <a:t>революційних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організацій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трудя--щих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усе-таки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її</a:t>
            </a:r>
            <a:r>
              <a:rPr lang="ru-RU" sz="2700" dirty="0" smtClean="0">
                <a:latin typeface="Times New Roman" pitchFamily="18" charset="0"/>
                <a:cs typeface="Times New Roman" pitchFamily="18" charset="0"/>
              </a:rPr>
              <a:t> треба </a:t>
            </a:r>
            <a:r>
              <a:rPr lang="ru-RU" sz="2700" dirty="0" err="1" smtClean="0">
                <a:latin typeface="Times New Roman" pitchFamily="18" charset="0"/>
                <a:cs typeface="Times New Roman" pitchFamily="18" charset="0"/>
              </a:rPr>
              <a:t>розцінувати</a:t>
            </a:r>
            <a:r>
              <a:rPr lang="ru-RU" sz="2700" dirty="0" smtClean="0">
                <a:latin typeface="Times New Roman" pitchFamily="18" charset="0"/>
                <a:cs typeface="Times New Roman" pitchFamily="18" charset="0"/>
              </a:rPr>
              <a:t> як </a:t>
            </a:r>
            <a:r>
              <a:rPr lang="ru-RU" sz="2700" dirty="0" err="1" smtClean="0">
                <a:latin typeface="Times New Roman" pitchFamily="18" charset="0"/>
                <a:cs typeface="Times New Roman" pitchFamily="18" charset="0"/>
              </a:rPr>
              <a:t>сектантську</a:t>
            </a:r>
            <a:r>
              <a:rPr lang="ru-RU" sz="2700" dirty="0" smtClean="0">
                <a:latin typeface="Times New Roman" pitchFamily="18" charset="0"/>
                <a:cs typeface="Times New Roman" pitchFamily="18" charset="0"/>
              </a:rPr>
              <a:t>.</a:t>
            </a:r>
          </a:p>
          <a:p>
            <a:pPr marL="100013" indent="168275">
              <a:buNone/>
            </a:pPr>
            <a:r>
              <a:rPr lang="ru-RU" sz="2700" dirty="0" smtClean="0">
                <a:latin typeface="Times New Roman" pitchFamily="18" charset="0"/>
                <a:cs typeface="Times New Roman" pitchFamily="18" charset="0"/>
              </a:rPr>
              <a:t>26 </a:t>
            </a:r>
            <a:r>
              <a:rPr lang="ru-RU" sz="2700" dirty="0" err="1" smtClean="0">
                <a:latin typeface="Times New Roman" pitchFamily="18" charset="0"/>
                <a:cs typeface="Times New Roman" pitchFamily="18" charset="0"/>
              </a:rPr>
              <a:t>січня</a:t>
            </a:r>
            <a:r>
              <a:rPr lang="ru-RU" sz="2700" dirty="0" smtClean="0">
                <a:latin typeface="Times New Roman" pitchFamily="18" charset="0"/>
                <a:cs typeface="Times New Roman" pitchFamily="18" charset="0"/>
              </a:rPr>
              <a:t> 1919 р. у </a:t>
            </a:r>
            <a:r>
              <a:rPr lang="ru-RU" sz="2700" dirty="0" err="1" smtClean="0">
                <a:latin typeface="Times New Roman" pitchFamily="18" charset="0"/>
                <a:cs typeface="Times New Roman" pitchFamily="18" charset="0"/>
              </a:rPr>
              <a:t>Дрогобичі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відбулася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конференція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делегати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якої</a:t>
            </a:r>
            <a:r>
              <a:rPr lang="ru-RU" sz="2700" dirty="0" smtClean="0">
                <a:latin typeface="Times New Roman" pitchFamily="18" charset="0"/>
                <a:cs typeface="Times New Roman" pitchFamily="18" charset="0"/>
              </a:rPr>
              <a:t> представляли 10 тис. </a:t>
            </a:r>
            <a:r>
              <a:rPr lang="ru-RU" sz="2700" dirty="0" err="1" smtClean="0">
                <a:latin typeface="Times New Roman" pitchFamily="18" charset="0"/>
                <a:cs typeface="Times New Roman" pitchFamily="18" charset="0"/>
              </a:rPr>
              <a:t>робітників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Прикарпаття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Заслухавши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доповідь</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комуніста</a:t>
            </a:r>
            <a:r>
              <a:rPr lang="ru-RU" sz="2700" dirty="0" smtClean="0">
                <a:latin typeface="Times New Roman" pitchFamily="18" charset="0"/>
                <a:cs typeface="Times New Roman" pitchFamily="18" charset="0"/>
              </a:rPr>
              <a:t> В. Ф. Копка про </a:t>
            </a:r>
            <a:r>
              <a:rPr lang="ru-RU" sz="2700" dirty="0" err="1" smtClean="0">
                <a:latin typeface="Times New Roman" pitchFamily="18" charset="0"/>
                <a:cs typeface="Times New Roman" pitchFamily="18" charset="0"/>
              </a:rPr>
              <a:t>Жовтневу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революцію</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конференція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висловила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недовіру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Національній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Раді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й</a:t>
            </a:r>
            <a:r>
              <a:rPr lang="ru-RU" sz="2700" dirty="0" smtClean="0">
                <a:latin typeface="Times New Roman" pitchFamily="18" charset="0"/>
                <a:cs typeface="Times New Roman" pitchFamily="18" charset="0"/>
              </a:rPr>
              <a:t> закликала до </a:t>
            </a:r>
            <a:r>
              <a:rPr lang="ru-RU" sz="2700" dirty="0" err="1" smtClean="0">
                <a:latin typeface="Times New Roman" pitchFamily="18" charset="0"/>
                <a:cs typeface="Times New Roman" pitchFamily="18" charset="0"/>
              </a:rPr>
              <a:t>встановлення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влади</a:t>
            </a:r>
            <a:r>
              <a:rPr lang="ru-RU" sz="2700" dirty="0" smtClean="0">
                <a:latin typeface="Times New Roman" pitchFamily="18" charset="0"/>
                <a:cs typeface="Times New Roman" pitchFamily="18" charset="0"/>
              </a:rPr>
              <a:t> Рад </a:t>
            </a:r>
            <a:r>
              <a:rPr lang="ru-RU" sz="2700" dirty="0" err="1" smtClean="0">
                <a:latin typeface="Times New Roman" pitchFamily="18" charset="0"/>
                <a:cs typeface="Times New Roman" pitchFamily="18" charset="0"/>
              </a:rPr>
              <a:t>робітничих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селянських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солдатських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депутатів</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Було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визнано</a:t>
            </a:r>
            <a:r>
              <a:rPr lang="ru-RU" sz="2700" dirty="0" smtClean="0">
                <a:latin typeface="Times New Roman" pitchFamily="18" charset="0"/>
                <a:cs typeface="Times New Roman" pitchFamily="18" charset="0"/>
              </a:rPr>
              <a:t> за </a:t>
            </a:r>
            <a:r>
              <a:rPr lang="ru-RU" sz="2700" dirty="0" err="1" smtClean="0">
                <a:latin typeface="Times New Roman" pitchFamily="18" charset="0"/>
                <a:cs typeface="Times New Roman" pitchFamily="18" charset="0"/>
              </a:rPr>
              <a:t>необхідне</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возз'єднати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Східну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Галичину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радянською</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Україною</a:t>
            </a:r>
            <a:r>
              <a:rPr lang="ru-RU" sz="2700" dirty="0" smtClean="0">
                <a:latin typeface="Times New Roman" pitchFamily="18" charset="0"/>
                <a:cs typeface="Times New Roman" pitchFamily="18" charset="0"/>
              </a:rPr>
              <a:t>.</a:t>
            </a:r>
          </a:p>
          <a:p>
            <a:pPr marL="100013" indent="168275">
              <a:buNone/>
            </a:pPr>
            <a:r>
              <a:rPr lang="ru-RU" sz="2700" dirty="0" err="1" smtClean="0">
                <a:latin typeface="Times New Roman" pitchFamily="18" charset="0"/>
                <a:cs typeface="Times New Roman" pitchFamily="18" charset="0"/>
              </a:rPr>
              <a:t>Одночасно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робітничими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виступами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розпочався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селянський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рух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Навесні</a:t>
            </a:r>
            <a:r>
              <a:rPr lang="ru-RU" sz="2700" dirty="0" smtClean="0">
                <a:latin typeface="Times New Roman" pitchFamily="18" charset="0"/>
                <a:cs typeface="Times New Roman" pitchFamily="18" charset="0"/>
              </a:rPr>
              <a:t> у </a:t>
            </a:r>
            <a:r>
              <a:rPr lang="ru-RU" sz="2700" dirty="0" err="1" smtClean="0">
                <a:latin typeface="Times New Roman" pitchFamily="18" charset="0"/>
                <a:cs typeface="Times New Roman" pitchFamily="18" charset="0"/>
              </a:rPr>
              <a:t>деяких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повітах</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селяни</a:t>
            </a:r>
            <a:r>
              <a:rPr lang="ru-RU" sz="2700" dirty="0" smtClean="0">
                <a:latin typeface="Times New Roman" pitchFamily="18" charset="0"/>
                <a:cs typeface="Times New Roman" pitchFamily="18" charset="0"/>
              </a:rPr>
              <a:t> стали </a:t>
            </a:r>
            <a:r>
              <a:rPr lang="ru-RU" sz="2700" dirty="0" err="1" smtClean="0">
                <a:latin typeface="Times New Roman" pitchFamily="18" charset="0"/>
                <a:cs typeface="Times New Roman" pitchFamily="18" charset="0"/>
              </a:rPr>
              <a:t>розподіляти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поміщицьку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церковну</a:t>
            </a:r>
            <a:r>
              <a:rPr lang="ru-RU" sz="2700" dirty="0" smtClean="0">
                <a:latin typeface="Times New Roman" pitchFamily="18" charset="0"/>
                <a:cs typeface="Times New Roman" pitchFamily="18" charset="0"/>
              </a:rPr>
              <a:t> землю.</a:t>
            </a:r>
          </a:p>
          <a:p>
            <a:pPr marL="100013" indent="168275">
              <a:buNone/>
            </a:pPr>
            <a:r>
              <a:rPr lang="ru-RU" sz="2700" dirty="0" smtClean="0">
                <a:latin typeface="Times New Roman" pitchFamily="18" charset="0"/>
                <a:cs typeface="Times New Roman" pitchFamily="18" charset="0"/>
              </a:rPr>
              <a:t>У </a:t>
            </a:r>
            <a:r>
              <a:rPr lang="ru-RU" sz="2700" dirty="0" err="1" smtClean="0">
                <a:latin typeface="Times New Roman" pitchFamily="18" charset="0"/>
                <a:cs typeface="Times New Roman" pitchFamily="18" charset="0"/>
              </a:rPr>
              <a:t>ніч</a:t>
            </a:r>
            <a:r>
              <a:rPr lang="ru-RU" sz="2700" dirty="0" smtClean="0">
                <a:latin typeface="Times New Roman" pitchFamily="18" charset="0"/>
                <a:cs typeface="Times New Roman" pitchFamily="18" charset="0"/>
              </a:rPr>
              <a:t> на 14 </a:t>
            </a:r>
            <a:r>
              <a:rPr lang="ru-RU" sz="2700" dirty="0" err="1" smtClean="0">
                <a:latin typeface="Times New Roman" pitchFamily="18" charset="0"/>
                <a:cs typeface="Times New Roman" pitchFamily="18" charset="0"/>
              </a:rPr>
              <a:t>квітня</a:t>
            </a:r>
            <a:r>
              <a:rPr lang="ru-RU" sz="2700" dirty="0" smtClean="0">
                <a:latin typeface="Times New Roman" pitchFamily="18" charset="0"/>
                <a:cs typeface="Times New Roman" pitchFamily="18" charset="0"/>
              </a:rPr>
              <a:t> 1919 </a:t>
            </a:r>
            <a:r>
              <a:rPr lang="ru-RU" sz="2700" dirty="0" err="1" smtClean="0">
                <a:latin typeface="Times New Roman" pitchFamily="18" charset="0"/>
                <a:cs typeface="Times New Roman" pitchFamily="18" charset="0"/>
              </a:rPr>
              <a:t>р</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комуністи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підняли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збройне</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повстання</a:t>
            </a:r>
            <a:r>
              <a:rPr lang="ru-RU" sz="2700" dirty="0" smtClean="0">
                <a:latin typeface="Times New Roman" pitchFamily="18" charset="0"/>
                <a:cs typeface="Times New Roman" pitchFamily="18" charset="0"/>
              </a:rPr>
              <a:t> в </a:t>
            </a:r>
            <a:r>
              <a:rPr lang="ru-RU" sz="2700" dirty="0" err="1" smtClean="0">
                <a:latin typeface="Times New Roman" pitchFamily="18" charset="0"/>
                <a:cs typeface="Times New Roman" pitchFamily="18" charset="0"/>
              </a:rPr>
              <a:t>Дрогобичі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Об'єднана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робітничо-селянська</a:t>
            </a:r>
            <a:r>
              <a:rPr lang="ru-RU" sz="2700" dirty="0" smtClean="0">
                <a:latin typeface="Times New Roman" pitchFamily="18" charset="0"/>
                <a:cs typeface="Times New Roman" pitchFamily="18" charset="0"/>
              </a:rPr>
              <a:t> Рада проголосила </a:t>
            </a:r>
            <a:r>
              <a:rPr lang="ru-RU" sz="2700" dirty="0" err="1" smtClean="0">
                <a:latin typeface="Times New Roman" pitchFamily="18" charset="0"/>
                <a:cs typeface="Times New Roman" pitchFamily="18" charset="0"/>
              </a:rPr>
              <a:t>повалення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влади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Національної</a:t>
            </a:r>
            <a:r>
              <a:rPr lang="ru-RU" sz="2700" dirty="0" smtClean="0">
                <a:latin typeface="Times New Roman" pitchFamily="18" charset="0"/>
                <a:cs typeface="Times New Roman" pitchFamily="18" charset="0"/>
              </a:rPr>
              <a:t> Ради </a:t>
            </a:r>
            <a:r>
              <a:rPr lang="ru-RU" sz="2700" dirty="0" err="1" smtClean="0">
                <a:latin typeface="Times New Roman" pitchFamily="18" charset="0"/>
                <a:cs typeface="Times New Roman" pitchFamily="18" charset="0"/>
              </a:rPr>
              <a:t>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надіслала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привітання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радянським</a:t>
            </a:r>
            <a:r>
              <a:rPr lang="ru-RU" sz="2700" dirty="0" smtClean="0">
                <a:latin typeface="Times New Roman" pitchFamily="18" charset="0"/>
                <a:cs typeface="Times New Roman" pitchFamily="18" charset="0"/>
              </a:rPr>
              <a:t> урядам </a:t>
            </a:r>
            <a:r>
              <a:rPr lang="ru-RU" sz="2700" dirty="0" err="1" smtClean="0">
                <a:latin typeface="Times New Roman" pitchFamily="18" charset="0"/>
                <a:cs typeface="Times New Roman" pitchFamily="18" charset="0"/>
              </a:rPr>
              <a:t>України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Угорщини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Однак</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розрахунки</a:t>
            </a:r>
            <a:r>
              <a:rPr lang="ru-RU" sz="2700" dirty="0" smtClean="0">
                <a:latin typeface="Times New Roman" pitchFamily="18" charset="0"/>
                <a:cs typeface="Times New Roman" pitchFamily="18" charset="0"/>
              </a:rPr>
              <a:t> на </a:t>
            </a:r>
            <a:r>
              <a:rPr lang="ru-RU" sz="2700" dirty="0" err="1" smtClean="0">
                <a:latin typeface="Times New Roman" pitchFamily="18" charset="0"/>
                <a:cs typeface="Times New Roman" pitchFamily="18" charset="0"/>
              </a:rPr>
              <a:t>розростання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повстання</a:t>
            </a:r>
            <a:r>
              <a:rPr lang="ru-RU" sz="2700" dirty="0" smtClean="0">
                <a:latin typeface="Times New Roman" pitchFamily="18" charset="0"/>
                <a:cs typeface="Times New Roman" pitchFamily="18" charset="0"/>
              </a:rPr>
              <a:t> не </a:t>
            </a:r>
            <a:r>
              <a:rPr lang="ru-RU" sz="2700" dirty="0" err="1" smtClean="0">
                <a:latin typeface="Times New Roman" pitchFamily="18" charset="0"/>
                <a:cs typeface="Times New Roman" pitchFamily="18" charset="0"/>
              </a:rPr>
              <a:t>справдилися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Після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короткочасного</a:t>
            </a:r>
            <a:r>
              <a:rPr lang="ru-RU" sz="2700" dirty="0" smtClean="0">
                <a:latin typeface="Times New Roman" pitchFamily="18" charset="0"/>
                <a:cs typeface="Times New Roman" pitchFamily="18" charset="0"/>
              </a:rPr>
              <a:t> кровопролитного бою </a:t>
            </a:r>
            <a:r>
              <a:rPr lang="ru-RU" sz="2700" dirty="0" err="1" smtClean="0">
                <a:latin typeface="Times New Roman" pitchFamily="18" charset="0"/>
                <a:cs typeface="Times New Roman" pitchFamily="18" charset="0"/>
              </a:rPr>
              <a:t>урядові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війська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зайняли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Дрогобич</a:t>
            </a:r>
            <a:r>
              <a:rPr lang="ru-RU" sz="2700" dirty="0" smtClean="0">
                <a:latin typeface="Times New Roman" pitchFamily="18" charset="0"/>
                <a:cs typeface="Times New Roman" pitchFamily="18" charset="0"/>
              </a:rPr>
              <a:t>.</a:t>
            </a:r>
          </a:p>
          <a:p>
            <a:pPr marL="100013" indent="168275">
              <a:buNone/>
            </a:pPr>
            <a:r>
              <a:rPr lang="ru-RU" sz="2700" dirty="0" err="1" smtClean="0">
                <a:latin typeface="Times New Roman" pitchFamily="18" charset="0"/>
                <a:cs typeface="Times New Roman" pitchFamily="18" charset="0"/>
              </a:rPr>
              <a:t>Наприкінці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червня</a:t>
            </a:r>
            <a:r>
              <a:rPr lang="ru-RU" sz="2700" dirty="0" smtClean="0">
                <a:latin typeface="Times New Roman" pitchFamily="18" charset="0"/>
                <a:cs typeface="Times New Roman" pitchFamily="18" charset="0"/>
              </a:rPr>
              <a:t> —на початку </a:t>
            </a:r>
            <a:r>
              <a:rPr lang="ru-RU" sz="2700" dirty="0" err="1" smtClean="0">
                <a:latin typeface="Times New Roman" pitchFamily="18" charset="0"/>
                <a:cs typeface="Times New Roman" pitchFamily="18" charset="0"/>
              </a:rPr>
              <a:t>липня</a:t>
            </a:r>
            <a:r>
              <a:rPr lang="ru-RU" sz="2700" dirty="0" smtClean="0">
                <a:latin typeface="Times New Roman" pitchFamily="18" charset="0"/>
                <a:cs typeface="Times New Roman" pitchFamily="18" charset="0"/>
              </a:rPr>
              <a:t> 1919 р. добре </a:t>
            </a:r>
            <a:r>
              <a:rPr lang="ru-RU" sz="2700" dirty="0" err="1" smtClean="0">
                <a:latin typeface="Times New Roman" pitchFamily="18" charset="0"/>
                <a:cs typeface="Times New Roman" pitchFamily="18" charset="0"/>
              </a:rPr>
              <a:t>оснащені</a:t>
            </a:r>
            <a:r>
              <a:rPr lang="ru-RU" sz="2700" dirty="0" smtClean="0">
                <a:latin typeface="Times New Roman" pitchFamily="18" charset="0"/>
                <a:cs typeface="Times New Roman" pitchFamily="18" charset="0"/>
              </a:rPr>
              <a:t> Антантою </a:t>
            </a:r>
            <a:r>
              <a:rPr lang="ru-RU" sz="2700" dirty="0" err="1" smtClean="0">
                <a:latin typeface="Times New Roman" pitchFamily="18" charset="0"/>
                <a:cs typeface="Times New Roman" pitchFamily="18" charset="0"/>
              </a:rPr>
              <a:t>польські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війська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окупували</a:t>
            </a:r>
            <a:r>
              <a:rPr lang="ru-RU" sz="2700" dirty="0" smtClean="0">
                <a:latin typeface="Times New Roman" pitchFamily="18" charset="0"/>
                <a:cs typeface="Times New Roman" pitchFamily="18" charset="0"/>
              </a:rPr>
              <a:t> всю </a:t>
            </a:r>
            <a:r>
              <a:rPr lang="ru-RU" sz="2700" dirty="0" err="1" smtClean="0">
                <a:latin typeface="Times New Roman" pitchFamily="18" charset="0"/>
                <a:cs typeface="Times New Roman" pitchFamily="18" charset="0"/>
              </a:rPr>
              <a:t>територію</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Східної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Галичини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Західної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Волині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Було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ліквідовано</a:t>
            </a:r>
            <a:r>
              <a:rPr lang="ru-RU" sz="2700" dirty="0" smtClean="0">
                <a:latin typeface="Times New Roman" pitchFamily="18" charset="0"/>
                <a:cs typeface="Times New Roman" pitchFamily="18" charset="0"/>
              </a:rPr>
              <a:t> структуру </a:t>
            </a:r>
            <a:r>
              <a:rPr lang="ru-RU" sz="2700" dirty="0" err="1" smtClean="0">
                <a:latin typeface="Times New Roman" pitchFamily="18" charset="0"/>
                <a:cs typeface="Times New Roman" pitchFamily="18" charset="0"/>
              </a:rPr>
              <a:t>української</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державності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зокрема</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органи</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місцевого</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самоврядування</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Будь-який</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опір</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окупантам</a:t>
            </a:r>
            <a:r>
              <a:rPr lang="ru-RU" sz="2700" dirty="0" smtClean="0">
                <a:latin typeface="Times New Roman" pitchFamily="18" charset="0"/>
                <a:cs typeface="Times New Roman" pitchFamily="18" charset="0"/>
              </a:rPr>
              <a:t> нещадно </a:t>
            </a:r>
            <a:r>
              <a:rPr lang="ru-RU" sz="2700" dirty="0" err="1" smtClean="0">
                <a:latin typeface="Times New Roman" pitchFamily="18" charset="0"/>
                <a:cs typeface="Times New Roman" pitchFamily="18" charset="0"/>
              </a:rPr>
              <a:t>придушувався</a:t>
            </a:r>
            <a:r>
              <a:rPr lang="ru-RU" sz="2700" dirty="0" smtClean="0">
                <a:latin typeface="Times New Roman" pitchFamily="18" charset="0"/>
                <a:cs typeface="Times New Roman" pitchFamily="18" charset="0"/>
              </a:rPr>
              <a:t>.</a:t>
            </a:r>
          </a:p>
          <a:p>
            <a:endParaRPr lang="ru-RU"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15328" cy="868346"/>
          </a:xfrm>
        </p:spPr>
        <p:txBody>
          <a:bodyPr/>
          <a:lstStyle/>
          <a:p>
            <a:pPr algn="ctr"/>
            <a:r>
              <a:rPr lang="uk-UA" dirty="0" smtClean="0"/>
              <a:t>Використана література</a:t>
            </a:r>
            <a:endParaRPr lang="ru-RU" dirty="0"/>
          </a:p>
        </p:txBody>
      </p:sp>
      <p:sp>
        <p:nvSpPr>
          <p:cNvPr id="3" name="Содержимое 2"/>
          <p:cNvSpPr>
            <a:spLocks noGrp="1"/>
          </p:cNvSpPr>
          <p:nvPr>
            <p:ph sz="quarter" idx="1"/>
          </p:nvPr>
        </p:nvSpPr>
        <p:spPr>
          <a:xfrm>
            <a:off x="457200" y="1600200"/>
            <a:ext cx="8186766" cy="4873752"/>
          </a:xfrm>
        </p:spPr>
        <p:txBody>
          <a:bodyPr>
            <a:normAutofit/>
          </a:bodyPr>
          <a:lstStyle/>
          <a:p>
            <a:r>
              <a:rPr lang="ru-RU" dirty="0" err="1" smtClean="0"/>
              <a:t>Лазарович</a:t>
            </a:r>
            <a:r>
              <a:rPr lang="ru-RU" dirty="0" smtClean="0"/>
              <a:t>, М. В. </a:t>
            </a:r>
            <a:r>
              <a:rPr lang="ru-RU" dirty="0" err="1" smtClean="0"/>
              <a:t>Історія</a:t>
            </a:r>
            <a:r>
              <a:rPr lang="ru-RU" dirty="0" smtClean="0"/>
              <a:t> </a:t>
            </a:r>
            <a:r>
              <a:rPr lang="ru-RU" dirty="0" err="1" smtClean="0"/>
              <a:t>України</a:t>
            </a:r>
            <a:r>
              <a:rPr lang="ru-RU" dirty="0" smtClean="0"/>
              <a:t> </a:t>
            </a:r>
            <a:r>
              <a:rPr lang="ru-RU" dirty="0" smtClean="0"/>
              <a:t> </a:t>
            </a:r>
            <a:r>
              <a:rPr lang="ru-RU" dirty="0" smtClean="0"/>
              <a:t>: </a:t>
            </a:r>
            <a:r>
              <a:rPr lang="ru-RU" dirty="0" err="1" smtClean="0"/>
              <a:t>навч</a:t>
            </a:r>
            <a:r>
              <a:rPr lang="ru-RU" dirty="0" smtClean="0"/>
              <a:t>. </a:t>
            </a:r>
            <a:r>
              <a:rPr lang="ru-RU" dirty="0" err="1" smtClean="0"/>
              <a:t>Посіб</a:t>
            </a:r>
            <a:r>
              <a:rPr lang="ru-RU" dirty="0" smtClean="0"/>
              <a:t>.– </a:t>
            </a:r>
            <a:r>
              <a:rPr lang="ru-RU" dirty="0" smtClean="0"/>
              <a:t>К. : </a:t>
            </a:r>
            <a:r>
              <a:rPr lang="ru-RU" dirty="0" err="1" smtClean="0"/>
              <a:t>Знання</a:t>
            </a:r>
            <a:r>
              <a:rPr lang="ru-RU" dirty="0" smtClean="0"/>
              <a:t>, 2008. – 683 с.</a:t>
            </a:r>
          </a:p>
          <a:p>
            <a:r>
              <a:rPr lang="ru-RU" dirty="0" smtClean="0"/>
              <a:t>Коваль М. В., </a:t>
            </a:r>
            <a:r>
              <a:rPr lang="ru-RU" dirty="0" err="1" smtClean="0"/>
              <a:t>Кульчицкий</a:t>
            </a:r>
            <a:r>
              <a:rPr lang="ru-RU" dirty="0" smtClean="0"/>
              <a:t> С. В., </a:t>
            </a:r>
            <a:r>
              <a:rPr lang="ru-RU" dirty="0" err="1" smtClean="0"/>
              <a:t>Курносов</a:t>
            </a:r>
            <a:r>
              <a:rPr lang="ru-RU" dirty="0" smtClean="0"/>
              <a:t> </a:t>
            </a:r>
            <a:r>
              <a:rPr lang="ru-RU" dirty="0" smtClean="0"/>
              <a:t>Ю. О. История Украины. - К., 1992</a:t>
            </a:r>
            <a:r>
              <a:rPr lang="ru-RU" dirty="0" smtClean="0"/>
              <a:t>.</a:t>
            </a:r>
          </a:p>
          <a:p>
            <a:r>
              <a:rPr lang="ru-RU" dirty="0" err="1" smtClean="0"/>
              <a:t>Гарін</a:t>
            </a:r>
            <a:r>
              <a:rPr lang="ru-RU" dirty="0" smtClean="0"/>
              <a:t> В.Б., </a:t>
            </a:r>
            <a:r>
              <a:rPr lang="ru-RU" dirty="0" err="1" smtClean="0"/>
              <a:t>Кіпцар</a:t>
            </a:r>
            <a:r>
              <a:rPr lang="ru-RU" dirty="0" smtClean="0"/>
              <a:t> І.А., Кондратенко О.В. </a:t>
            </a:r>
            <a:r>
              <a:rPr lang="ru-RU" dirty="0" err="1" smtClean="0"/>
              <a:t>Історія</a:t>
            </a:r>
            <a:r>
              <a:rPr lang="ru-RU" dirty="0" smtClean="0"/>
              <a:t> </a:t>
            </a:r>
            <a:r>
              <a:rPr lang="ru-RU" dirty="0" err="1" smtClean="0"/>
              <a:t>України</a:t>
            </a:r>
            <a:r>
              <a:rPr lang="ru-RU" dirty="0" smtClean="0"/>
              <a:t>: </a:t>
            </a:r>
            <a:r>
              <a:rPr lang="ru-RU" dirty="0" err="1" smtClean="0"/>
              <a:t>Навч</a:t>
            </a:r>
            <a:r>
              <a:rPr lang="ru-RU" dirty="0" smtClean="0"/>
              <a:t>. </a:t>
            </a:r>
            <a:r>
              <a:rPr lang="ru-RU" dirty="0" err="1" smtClean="0"/>
              <a:t>посіб</a:t>
            </a:r>
            <a:r>
              <a:rPr lang="ru-RU" dirty="0" smtClean="0"/>
              <a:t>. - К.: Центр </a:t>
            </a:r>
            <a:r>
              <a:rPr lang="ru-RU" dirty="0" err="1" smtClean="0"/>
              <a:t>учбової</a:t>
            </a:r>
            <a:r>
              <a:rPr lang="ru-RU" dirty="0" smtClean="0"/>
              <a:t> </a:t>
            </a:r>
            <a:r>
              <a:rPr lang="ru-RU" dirty="0" err="1" smtClean="0"/>
              <a:t>літератури</a:t>
            </a:r>
            <a:r>
              <a:rPr lang="ru-RU" dirty="0" smtClean="0"/>
              <a:t>, 2012. - 240 с</a:t>
            </a:r>
            <a:r>
              <a:rPr lang="ru-RU" dirty="0" smtClean="0"/>
              <a:t>.</a:t>
            </a:r>
          </a:p>
          <a:p>
            <a:r>
              <a:rPr lang="ru-RU" dirty="0" err="1" smtClean="0"/>
              <a:t>Середницька</a:t>
            </a:r>
            <a:r>
              <a:rPr lang="ru-RU" dirty="0" smtClean="0"/>
              <a:t> Г.В. </a:t>
            </a:r>
            <a:r>
              <a:rPr lang="ru-RU" dirty="0" err="1" smtClean="0"/>
              <a:t>Історія</a:t>
            </a:r>
            <a:r>
              <a:rPr lang="ru-RU" dirty="0" smtClean="0"/>
              <a:t> </a:t>
            </a:r>
            <a:r>
              <a:rPr lang="ru-RU" dirty="0" err="1" smtClean="0"/>
              <a:t>України</a:t>
            </a:r>
            <a:r>
              <a:rPr lang="ru-RU" dirty="0" smtClean="0"/>
              <a:t>. </a:t>
            </a:r>
            <a:r>
              <a:rPr lang="ru-RU" dirty="0" err="1" smtClean="0"/>
              <a:t>Опорні</a:t>
            </a:r>
            <a:r>
              <a:rPr lang="ru-RU" dirty="0" smtClean="0"/>
              <a:t> </a:t>
            </a:r>
            <a:r>
              <a:rPr lang="ru-RU" dirty="0" err="1" smtClean="0"/>
              <a:t>конспекти</a:t>
            </a:r>
            <a:r>
              <a:rPr lang="ru-RU" dirty="0" smtClean="0"/>
              <a:t> (1900 - 1939 </a:t>
            </a:r>
            <a:r>
              <a:rPr lang="ru-RU" dirty="0" smtClean="0"/>
              <a:t>роки): </a:t>
            </a:r>
            <a:r>
              <a:rPr lang="ru-RU" dirty="0" err="1" smtClean="0"/>
              <a:t>Навч</a:t>
            </a:r>
            <a:r>
              <a:rPr lang="ru-RU" dirty="0" smtClean="0"/>
              <a:t>. </a:t>
            </a:r>
            <a:r>
              <a:rPr lang="ru-RU" dirty="0" err="1" smtClean="0"/>
              <a:t>посібник</a:t>
            </a:r>
            <a:r>
              <a:rPr lang="ru-RU" dirty="0" smtClean="0"/>
              <a:t>. – </a:t>
            </a:r>
            <a:r>
              <a:rPr lang="ru-RU" dirty="0" err="1" smtClean="0"/>
              <a:t>Київ</a:t>
            </a:r>
            <a:r>
              <a:rPr lang="ru-RU" dirty="0" smtClean="0"/>
              <a:t>: Книги </a:t>
            </a:r>
            <a:r>
              <a:rPr lang="ru-RU" dirty="0" err="1" smtClean="0"/>
              <a:t>України</a:t>
            </a:r>
            <a:r>
              <a:rPr lang="ru-RU" dirty="0" smtClean="0"/>
              <a:t>, 2010. – 382 с</a:t>
            </a:r>
          </a:p>
          <a:p>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54032"/>
          </a:xfrm>
        </p:spPr>
        <p:txBody>
          <a:bodyPr/>
          <a:lstStyle/>
          <a:p>
            <a:pPr algn="ctr"/>
            <a:r>
              <a:rPr lang="uk-UA" dirty="0" smtClean="0"/>
              <a:t>І Універсал</a:t>
            </a:r>
            <a:endParaRPr lang="ru-RU" dirty="0"/>
          </a:p>
        </p:txBody>
      </p:sp>
      <p:sp>
        <p:nvSpPr>
          <p:cNvPr id="3" name="Содержимое 2"/>
          <p:cNvSpPr>
            <a:spLocks noGrp="1"/>
          </p:cNvSpPr>
          <p:nvPr>
            <p:ph sz="quarter" idx="1"/>
          </p:nvPr>
        </p:nvSpPr>
        <p:spPr>
          <a:xfrm>
            <a:off x="428596" y="1142984"/>
            <a:ext cx="5786478" cy="5357850"/>
          </a:xfrm>
        </p:spPr>
        <p:txBody>
          <a:bodyPr>
            <a:noAutofit/>
          </a:bodyPr>
          <a:lstStyle/>
          <a:p>
            <a:pPr marL="77788" indent="169863">
              <a:buNone/>
            </a:pPr>
            <a:r>
              <a:rPr lang="ru-RU" sz="1500" dirty="0" err="1" smtClean="0">
                <a:latin typeface="Times New Roman" pitchFamily="18" charset="0"/>
                <a:cs typeface="Times New Roman" pitchFamily="18" charset="0"/>
              </a:rPr>
              <a:t>Щоб і надалі відігравати роль найвпливовішої сили в Україні, Центральна Рада 23 червня 1917 р. </a:t>
            </a:r>
            <a:r>
              <a:rPr lang="ru-RU" sz="1500" dirty="0" smtClean="0">
                <a:latin typeface="Times New Roman" pitchFamily="18" charset="0"/>
                <a:cs typeface="Times New Roman" pitchFamily="18" charset="0"/>
              </a:rPr>
              <a:t>видала Перший </a:t>
            </a:r>
            <a:r>
              <a:rPr lang="ru-RU" sz="1500" dirty="0" err="1" smtClean="0">
                <a:latin typeface="Times New Roman" pitchFamily="18" charset="0"/>
                <a:cs typeface="Times New Roman" pitchFamily="18" charset="0"/>
              </a:rPr>
              <a:t>Універсал</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українського</a:t>
            </a:r>
            <a:r>
              <a:rPr lang="ru-RU" sz="1500" dirty="0" smtClean="0">
                <a:latin typeface="Times New Roman" pitchFamily="18" charset="0"/>
                <a:cs typeface="Times New Roman" pitchFamily="18" charset="0"/>
              </a:rPr>
              <a:t> народу, який </a:t>
            </a:r>
            <a:r>
              <a:rPr lang="ru-RU" sz="1500" dirty="0" err="1" smtClean="0">
                <a:latin typeface="Times New Roman" pitchFamily="18" charset="0"/>
                <a:cs typeface="Times New Roman" pitchFamily="18" charset="0"/>
              </a:rPr>
              <a:t>був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зачитаний</a:t>
            </a:r>
            <a:r>
              <a:rPr lang="ru-RU" sz="1500" dirty="0" smtClean="0">
                <a:latin typeface="Times New Roman" pitchFamily="18" charset="0"/>
                <a:cs typeface="Times New Roman" pitchFamily="18" charset="0"/>
              </a:rPr>
              <a:t> на Другому </a:t>
            </a:r>
            <a:r>
              <a:rPr lang="ru-RU" sz="1500" dirty="0" err="1" smtClean="0">
                <a:latin typeface="Times New Roman" pitchFamily="18" charset="0"/>
                <a:cs typeface="Times New Roman" pitchFamily="18" charset="0"/>
              </a:rPr>
              <a:t>військовому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з'їзді</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Києві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 цьому урочистому акті проголошувалося: </a:t>
            </a:r>
          </a:p>
          <a:p>
            <a:pPr marL="77788" indent="169863">
              <a:buNone/>
            </a:pPr>
            <a:r>
              <a:rPr lang="ru-RU" sz="1500" i="1" dirty="0" err="1" smtClean="0">
                <a:latin typeface="Times New Roman" pitchFamily="18" charset="0"/>
                <a:cs typeface="Times New Roman" pitchFamily="18" charset="0"/>
              </a:rPr>
              <a:t>"Народе Український! Народе селян, робітників, трудящого люду!.. Хай буде Україна вільною. </a:t>
            </a:r>
            <a:r>
              <a:rPr lang="ru-RU" sz="1500" i="1" dirty="0" smtClean="0">
                <a:latin typeface="Times New Roman" pitchFamily="18" charset="0"/>
                <a:cs typeface="Times New Roman" pitchFamily="18" charset="0"/>
              </a:rPr>
              <a:t>Не </a:t>
            </a:r>
            <a:r>
              <a:rPr lang="ru-RU" sz="1500" i="1" dirty="0" err="1" smtClean="0">
                <a:latin typeface="Times New Roman" pitchFamily="18" charset="0"/>
                <a:cs typeface="Times New Roman" pitchFamily="18" charset="0"/>
              </a:rPr>
              <a:t>відділяючись</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від</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усієї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Росії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не</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розриваючи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a:t>
            </a:r>
            <a:r>
              <a:rPr lang="ru-RU" sz="1500" i="1" dirty="0" smtClean="0">
                <a:latin typeface="Times New Roman" pitchFamily="18" charset="0"/>
                <a:cs typeface="Times New Roman" pitchFamily="18" charset="0"/>
              </a:rPr>
              <a:t> державою </a:t>
            </a:r>
            <a:r>
              <a:rPr lang="ru-RU" sz="1500" i="1" dirty="0" err="1" smtClean="0">
                <a:latin typeface="Times New Roman" pitchFamily="18" charset="0"/>
                <a:cs typeface="Times New Roman" pitchFamily="18" charset="0"/>
              </a:rPr>
              <a:t>російською</a:t>
            </a:r>
            <a:r>
              <a:rPr lang="ru-RU" sz="1500" i="1" dirty="0" smtClean="0">
                <a:latin typeface="Times New Roman" pitchFamily="18" charset="0"/>
                <a:cs typeface="Times New Roman" pitchFamily="18" charset="0"/>
              </a:rPr>
              <a:t>, хай народ </a:t>
            </a:r>
            <a:r>
              <a:rPr lang="ru-RU" sz="1500" i="1" dirty="0" err="1" smtClean="0">
                <a:latin typeface="Times New Roman" pitchFamily="18" charset="0"/>
                <a:cs typeface="Times New Roman" pitchFamily="18" charset="0"/>
              </a:rPr>
              <a:t>український</a:t>
            </a:r>
            <a:r>
              <a:rPr lang="ru-RU" sz="1500" i="1" dirty="0" smtClean="0">
                <a:latin typeface="Times New Roman" pitchFamily="18" charset="0"/>
                <a:cs typeface="Times New Roman" pitchFamily="18" charset="0"/>
              </a:rPr>
              <a:t> на </a:t>
            </a:r>
            <a:r>
              <a:rPr lang="ru-RU" sz="1500" i="1" dirty="0" err="1" smtClean="0">
                <a:latin typeface="Times New Roman" pitchFamily="18" charset="0"/>
                <a:cs typeface="Times New Roman" pitchFamily="18" charset="0"/>
              </a:rPr>
              <a:t>своїй</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землі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має</a:t>
            </a:r>
            <a:r>
              <a:rPr lang="ru-RU" sz="1500" i="1" dirty="0" smtClean="0">
                <a:latin typeface="Times New Roman" pitchFamily="18" charset="0"/>
                <a:cs typeface="Times New Roman" pitchFamily="18" charset="0"/>
              </a:rPr>
              <a:t> право сам </a:t>
            </a:r>
            <a:r>
              <a:rPr lang="ru-RU" sz="1500" i="1" dirty="0" err="1" smtClean="0">
                <a:latin typeface="Times New Roman" pitchFamily="18" charset="0"/>
                <a:cs typeface="Times New Roman" pitchFamily="18" charset="0"/>
              </a:rPr>
              <a:t>порядкувати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своїм</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життям</a:t>
            </a:r>
            <a:r>
              <a:rPr lang="ru-RU" sz="1500" i="1" dirty="0" smtClean="0">
                <a:latin typeface="Times New Roman" pitchFamily="18" charset="0"/>
                <a:cs typeface="Times New Roman" pitchFamily="18" charset="0"/>
              </a:rPr>
              <a:t>... Ми, </a:t>
            </a:r>
            <a:r>
              <a:rPr lang="ru-RU" sz="1500" i="1" dirty="0" err="1" smtClean="0">
                <a:latin typeface="Times New Roman" pitchFamily="18" charset="0"/>
                <a:cs typeface="Times New Roman" pitchFamily="18" charset="0"/>
              </a:rPr>
              <a:t>Українська</a:t>
            </a:r>
            <a:r>
              <a:rPr lang="ru-RU" sz="1500" i="1" dirty="0" smtClean="0">
                <a:latin typeface="Times New Roman" pitchFamily="18" charset="0"/>
                <a:cs typeface="Times New Roman" pitchFamily="18" charset="0"/>
              </a:rPr>
              <a:t> Центральна Рада, </a:t>
            </a:r>
            <a:r>
              <a:rPr lang="ru-RU" sz="1500" i="1" dirty="0" err="1" smtClean="0">
                <a:latin typeface="Times New Roman" pitchFamily="18" charset="0"/>
                <a:cs typeface="Times New Roman" pitchFamily="18" charset="0"/>
              </a:rPr>
              <a:t>видаємо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цей</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Універсал</a:t>
            </a:r>
            <a:r>
              <a:rPr lang="ru-RU" sz="1500" i="1" dirty="0" smtClean="0">
                <a:latin typeface="Times New Roman" pitchFamily="18" charset="0"/>
                <a:cs typeface="Times New Roman" pitchFamily="18" charset="0"/>
              </a:rPr>
              <a:t> до </a:t>
            </a:r>
            <a:r>
              <a:rPr lang="ru-RU" sz="1500" i="1" dirty="0" err="1" smtClean="0">
                <a:latin typeface="Times New Roman" pitchFamily="18" charset="0"/>
                <a:cs typeface="Times New Roman" pitchFamily="18" charset="0"/>
              </a:rPr>
              <a:t>всього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нашого</a:t>
            </a:r>
            <a:r>
              <a:rPr lang="ru-RU" sz="1500" i="1" dirty="0" smtClean="0">
                <a:latin typeface="Times New Roman" pitchFamily="18" charset="0"/>
                <a:cs typeface="Times New Roman" pitchFamily="18" charset="0"/>
              </a:rPr>
              <a:t> народу </a:t>
            </a:r>
            <a:r>
              <a:rPr lang="ru-RU" sz="1500" i="1" dirty="0" err="1" smtClean="0">
                <a:latin typeface="Times New Roman" pitchFamily="18" charset="0"/>
                <a:cs typeface="Times New Roman" pitchFamily="18" charset="0"/>
              </a:rPr>
              <a:t>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оповіщаємо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однині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самі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будемо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творити</a:t>
            </a:r>
            <a:r>
              <a:rPr lang="ru-RU" sz="1500" i="1" dirty="0" smtClean="0">
                <a:latin typeface="Times New Roman" pitchFamily="18" charset="0"/>
                <a:cs typeface="Times New Roman" pitchFamily="18" charset="0"/>
              </a:rPr>
              <a:t> наше </a:t>
            </a:r>
            <a:r>
              <a:rPr lang="ru-RU" sz="1500" i="1" dirty="0" err="1" smtClean="0">
                <a:latin typeface="Times New Roman" pitchFamily="18" charset="0"/>
                <a:cs typeface="Times New Roman" pitchFamily="18" charset="0"/>
              </a:rPr>
              <a:t>життя</a:t>
            </a:r>
            <a:r>
              <a:rPr lang="ru-RU" sz="1500" i="1" dirty="0" smtClean="0">
                <a:latin typeface="Times New Roman" pitchFamily="18" charset="0"/>
                <a:cs typeface="Times New Roman" pitchFamily="18" charset="0"/>
              </a:rPr>
              <a:t>". </a:t>
            </a:r>
          </a:p>
          <a:p>
            <a:pPr marL="77788" indent="169863">
              <a:buNone/>
            </a:pPr>
            <a:r>
              <a:rPr lang="ru-RU" sz="1500" dirty="0" err="1" smtClean="0">
                <a:latin typeface="Times New Roman" pitchFamily="18" charset="0"/>
                <a:cs typeface="Times New Roman" pitchFamily="18" charset="0"/>
              </a:rPr>
              <a:t>Зазначалося також, що тільки всенародно обрані Українські установчі збори (сейм) мають право ухвалювати в Україні закони.</a:t>
            </a:r>
          </a:p>
          <a:p>
            <a:pPr marL="77788" indent="169863">
              <a:buNone/>
            </a:pPr>
            <a:r>
              <a:rPr lang="ru-RU" sz="1500" dirty="0" err="1" smtClean="0">
                <a:latin typeface="Times New Roman" pitchFamily="18" charset="0"/>
                <a:cs typeface="Times New Roman" pitchFamily="18" charset="0"/>
              </a:rPr>
              <a:t>Вслід</a:t>
            </a:r>
            <a:r>
              <a:rPr lang="ru-RU" sz="1500" dirty="0" smtClean="0">
                <a:latin typeface="Times New Roman" pitchFamily="18" charset="0"/>
                <a:cs typeface="Times New Roman" pitchFamily="18" charset="0"/>
              </a:rPr>
              <a:t> за </a:t>
            </a:r>
            <a:r>
              <a:rPr lang="ru-RU" sz="1500" dirty="0" err="1" smtClean="0">
                <a:latin typeface="Times New Roman" pitchFamily="18" charset="0"/>
                <a:cs typeface="Times New Roman" pitchFamily="18" charset="0"/>
              </a:rPr>
              <a:t>цим</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пропозицію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партії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соціалістів-революціонерів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утворено</a:t>
            </a:r>
            <a:r>
              <a:rPr lang="ru-RU" sz="1500"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Генеральний</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секретаріат</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Центральної</a:t>
            </a:r>
            <a:r>
              <a:rPr lang="ru-RU" sz="1500" i="1" dirty="0" smtClean="0">
                <a:latin typeface="Times New Roman" pitchFamily="18" charset="0"/>
                <a:cs typeface="Times New Roman" pitchFamily="18" charset="0"/>
              </a:rPr>
              <a:t> Ради </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виконавчий</a:t>
            </a:r>
            <a:r>
              <a:rPr lang="ru-RU" sz="1500" dirty="0" smtClean="0">
                <a:latin typeface="Times New Roman" pitchFamily="18" charset="0"/>
                <a:cs typeface="Times New Roman" pitchFamily="18" charset="0"/>
              </a:rPr>
              <a:t> орган, уряд </a:t>
            </a:r>
            <a:r>
              <a:rPr lang="ru-RU" sz="1500" dirty="0" err="1" smtClean="0">
                <a:latin typeface="Times New Roman" pitchFamily="18" charset="0"/>
                <a:cs typeface="Times New Roman" pitchFamily="18" charset="0"/>
              </a:rPr>
              <a:t>автономної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України</a:t>
            </a:r>
            <a:r>
              <a:rPr lang="ru-RU" sz="1500" dirty="0" smtClean="0">
                <a:latin typeface="Times New Roman" pitchFamily="18" charset="0"/>
                <a:cs typeface="Times New Roman" pitchFamily="18" charset="0"/>
              </a:rPr>
              <a:t>, який </a:t>
            </a:r>
            <a:r>
              <a:rPr lang="ru-RU" sz="1500" dirty="0" err="1" smtClean="0">
                <a:latin typeface="Times New Roman" pitchFamily="18" charset="0"/>
                <a:cs typeface="Times New Roman" pitchFamily="18" charset="0"/>
              </a:rPr>
              <a:t>очолив</a:t>
            </a:r>
            <a:r>
              <a:rPr lang="ru-RU" sz="1500"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Володимир</a:t>
            </a:r>
            <a:r>
              <a:rPr lang="ru-RU" sz="1500" b="1" dirty="0" smtClean="0">
                <a:latin typeface="Times New Roman" pitchFamily="18" charset="0"/>
                <a:cs typeface="Times New Roman" pitchFamily="18" charset="0"/>
              </a:rPr>
              <a:t> Винниченко</a:t>
            </a:r>
            <a:r>
              <a:rPr lang="ru-RU" sz="1500" dirty="0" smtClean="0">
                <a:latin typeface="Times New Roman" pitchFamily="18" charset="0"/>
                <a:cs typeface="Times New Roman" pitchFamily="18" charset="0"/>
              </a:rPr>
              <a:t>. </a:t>
            </a:r>
            <a:endParaRPr lang="ru-RU" sz="1500" dirty="0" err="1" smtClean="0">
              <a:latin typeface="Times New Roman" pitchFamily="18" charset="0"/>
              <a:cs typeface="Times New Roman" pitchFamily="18" charset="0"/>
            </a:endParaRPr>
          </a:p>
          <a:p>
            <a:pPr>
              <a:buNone/>
            </a:pPr>
            <a:endParaRPr lang="ru-RU" sz="1500" dirty="0" smtClean="0">
              <a:latin typeface="Times New Roman" pitchFamily="18" charset="0"/>
              <a:cs typeface="Times New Roman" pitchFamily="18" charset="0"/>
            </a:endParaRPr>
          </a:p>
        </p:txBody>
      </p:sp>
      <p:pic>
        <p:nvPicPr>
          <p:cNvPr id="21506" name="Picture 2" descr="http://www.day.kiev.ua/sites/default/files/styles/article_220/public/main/openpublish_article/20060218/426-7-1.jpg?itok=Bpe0KJa5"/>
          <p:cNvPicPr>
            <a:picLocks noChangeAspect="1" noChangeArrowheads="1"/>
          </p:cNvPicPr>
          <p:nvPr/>
        </p:nvPicPr>
        <p:blipFill>
          <a:blip r:embed="rId3"/>
          <a:srcRect/>
          <a:stretch>
            <a:fillRect/>
          </a:stretch>
        </p:blipFill>
        <p:spPr bwMode="auto">
          <a:xfrm>
            <a:off x="6286512" y="1214422"/>
            <a:ext cx="2398275" cy="3357586"/>
          </a:xfrm>
          <a:prstGeom prst="rect">
            <a:avLst/>
          </a:prstGeom>
          <a:noFill/>
        </p:spPr>
      </p:pic>
      <p:sp>
        <p:nvSpPr>
          <p:cNvPr id="5" name="TextBox 4"/>
          <p:cNvSpPr txBox="1"/>
          <p:nvPr/>
        </p:nvSpPr>
        <p:spPr>
          <a:xfrm>
            <a:off x="6357950" y="4580761"/>
            <a:ext cx="2428892" cy="276999"/>
          </a:xfrm>
          <a:prstGeom prst="rect">
            <a:avLst/>
          </a:prstGeom>
          <a:noFill/>
        </p:spPr>
        <p:txBody>
          <a:bodyPr wrap="square" rtlCol="0">
            <a:spAutoFit/>
          </a:bodyPr>
          <a:lstStyle/>
          <a:p>
            <a:pPr algn="ctr"/>
            <a:r>
              <a:rPr lang="ru-RU" sz="1200" b="1" dirty="0" err="1" smtClean="0">
                <a:latin typeface="Times New Roman" pitchFamily="18" charset="0"/>
                <a:cs typeface="Times New Roman" pitchFamily="18" charset="0"/>
              </a:rPr>
              <a:t>Володимир</a:t>
            </a:r>
            <a:r>
              <a:rPr lang="ru-RU" sz="1200" b="1" dirty="0" smtClean="0">
                <a:latin typeface="Times New Roman" pitchFamily="18" charset="0"/>
                <a:cs typeface="Times New Roman" pitchFamily="18" charset="0"/>
              </a:rPr>
              <a:t> Винниченко</a:t>
            </a:r>
            <a:endParaRPr lang="ru-RU"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7467600" cy="654032"/>
          </a:xfrm>
        </p:spPr>
        <p:txBody>
          <a:bodyPr/>
          <a:lstStyle/>
          <a:p>
            <a:pPr algn="ctr"/>
            <a:r>
              <a:rPr lang="uk-UA" dirty="0" smtClean="0"/>
              <a:t>ІІ Універсал</a:t>
            </a:r>
            <a:endParaRPr lang="ru-RU" dirty="0"/>
          </a:p>
        </p:txBody>
      </p:sp>
      <p:sp>
        <p:nvSpPr>
          <p:cNvPr id="3" name="Содержимое 2"/>
          <p:cNvSpPr>
            <a:spLocks noGrp="1"/>
          </p:cNvSpPr>
          <p:nvPr>
            <p:ph sz="quarter" idx="1"/>
          </p:nvPr>
        </p:nvSpPr>
        <p:spPr>
          <a:xfrm>
            <a:off x="457200" y="1285860"/>
            <a:ext cx="7901014" cy="4714908"/>
          </a:xfrm>
        </p:spPr>
        <p:txBody>
          <a:bodyPr>
            <a:normAutofit/>
          </a:bodyPr>
          <a:lstStyle/>
          <a:p>
            <a:pPr marL="82550" indent="174625">
              <a:buNone/>
            </a:pPr>
            <a:r>
              <a:rPr lang="ru-RU" sz="1500" dirty="0" smtClean="0">
                <a:latin typeface="Times New Roman" pitchFamily="18" charset="0"/>
                <a:cs typeface="Times New Roman" pitchFamily="18" charset="0"/>
              </a:rPr>
              <a:t>У Другому </a:t>
            </a:r>
            <a:r>
              <a:rPr lang="ru-RU" sz="1500" dirty="0" err="1" smtClean="0">
                <a:latin typeface="Times New Roman" pitchFamily="18" charset="0"/>
                <a:cs typeface="Times New Roman" pitchFamily="18" charset="0"/>
              </a:rPr>
              <a:t>Універсалі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схваленому</a:t>
            </a:r>
            <a:r>
              <a:rPr lang="ru-RU" sz="1500" dirty="0" smtClean="0">
                <a:latin typeface="Times New Roman" pitchFamily="18" charset="0"/>
                <a:cs typeface="Times New Roman" pitchFamily="18" charset="0"/>
              </a:rPr>
              <a:t> 16 </a:t>
            </a:r>
            <a:r>
              <a:rPr lang="ru-RU" sz="1500" dirty="0" err="1" smtClean="0">
                <a:latin typeface="Times New Roman" pitchFamily="18" charset="0"/>
                <a:cs typeface="Times New Roman" pitchFamily="18" charset="0"/>
              </a:rPr>
              <a:t>липня</a:t>
            </a:r>
            <a:r>
              <a:rPr lang="ru-RU" sz="1500" dirty="0" smtClean="0">
                <a:latin typeface="Times New Roman" pitchFamily="18" charset="0"/>
                <a:cs typeface="Times New Roman" pitchFamily="18" charset="0"/>
              </a:rPr>
              <a:t> 1917р., Рада заявила про </a:t>
            </a:r>
            <a:r>
              <a:rPr lang="ru-RU" sz="1500" dirty="0" err="1" smtClean="0">
                <a:latin typeface="Times New Roman" pitchFamily="18" charset="0"/>
                <a:cs typeface="Times New Roman" pitchFamily="18" charset="0"/>
              </a:rPr>
              <a:t>визнання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Всеросійських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установчих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зборів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встановити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автономію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відсутність</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наміру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відокремлюватися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Росії</a:t>
            </a:r>
            <a:r>
              <a:rPr lang="ru-RU" sz="1500" dirty="0" smtClean="0">
                <a:latin typeface="Times New Roman" pitchFamily="18" charset="0"/>
                <a:cs typeface="Times New Roman" pitchFamily="18" charset="0"/>
              </a:rPr>
              <a:t>: </a:t>
            </a:r>
          </a:p>
          <a:p>
            <a:pPr marL="82550" indent="174625">
              <a:buNone/>
            </a:pPr>
            <a:r>
              <a:rPr lang="ru-RU" sz="1500" i="1" dirty="0" smtClean="0">
                <a:latin typeface="Times New Roman" pitchFamily="18" charset="0"/>
                <a:cs typeface="Times New Roman" pitchFamily="18" charset="0"/>
              </a:rPr>
              <a:t>"Ми, Центральна </a:t>
            </a:r>
            <a:r>
              <a:rPr lang="ru-RU" sz="1500" i="1" dirty="0" err="1" smtClean="0">
                <a:latin typeface="Times New Roman" pitchFamily="18" charset="0"/>
                <a:cs typeface="Times New Roman" pitchFamily="18" charset="0"/>
              </a:rPr>
              <a:t>Українська</a:t>
            </a:r>
            <a:r>
              <a:rPr lang="ru-RU" sz="1500" i="1" dirty="0" smtClean="0">
                <a:latin typeface="Times New Roman" pitchFamily="18" charset="0"/>
                <a:cs typeface="Times New Roman" pitchFamily="18" charset="0"/>
              </a:rPr>
              <a:t> Рада, стоячи, як все, за </a:t>
            </a:r>
            <a:r>
              <a:rPr lang="ru-RU" sz="1500" i="1" dirty="0" err="1" smtClean="0">
                <a:latin typeface="Times New Roman" pitchFamily="18" charset="0"/>
                <a:cs typeface="Times New Roman" pitchFamily="18" charset="0"/>
              </a:rPr>
              <a:t>тим</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щоб</a:t>
            </a:r>
            <a:r>
              <a:rPr lang="ru-RU" sz="1500" i="1" dirty="0" smtClean="0">
                <a:latin typeface="Times New Roman" pitchFamily="18" charset="0"/>
                <a:cs typeface="Times New Roman" pitchFamily="18" charset="0"/>
              </a:rPr>
              <a:t> не </a:t>
            </a:r>
            <a:r>
              <a:rPr lang="ru-RU" sz="1500" i="1" dirty="0" err="1" smtClean="0">
                <a:latin typeface="Times New Roman" pitchFamily="18" charset="0"/>
                <a:cs typeface="Times New Roman" pitchFamily="18" charset="0"/>
              </a:rPr>
              <a:t>відривати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України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від</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Росії</a:t>
            </a:r>
            <a:r>
              <a:rPr lang="ru-RU" sz="1500" i="1" dirty="0" smtClean="0">
                <a:latin typeface="Times New Roman" pitchFamily="18" charset="0"/>
                <a:cs typeface="Times New Roman" pitchFamily="18" charset="0"/>
              </a:rPr>
              <a:t> та </a:t>
            </a:r>
            <a:r>
              <a:rPr lang="ru-RU" sz="1500" i="1" dirty="0" err="1" smtClean="0">
                <a:latin typeface="Times New Roman" pitchFamily="18" charset="0"/>
                <a:cs typeface="Times New Roman" pitchFamily="18" charset="0"/>
              </a:rPr>
              <a:t>щоб</a:t>
            </a:r>
            <a:r>
              <a:rPr lang="ru-RU" sz="1500" i="1" dirty="0" smtClean="0">
                <a:latin typeface="Times New Roman" pitchFamily="18" charset="0"/>
                <a:cs typeface="Times New Roman" pitchFamily="18" charset="0"/>
              </a:rPr>
              <a:t> разом </a:t>
            </a:r>
            <a:r>
              <a:rPr lang="ru-RU" sz="1500" i="1" dirty="0" err="1" smtClean="0">
                <a:latin typeface="Times New Roman" pitchFamily="18" charset="0"/>
                <a:cs typeface="Times New Roman" pitchFamily="18" charset="0"/>
              </a:rPr>
              <a:t>з</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усіма</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її</a:t>
            </a:r>
            <a:r>
              <a:rPr lang="ru-RU" sz="1500" i="1" dirty="0" smtClean="0">
                <a:latin typeface="Times New Roman" pitchFamily="18" charset="0"/>
                <a:cs typeface="Times New Roman" pitchFamily="18" charset="0"/>
              </a:rPr>
              <a:t> народами </a:t>
            </a:r>
            <a:r>
              <a:rPr lang="ru-RU" sz="1500" i="1" dirty="0" err="1" smtClean="0">
                <a:latin typeface="Times New Roman" pitchFamily="18" charset="0"/>
                <a:cs typeface="Times New Roman" pitchFamily="18" charset="0"/>
              </a:rPr>
              <a:t>змагати</a:t>
            </a:r>
            <a:r>
              <a:rPr lang="ru-RU" sz="1500" i="1" dirty="0" smtClean="0">
                <a:latin typeface="Times New Roman" pitchFamily="18" charset="0"/>
                <a:cs typeface="Times New Roman" pitchFamily="18" charset="0"/>
              </a:rPr>
              <a:t> до </a:t>
            </a:r>
            <a:r>
              <a:rPr lang="ru-RU" sz="1500" i="1" dirty="0" err="1" smtClean="0">
                <a:latin typeface="Times New Roman" pitchFamily="18" charset="0"/>
                <a:cs typeface="Times New Roman" pitchFamily="18" charset="0"/>
              </a:rPr>
              <a:t>піднесення</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й</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розвитку</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цілої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Росії</a:t>
            </a:r>
            <a:r>
              <a:rPr lang="ru-RU" sz="1500" i="1" dirty="0" smtClean="0">
                <a:latin typeface="Times New Roman" pitchFamily="18" charset="0"/>
                <a:cs typeface="Times New Roman" pitchFamily="18" charset="0"/>
              </a:rPr>
              <a:t> та до </a:t>
            </a:r>
            <a:r>
              <a:rPr lang="ru-RU" sz="1500" i="1" dirty="0" err="1" smtClean="0">
                <a:latin typeface="Times New Roman" pitchFamily="18" charset="0"/>
                <a:cs typeface="Times New Roman" pitchFamily="18" charset="0"/>
              </a:rPr>
              <a:t>єдності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її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демократичних</a:t>
            </a:r>
            <a:r>
              <a:rPr lang="ru-RU" sz="1500" i="1" dirty="0" smtClean="0">
                <a:latin typeface="Times New Roman" pitchFamily="18" charset="0"/>
                <a:cs typeface="Times New Roman" pitchFamily="18" charset="0"/>
              </a:rPr>
              <a:t> сил, </a:t>
            </a:r>
            <a:r>
              <a:rPr lang="ru-RU" sz="1500" i="1" dirty="0" err="1" smtClean="0">
                <a:latin typeface="Times New Roman" pitchFamily="18" charset="0"/>
                <a:cs typeface="Times New Roman" pitchFamily="18" charset="0"/>
              </a:rPr>
              <a:t>із</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задоволенням</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приймаємо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заклик</a:t>
            </a:r>
            <a:r>
              <a:rPr lang="ru-RU" sz="1500" i="1" dirty="0" smtClean="0">
                <a:latin typeface="Times New Roman" pitchFamily="18" charset="0"/>
                <a:cs typeface="Times New Roman" pitchFamily="18" charset="0"/>
              </a:rPr>
              <a:t> правительства до </a:t>
            </a:r>
            <a:r>
              <a:rPr lang="ru-RU" sz="1500" i="1" dirty="0" err="1" smtClean="0">
                <a:latin typeface="Times New Roman" pitchFamily="18" charset="0"/>
                <a:cs typeface="Times New Roman" pitchFamily="18" charset="0"/>
              </a:rPr>
              <a:t>єдності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Зважаючи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що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утворення</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краєвого</a:t>
            </a:r>
            <a:r>
              <a:rPr lang="ru-RU" sz="1500" i="1" dirty="0" smtClean="0">
                <a:latin typeface="Times New Roman" pitchFamily="18" charset="0"/>
                <a:cs typeface="Times New Roman" pitchFamily="18" charset="0"/>
              </a:rPr>
              <a:t> органу </a:t>
            </a:r>
            <a:r>
              <a:rPr lang="ru-RU" sz="1500" i="1" dirty="0" err="1" smtClean="0">
                <a:latin typeface="Times New Roman" pitchFamily="18" charset="0"/>
                <a:cs typeface="Times New Roman" pitchFamily="18" charset="0"/>
              </a:rPr>
              <a:t>тимчасового</a:t>
            </a:r>
            <a:r>
              <a:rPr lang="ru-RU" sz="1500" i="1" dirty="0" smtClean="0">
                <a:latin typeface="Times New Roman" pitchFamily="18" charset="0"/>
                <a:cs typeface="Times New Roman" pitchFamily="18" charset="0"/>
              </a:rPr>
              <a:t> правительства на </a:t>
            </a:r>
            <a:r>
              <a:rPr lang="ru-RU" sz="1500" i="1" dirty="0" err="1" smtClean="0">
                <a:latin typeface="Times New Roman" pitchFamily="18" charset="0"/>
                <a:cs typeface="Times New Roman" pitchFamily="18" charset="0"/>
              </a:rPr>
              <a:t>Україні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забезпечує</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бажане</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наближення</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управи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краєм</a:t>
            </a:r>
            <a:r>
              <a:rPr lang="ru-RU" sz="1500" i="1" dirty="0" smtClean="0">
                <a:latin typeface="Times New Roman" pitchFamily="18" charset="0"/>
                <a:cs typeface="Times New Roman" pitchFamily="18" charset="0"/>
              </a:rPr>
              <a:t> до потреб </a:t>
            </a:r>
            <a:r>
              <a:rPr lang="ru-RU" sz="1500" i="1" dirty="0" err="1" smtClean="0">
                <a:latin typeface="Times New Roman" pitchFamily="18" charset="0"/>
                <a:cs typeface="Times New Roman" pitchFamily="18" charset="0"/>
              </a:rPr>
              <a:t>місцевого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населення</a:t>
            </a:r>
            <a:r>
              <a:rPr lang="ru-RU" sz="1500" i="1" dirty="0" smtClean="0">
                <a:latin typeface="Times New Roman" pitchFamily="18" charset="0"/>
                <a:cs typeface="Times New Roman" pitchFamily="18" charset="0"/>
              </a:rPr>
              <a:t> в межах, </a:t>
            </a:r>
            <a:r>
              <a:rPr lang="ru-RU" sz="1500" i="1" dirty="0" err="1" smtClean="0">
                <a:latin typeface="Times New Roman" pitchFamily="18" charset="0"/>
                <a:cs typeface="Times New Roman" pitchFamily="18" charset="0"/>
              </a:rPr>
              <a:t>можливих</a:t>
            </a:r>
            <a:r>
              <a:rPr lang="ru-RU" sz="1500" i="1" dirty="0" smtClean="0">
                <a:latin typeface="Times New Roman" pitchFamily="18" charset="0"/>
                <a:cs typeface="Times New Roman" pitchFamily="18" charset="0"/>
              </a:rPr>
              <a:t> до </a:t>
            </a:r>
            <a:r>
              <a:rPr lang="ru-RU" sz="1500" i="1" dirty="0" err="1" smtClean="0">
                <a:latin typeface="Times New Roman" pitchFamily="18" charset="0"/>
                <a:cs typeface="Times New Roman" pitchFamily="18" charset="0"/>
              </a:rPr>
              <a:t>Установчих</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Зборів</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і</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думаючи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що</a:t>
            </a:r>
            <a:r>
              <a:rPr lang="ru-RU" sz="1500" i="1" dirty="0" smtClean="0">
                <a:latin typeface="Times New Roman" pitchFamily="18" charset="0"/>
                <a:cs typeface="Times New Roman" pitchFamily="18" charset="0"/>
              </a:rPr>
              <a:t> доля </a:t>
            </a:r>
            <a:r>
              <a:rPr lang="ru-RU" sz="1500" i="1" dirty="0" err="1" smtClean="0">
                <a:latin typeface="Times New Roman" pitchFamily="18" charset="0"/>
                <a:cs typeface="Times New Roman" pitchFamily="18" charset="0"/>
              </a:rPr>
              <a:t>всіх</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народів</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Росії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тісно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зв'язана</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загальними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здобутками</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революції</a:t>
            </a:r>
            <a:r>
              <a:rPr lang="ru-RU" sz="1500" i="1" dirty="0" smtClean="0">
                <a:latin typeface="Times New Roman" pitchFamily="18" charset="0"/>
                <a:cs typeface="Times New Roman" pitchFamily="18" charset="0"/>
              </a:rPr>
              <a:t>, ми </a:t>
            </a:r>
            <a:r>
              <a:rPr lang="ru-RU" sz="1500" i="1" dirty="0" err="1" smtClean="0">
                <a:latin typeface="Times New Roman" pitchFamily="18" charset="0"/>
                <a:cs typeface="Times New Roman" pitchFamily="18" charset="0"/>
              </a:rPr>
              <a:t>рішуче</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відкидаємо</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проби</a:t>
            </a:r>
            <a:r>
              <a:rPr lang="ru-RU" sz="1500" i="1" dirty="0" smtClean="0">
                <a:latin typeface="Times New Roman" pitchFamily="18" charset="0"/>
                <a:cs typeface="Times New Roman" pitchFamily="18" charset="0"/>
              </a:rPr>
              <a:t> самочинного </a:t>
            </a:r>
            <a:r>
              <a:rPr lang="ru-RU" sz="1500" i="1" dirty="0" err="1" smtClean="0">
                <a:latin typeface="Times New Roman" pitchFamily="18" charset="0"/>
                <a:cs typeface="Times New Roman" pitchFamily="18" charset="0"/>
              </a:rPr>
              <a:t>здійснювання</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автономії</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України</a:t>
            </a:r>
            <a:r>
              <a:rPr lang="ru-RU" sz="1500" i="1" dirty="0" smtClean="0">
                <a:latin typeface="Times New Roman" pitchFamily="18" charset="0"/>
                <a:cs typeface="Times New Roman" pitchFamily="18" charset="0"/>
              </a:rPr>
              <a:t> до </a:t>
            </a:r>
            <a:r>
              <a:rPr lang="ru-RU" sz="1500" i="1" dirty="0" err="1" smtClean="0">
                <a:latin typeface="Times New Roman" pitchFamily="18" charset="0"/>
                <a:cs typeface="Times New Roman" pitchFamily="18" charset="0"/>
              </a:rPr>
              <a:t>Всеросійських</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Установчих</a:t>
            </a:r>
            <a:r>
              <a:rPr lang="ru-RU" sz="1500" i="1" dirty="0" smtClean="0">
                <a:latin typeface="Times New Roman" pitchFamily="18" charset="0"/>
                <a:cs typeface="Times New Roman" pitchFamily="18" charset="0"/>
              </a:rPr>
              <a:t> </a:t>
            </a:r>
            <a:r>
              <a:rPr lang="ru-RU" sz="1500" i="1" dirty="0" err="1" smtClean="0">
                <a:latin typeface="Times New Roman" pitchFamily="18" charset="0"/>
                <a:cs typeface="Times New Roman" pitchFamily="18" charset="0"/>
              </a:rPr>
              <a:t>Зборів</a:t>
            </a:r>
            <a:r>
              <a:rPr lang="ru-RU" sz="1500" i="1" dirty="0" smtClean="0">
                <a:latin typeface="Times New Roman" pitchFamily="18" charset="0"/>
                <a:cs typeface="Times New Roman" pitchFamily="18" charset="0"/>
              </a:rPr>
              <a:t>".</a:t>
            </a:r>
          </a:p>
          <a:p>
            <a:pPr marL="82550" indent="174625">
              <a:buNone/>
            </a:pPr>
            <a:r>
              <a:rPr lang="ru-RU" sz="1500" dirty="0" err="1" smtClean="0">
                <a:latin typeface="Times New Roman" pitchFamily="18" charset="0"/>
                <a:cs typeface="Times New Roman" pitchFamily="18" charset="0"/>
              </a:rPr>
              <a:t>Отже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тези</a:t>
            </a:r>
            <a:r>
              <a:rPr lang="ru-RU" sz="1500" dirty="0" smtClean="0">
                <a:latin typeface="Times New Roman" pitchFamily="18" charset="0"/>
                <a:cs typeface="Times New Roman" pitchFamily="18" charset="0"/>
              </a:rPr>
              <a:t> про волю </a:t>
            </a:r>
            <a:r>
              <a:rPr lang="ru-RU" sz="1500" dirty="0" err="1" smtClean="0">
                <a:latin typeface="Times New Roman" pitchFamily="18" charset="0"/>
                <a:cs typeface="Times New Roman" pitchFamily="18" charset="0"/>
              </a:rPr>
              <a:t>України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про те, </a:t>
            </a:r>
            <a:r>
              <a:rPr lang="ru-RU" sz="1500" dirty="0" err="1" smtClean="0">
                <a:latin typeface="Times New Roman" pitchFamily="18" charset="0"/>
                <a:cs typeface="Times New Roman" pitchFamily="18" charset="0"/>
              </a:rPr>
              <a:t>що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український</a:t>
            </a:r>
            <a:r>
              <a:rPr lang="ru-RU" sz="1500" dirty="0" smtClean="0">
                <a:latin typeface="Times New Roman" pitchFamily="18" charset="0"/>
                <a:cs typeface="Times New Roman" pitchFamily="18" charset="0"/>
              </a:rPr>
              <a:t> народ сам </a:t>
            </a:r>
            <a:r>
              <a:rPr lang="ru-RU" sz="1500" dirty="0" err="1" smtClean="0">
                <a:latin typeface="Times New Roman" pitchFamily="18" charset="0"/>
                <a:cs typeface="Times New Roman" pitchFamily="18" charset="0"/>
              </a:rPr>
              <a:t>творитиме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своє</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життя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проголошені</a:t>
            </a:r>
            <a:r>
              <a:rPr lang="ru-RU" sz="1500" dirty="0" smtClean="0">
                <a:latin typeface="Times New Roman" pitchFamily="18" charset="0"/>
                <a:cs typeface="Times New Roman" pitchFamily="18" charset="0"/>
              </a:rPr>
              <a:t> в </a:t>
            </a:r>
            <a:r>
              <a:rPr lang="ru-RU" sz="1500" dirty="0" err="1" smtClean="0">
                <a:latin typeface="Times New Roman" pitchFamily="18" charset="0"/>
                <a:cs typeface="Times New Roman" pitchFamily="18" charset="0"/>
              </a:rPr>
              <a:t>Першому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Універсалі</a:t>
            </a:r>
            <a:r>
              <a:rPr lang="ru-RU" sz="1500" dirty="0" smtClean="0">
                <a:latin typeface="Times New Roman" pitchFamily="18" charset="0"/>
                <a:cs typeface="Times New Roman" pitchFamily="18" charset="0"/>
              </a:rPr>
              <a:t>, у Другому </a:t>
            </a:r>
            <a:r>
              <a:rPr lang="ru-RU" sz="1500" dirty="0" err="1" smtClean="0">
                <a:latin typeface="Times New Roman" pitchFamily="18" charset="0"/>
                <a:cs typeface="Times New Roman" pitchFamily="18" charset="0"/>
              </a:rPr>
              <a:t>були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фактично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заперечені</a:t>
            </a:r>
            <a:r>
              <a:rPr lang="ru-RU" sz="1500" dirty="0" smtClean="0">
                <a:latin typeface="Times New Roman" pitchFamily="18" charset="0"/>
                <a:cs typeface="Times New Roman" pitchFamily="18" charset="0"/>
              </a:rPr>
              <a:t>. Цей </a:t>
            </a:r>
            <a:r>
              <a:rPr lang="ru-RU" sz="1500" dirty="0" err="1" smtClean="0">
                <a:latin typeface="Times New Roman" pitchFamily="18" charset="0"/>
                <a:cs typeface="Times New Roman" pitchFamily="18" charset="0"/>
              </a:rPr>
              <a:t>політичний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компроміс</a:t>
            </a:r>
            <a:r>
              <a:rPr lang="ru-RU" sz="1500" dirty="0" smtClean="0">
                <a:latin typeface="Times New Roman" pitchFamily="18" charset="0"/>
                <a:cs typeface="Times New Roman" pitchFamily="18" charset="0"/>
              </a:rPr>
              <a:t> ослабив авторитет </a:t>
            </a:r>
            <a:r>
              <a:rPr lang="ru-RU" sz="1500" dirty="0" err="1" smtClean="0">
                <a:latin typeface="Times New Roman" pitchFamily="18" charset="0"/>
                <a:cs typeface="Times New Roman" pitchFamily="18" charset="0"/>
              </a:rPr>
              <a:t>Центральної</a:t>
            </a:r>
            <a:r>
              <a:rPr lang="ru-RU" sz="1500" dirty="0" smtClean="0">
                <a:latin typeface="Times New Roman" pitchFamily="18" charset="0"/>
                <a:cs typeface="Times New Roman" pitchFamily="18" charset="0"/>
              </a:rPr>
              <a:t> Ради, </a:t>
            </a:r>
            <a:r>
              <a:rPr lang="ru-RU" sz="1500" dirty="0" err="1" smtClean="0">
                <a:latin typeface="Times New Roman" pitchFamily="18" charset="0"/>
                <a:cs typeface="Times New Roman" pitchFamily="18" charset="0"/>
              </a:rPr>
              <a:t>посіяв</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свідомості</a:t>
            </a:r>
            <a:r>
              <a:rPr lang="ru-RU" sz="1500" dirty="0" smtClean="0">
                <a:latin typeface="Times New Roman" pitchFamily="18" charset="0"/>
                <a:cs typeface="Times New Roman" pitchFamily="18" charset="0"/>
              </a:rPr>
              <a:t> широких </a:t>
            </a:r>
            <a:r>
              <a:rPr lang="ru-RU" sz="1500" dirty="0" err="1" smtClean="0">
                <a:latin typeface="Times New Roman" pitchFamily="18" charset="0"/>
                <a:cs typeface="Times New Roman" pitchFamily="18" charset="0"/>
              </a:rPr>
              <a:t>мас</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недовір'я</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свого</a:t>
            </a:r>
            <a:r>
              <a:rPr lang="ru-RU" sz="1500" dirty="0" smtClean="0">
                <a:latin typeface="Times New Roman" pitchFamily="18" charset="0"/>
                <a:cs typeface="Times New Roman" pitchFamily="18" charset="0"/>
              </a:rPr>
              <a:t> парламенту.</a:t>
            </a:r>
          </a:p>
          <a:p>
            <a:pPr marL="82550" indent="174625">
              <a:buNone/>
            </a:pPr>
            <a:endParaRPr lang="ru-RU" sz="15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bodyPr>
          <a:lstStyle/>
          <a:p>
            <a:pPr algn="ctr"/>
            <a:r>
              <a:rPr lang="uk-UA" dirty="0" smtClean="0"/>
              <a:t>ІІІ Універсал</a:t>
            </a:r>
            <a:endParaRPr lang="ru-RU" dirty="0"/>
          </a:p>
        </p:txBody>
      </p:sp>
      <p:sp>
        <p:nvSpPr>
          <p:cNvPr id="3" name="Содержимое 2"/>
          <p:cNvSpPr>
            <a:spLocks noGrp="1"/>
          </p:cNvSpPr>
          <p:nvPr>
            <p:ph sz="quarter" idx="1"/>
          </p:nvPr>
        </p:nvSpPr>
        <p:spPr>
          <a:xfrm>
            <a:off x="457200" y="928670"/>
            <a:ext cx="8115328" cy="5545282"/>
          </a:xfrm>
        </p:spPr>
        <p:txBody>
          <a:bodyPr>
            <a:noAutofit/>
          </a:bodyPr>
          <a:lstStyle/>
          <a:p>
            <a:pPr marL="85725" indent="361950">
              <a:buNone/>
            </a:pPr>
            <a:r>
              <a:rPr lang="ru-RU" sz="1500" dirty="0" err="1" smtClean="0">
                <a:latin typeface="Times New Roman" pitchFamily="18" charset="0"/>
                <a:cs typeface="Times New Roman" pitchFamily="18" charset="0"/>
              </a:rPr>
              <a:t>20 листопада Центральна Рада прийняла свій Третій Універсал. Зміст Третього Універсалу не повною мірою відповідав  патріотичним настроям широких верств українства. У цьому документі йшлося про встановлення Української Народної Республіки, яку українське населення, зарубіжні дипломатичні місії розуміли як проголошення незалежності Української держави. Це була деяка політична модифікація автономного статусу України в складі єдиної Російської республіки. </a:t>
            </a:r>
          </a:p>
          <a:p>
            <a:pPr marL="85725" indent="361950">
              <a:buNone/>
            </a:pPr>
            <a:r>
              <a:rPr lang="ru-RU" sz="1500" dirty="0" err="1" smtClean="0">
                <a:latin typeface="Times New Roman" pitchFamily="18" charset="0"/>
                <a:cs typeface="Times New Roman" pitchFamily="18" charset="0"/>
              </a:rPr>
              <a:t>Відповідно до Третього Універсалу верховним законодавчим органом УНР залишалась Українська Центральна Рада, до складу якої входили і представники національних меншин України. Вищим виконавчим органом був Генеральний секретаріат. Було визначено державні кордони УНР, які охоплювали  Харківську, Катеринославську, Херсонську губернії та Таврію. Питання приєднання інших земель — Холмщини, частини Курської та Воронезької губерній, де українське населення становило більшість, мало бути розв'язане згідно з волею їх мешканців. Проголошені свобода слова, друку, віросповідань, зборів, спілок, страйків, недоторканність особи та житла, право використовувати місцеві мови у стосунках з державними установами, скасування смертної кари, амністію для всіх політичних в'язнів, справедливий суд. Універсал установив 8-годинний робочий день, проголосив право національних меншин на національно-персональну автономію, а також реформу місцевого самоврядування. У галузі земельних відносин було оголошено про скасування приватної власності на поміщицькі, удільні, церковні та інші землі нетрудових господарств і про передачу їх "земельним комітетам, обраним народом"</a:t>
            </a:r>
            <a:r>
              <a:rPr lang="en-US" sz="1500" dirty="0" err="1" smtClean="0">
                <a:latin typeface="Times New Roman" pitchFamily="18" charset="0"/>
                <a:cs typeface="Times New Roman" pitchFamily="18" charset="0"/>
              </a:rPr>
              <a:t>.</a:t>
            </a:r>
            <a:r>
              <a:rPr lang="uk-UA" sz="1500" dirty="0" err="1"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 У грудні 1917 р. було ухвалено низку законів про реорганізацію судів, про народні ради для євреїв, а 9 січня 1918 р.— закон про охорону прав національних меншин України.</a:t>
            </a:r>
          </a:p>
          <a:p>
            <a:pPr marL="85725" indent="361950">
              <a:buNone/>
            </a:pPr>
            <a:r>
              <a:rPr lang="ru-RU" sz="1500" dirty="0" err="1" smtClean="0">
                <a:latin typeface="Times New Roman" pitchFamily="18" charset="0"/>
                <a:cs typeface="Times New Roman" pitchFamily="18" charset="0"/>
              </a:rPr>
              <a:t>Здійснюючи  державотворчу діяльність, Центральна Рада та її уряд мали значну підтримку народних мас.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725470"/>
          </a:xfrm>
        </p:spPr>
        <p:txBody>
          <a:bodyPr/>
          <a:lstStyle/>
          <a:p>
            <a:pPr algn="ctr"/>
            <a:r>
              <a:rPr lang="en-US" dirty="0" smtClean="0"/>
              <a:t>IV </a:t>
            </a:r>
            <a:r>
              <a:rPr lang="uk-UA" dirty="0" smtClean="0"/>
              <a:t>Універсал</a:t>
            </a:r>
            <a:endParaRPr lang="ru-RU" dirty="0"/>
          </a:p>
        </p:txBody>
      </p:sp>
      <p:sp>
        <p:nvSpPr>
          <p:cNvPr id="3" name="Содержимое 2"/>
          <p:cNvSpPr>
            <a:spLocks noGrp="1"/>
          </p:cNvSpPr>
          <p:nvPr>
            <p:ph sz="quarter" idx="1"/>
          </p:nvPr>
        </p:nvSpPr>
        <p:spPr>
          <a:xfrm>
            <a:off x="533424" y="1357298"/>
            <a:ext cx="7967666" cy="5116654"/>
          </a:xfrm>
        </p:spPr>
        <p:txBody>
          <a:bodyPr>
            <a:normAutofit fontScale="62500" lnSpcReduction="20000"/>
          </a:bodyPr>
          <a:lstStyle/>
          <a:p>
            <a:pPr marL="85725" indent="180975">
              <a:buNone/>
            </a:pPr>
            <a:r>
              <a:rPr lang="ru-RU" dirty="0" smtClean="0">
                <a:latin typeface="Times New Roman" pitchFamily="18" charset="0"/>
                <a:cs typeface="Times New Roman" pitchFamily="18" charset="0"/>
              </a:rPr>
              <a:t>У Четвертому </a:t>
            </a:r>
            <a:r>
              <a:rPr lang="ru-RU" dirty="0" err="1" smtClean="0">
                <a:latin typeface="Times New Roman" pitchFamily="18" charset="0"/>
                <a:cs typeface="Times New Roman" pitchFamily="18" charset="0"/>
              </a:rPr>
              <a:t>Універсалі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датованому</a:t>
            </a:r>
            <a:r>
              <a:rPr lang="ru-RU" dirty="0" smtClean="0">
                <a:latin typeface="Times New Roman" pitchFamily="18" charset="0"/>
                <a:cs typeface="Times New Roman" pitchFamily="18" charset="0"/>
              </a:rPr>
              <a:t> 22 </a:t>
            </a:r>
            <a:r>
              <a:rPr lang="ru-RU" dirty="0" err="1" smtClean="0">
                <a:latin typeface="Times New Roman" pitchFamily="18" charset="0"/>
                <a:cs typeface="Times New Roman" pitchFamily="18" charset="0"/>
              </a:rPr>
              <a:t>січня</a:t>
            </a:r>
            <a:r>
              <a:rPr lang="ru-RU" dirty="0" smtClean="0">
                <a:latin typeface="Times New Roman" pitchFamily="18" charset="0"/>
                <a:cs typeface="Times New Roman" pitchFamily="18" charset="0"/>
              </a:rPr>
              <a:t> 1918 </a:t>
            </a:r>
            <a:r>
              <a:rPr lang="en-US" dirty="0" smtClean="0">
                <a:latin typeface="Times New Roman" pitchFamily="18" charset="0"/>
                <a:cs typeface="Times New Roman" pitchFamily="18" charset="0"/>
              </a:rPr>
              <a:t>p., </a:t>
            </a:r>
            <a:r>
              <a:rPr lang="ru-RU" dirty="0" smtClean="0">
                <a:latin typeface="Times New Roman" pitchFamily="18" charset="0"/>
                <a:cs typeface="Times New Roman" pitchFamily="18" charset="0"/>
              </a:rPr>
              <a:t>Центральна Рада заявила: </a:t>
            </a:r>
            <a:r>
              <a:rPr lang="ru-RU" i="1" dirty="0" smtClean="0">
                <a:latin typeface="Times New Roman" pitchFamily="18" charset="0"/>
                <a:cs typeface="Times New Roman" pitchFamily="18" charset="0"/>
              </a:rPr>
              <a:t>"</a:t>
            </a:r>
            <a:r>
              <a:rPr lang="ru-RU" i="1" dirty="0" err="1" smtClean="0">
                <a:latin typeface="Times New Roman" pitchFamily="18" charset="0"/>
                <a:cs typeface="Times New Roman" pitchFamily="18" charset="0"/>
              </a:rPr>
              <a:t>Віднині</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Українська</a:t>
            </a:r>
            <a:r>
              <a:rPr lang="ru-RU" i="1" dirty="0" smtClean="0">
                <a:latin typeface="Times New Roman" pitchFamily="18" charset="0"/>
                <a:cs typeface="Times New Roman" pitchFamily="18" charset="0"/>
              </a:rPr>
              <a:t> Народна </a:t>
            </a:r>
            <a:r>
              <a:rPr lang="ru-RU" i="1" dirty="0" err="1" smtClean="0">
                <a:latin typeface="Times New Roman" pitchFamily="18" charset="0"/>
                <a:cs typeface="Times New Roman" pitchFamily="18" charset="0"/>
              </a:rPr>
              <a:t>Республіка</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стає</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самостійною</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від</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нікого</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незалежною</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вільною</a:t>
            </a:r>
            <a:r>
              <a:rPr lang="ru-RU" i="1" dirty="0" smtClean="0">
                <a:latin typeface="Times New Roman" pitchFamily="18" charset="0"/>
                <a:cs typeface="Times New Roman" pitchFamily="18" charset="0"/>
              </a:rPr>
              <a:t>, суверенною Державою </a:t>
            </a:r>
            <a:r>
              <a:rPr lang="ru-RU" i="1" dirty="0" err="1" smtClean="0">
                <a:latin typeface="Times New Roman" pitchFamily="18" charset="0"/>
                <a:cs typeface="Times New Roman" pitchFamily="18" charset="0"/>
              </a:rPr>
              <a:t>Українського</a:t>
            </a:r>
            <a:r>
              <a:rPr lang="ru-RU" i="1" dirty="0" smtClean="0">
                <a:latin typeface="Times New Roman" pitchFamily="18" charset="0"/>
                <a:cs typeface="Times New Roman" pitchFamily="18" charset="0"/>
              </a:rPr>
              <a:t> Народу".</a:t>
            </a:r>
          </a:p>
          <a:p>
            <a:pPr marL="85725" indent="180975">
              <a:buNone/>
            </a:pPr>
            <a:r>
              <a:rPr lang="ru-RU" dirty="0" err="1" smtClean="0">
                <a:latin typeface="Times New Roman" pitchFamily="18" charset="0"/>
                <a:cs typeface="Times New Roman" pitchFamily="18" charset="0"/>
              </a:rPr>
              <a:t>З</a:t>
            </a:r>
            <a:r>
              <a:rPr lang="ru-RU" dirty="0" err="1" smtClean="0">
                <a:latin typeface="Times New Roman" pitchFamily="18" charset="0"/>
                <a:cs typeface="Times New Roman" pitchFamily="18" charset="0"/>
              </a:rPr>
              <a:t>азначалося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установчі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збори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скликати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якнайшвидше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повинні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розв'язати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питання</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федеративний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зв'язок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колишньою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Російською</a:t>
            </a:r>
            <a:r>
              <a:rPr lang="ru-RU" dirty="0" smtClean="0">
                <a:latin typeface="Times New Roman" pitchFamily="18" charset="0"/>
                <a:cs typeface="Times New Roman" pitchFamily="18" charset="0"/>
              </a:rPr>
              <a:t> державою. </a:t>
            </a:r>
            <a:r>
              <a:rPr lang="ru-RU" dirty="0" err="1" smtClean="0">
                <a:latin typeface="Times New Roman" pitchFamily="18" charset="0"/>
                <a:cs typeface="Times New Roman" pitchFamily="18" charset="0"/>
              </a:rPr>
              <a:t>Четвертий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Універсал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перейменував</a:t>
            </a:r>
            <a:r>
              <a:rPr lang="ru-RU"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Генеральний</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секретаріат</a:t>
            </a:r>
            <a:r>
              <a:rPr lang="ru-RU" dirty="0" smtClean="0">
                <a:latin typeface="Times New Roman" pitchFamily="18" charset="0"/>
                <a:cs typeface="Times New Roman" pitchFamily="18" charset="0"/>
              </a:rPr>
              <a:t> у </a:t>
            </a:r>
            <a:r>
              <a:rPr lang="ru-RU" i="1" dirty="0" smtClean="0">
                <a:latin typeface="Times New Roman" pitchFamily="18" charset="0"/>
                <a:cs typeface="Times New Roman" pitchFamily="18" charset="0"/>
              </a:rPr>
              <a:t>Раду </a:t>
            </a:r>
            <a:r>
              <a:rPr lang="ru-RU" i="1" dirty="0" err="1" smtClean="0">
                <a:latin typeface="Times New Roman" pitchFamily="18" charset="0"/>
                <a:cs typeface="Times New Roman" pitchFamily="18" charset="0"/>
              </a:rPr>
              <a:t>народних</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міністрів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намітив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після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підписання</a:t>
            </a:r>
            <a:r>
              <a:rPr lang="ru-RU" dirty="0" smtClean="0">
                <a:latin typeface="Times New Roman" pitchFamily="18" charset="0"/>
                <a:cs typeface="Times New Roman" pitchFamily="18" charset="0"/>
              </a:rPr>
              <a:t> миру </a:t>
            </a:r>
            <a:r>
              <a:rPr lang="ru-RU" dirty="0" err="1" smtClean="0">
                <a:latin typeface="Times New Roman" pitchFamily="18" charset="0"/>
                <a:cs typeface="Times New Roman" pitchFamily="18" charset="0"/>
              </a:rPr>
              <a:t>замінити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постійну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армію</a:t>
            </a:r>
            <a:r>
              <a:rPr lang="ru-RU" dirty="0" smtClean="0">
                <a:latin typeface="Times New Roman" pitchFamily="18" charset="0"/>
                <a:cs typeface="Times New Roman" pitchFamily="18" charset="0"/>
              </a:rPr>
              <a:t> народною </a:t>
            </a:r>
            <a:r>
              <a:rPr lang="ru-RU" dirty="0" err="1" smtClean="0">
                <a:latin typeface="Times New Roman" pitchFamily="18" charset="0"/>
                <a:cs typeface="Times New Roman" pitchFamily="18" charset="0"/>
              </a:rPr>
              <a:t>міліцією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встановив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монополію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внутрішньої</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зовнішньої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торгівлі</a:t>
            </a:r>
            <a:r>
              <a:rPr lang="ru-RU" dirty="0" smtClean="0">
                <a:latin typeface="Times New Roman" pitchFamily="18" charset="0"/>
                <a:cs typeface="Times New Roman" pitchFamily="18" charset="0"/>
              </a:rPr>
              <a:t>, контроль над банками, постановив провести </a:t>
            </a:r>
            <a:r>
              <a:rPr lang="ru-RU" dirty="0" err="1" smtClean="0">
                <a:latin typeface="Times New Roman" pitchFamily="18" charset="0"/>
                <a:cs typeface="Times New Roman" pitchFamily="18" charset="0"/>
              </a:rPr>
              <a:t>вибори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волосних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повітових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народних</a:t>
            </a:r>
            <a:r>
              <a:rPr lang="ru-RU" dirty="0" smtClean="0">
                <a:latin typeface="Times New Roman" pitchFamily="18" charset="0"/>
                <a:cs typeface="Times New Roman" pitchFamily="18" charset="0"/>
              </a:rPr>
              <a:t> рад та </a:t>
            </a:r>
            <a:r>
              <a:rPr lang="ru-RU" dirty="0" err="1" smtClean="0">
                <a:latin typeface="Times New Roman" pitchFamily="18" charset="0"/>
                <a:cs typeface="Times New Roman" pitchFamily="18" charset="0"/>
              </a:rPr>
              <a:t>призначив</a:t>
            </a:r>
            <a:r>
              <a:rPr lang="ru-RU" dirty="0" smtClean="0">
                <a:latin typeface="Times New Roman" pitchFamily="18" charset="0"/>
                <a:cs typeface="Times New Roman" pitchFamily="18" charset="0"/>
              </a:rPr>
              <a:t> на 2 лютого 1918 р. </a:t>
            </a:r>
            <a:r>
              <a:rPr lang="ru-RU" dirty="0" err="1" smtClean="0">
                <a:latin typeface="Times New Roman" pitchFamily="18" charset="0"/>
                <a:cs typeface="Times New Roman" pitchFamily="18" charset="0"/>
              </a:rPr>
              <a:t>скликання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установчих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зборів</a:t>
            </a:r>
            <a:r>
              <a:rPr lang="ru-RU" dirty="0" smtClean="0">
                <a:latin typeface="Times New Roman" pitchFamily="18" charset="0"/>
                <a:cs typeface="Times New Roman" pitchFamily="18" charset="0"/>
              </a:rPr>
              <a:t>.</a:t>
            </a:r>
          </a:p>
          <a:p>
            <a:pPr marL="85725" indent="180975">
              <a:buNone/>
            </a:pPr>
            <a:r>
              <a:rPr lang="ru-RU" dirty="0" err="1" smtClean="0">
                <a:latin typeface="Times New Roman" pitchFamily="18" charset="0"/>
                <a:cs typeface="Times New Roman" pitchFamily="18" charset="0"/>
              </a:rPr>
              <a:t>Універсал</a:t>
            </a:r>
            <a:r>
              <a:rPr lang="ru-RU" dirty="0" smtClean="0">
                <a:latin typeface="Times New Roman" pitchFamily="18" charset="0"/>
                <a:cs typeface="Times New Roman" pitchFamily="18" charset="0"/>
              </a:rPr>
              <a:t> закликав увесь народ </a:t>
            </a:r>
            <a:r>
              <a:rPr lang="ru-RU" dirty="0" err="1" smtClean="0">
                <a:latin typeface="Times New Roman" pitchFamily="18" charset="0"/>
                <a:cs typeface="Times New Roman" pitchFamily="18" charset="0"/>
              </a:rPr>
              <a:t>звільнити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"большевиков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інших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напасників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розграблюють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руйнують</a:t>
            </a:r>
            <a:r>
              <a:rPr lang="ru-RU" dirty="0" smtClean="0">
                <a:latin typeface="Times New Roman" pitchFamily="18" charset="0"/>
                <a:cs typeface="Times New Roman" pitchFamily="18" charset="0"/>
              </a:rPr>
              <a:t> наш край". Перед урядом </a:t>
            </a:r>
            <a:r>
              <a:rPr lang="ru-RU" dirty="0" err="1" smtClean="0">
                <a:latin typeface="Times New Roman" pitchFamily="18" charset="0"/>
                <a:cs typeface="Times New Roman" pitchFamily="18" charset="0"/>
              </a:rPr>
              <a:t>республіки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поставлено </a:t>
            </a:r>
            <a:r>
              <a:rPr lang="ru-RU" dirty="0" err="1" smtClean="0">
                <a:latin typeface="Times New Roman" pitchFamily="18" charset="0"/>
                <a:cs typeface="Times New Roman" pitchFamily="18" charset="0"/>
              </a:rPr>
              <a:t>завдання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піднести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народний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добробут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відбудувати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зруйновані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війнами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підприємства</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залізо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шкіри</a:t>
            </a:r>
            <a:r>
              <a:rPr lang="ru-RU" dirty="0" smtClean="0">
                <a:latin typeface="Times New Roman" pitchFamily="18" charset="0"/>
                <a:cs typeface="Times New Roman" pitchFamily="18" charset="0"/>
              </a:rPr>
              <a:t>, тютюн та </a:t>
            </a:r>
            <a:r>
              <a:rPr lang="ru-RU" dirty="0" err="1" smtClean="0">
                <a:latin typeface="Times New Roman" pitchFamily="18" charset="0"/>
                <a:cs typeface="Times New Roman" pitchFamily="18" charset="0"/>
              </a:rPr>
              <a:t>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товари</a:t>
            </a:r>
            <a:r>
              <a:rPr lang="ru-RU" dirty="0" smtClean="0">
                <a:latin typeface="Times New Roman" pitchFamily="18" charset="0"/>
                <a:cs typeface="Times New Roman" pitchFamily="18" charset="0"/>
              </a:rPr>
              <a:t> держава </a:t>
            </a:r>
            <a:r>
              <a:rPr lang="ru-RU" dirty="0" err="1" smtClean="0">
                <a:latin typeface="Times New Roman" pitchFamily="18" charset="0"/>
                <a:cs typeface="Times New Roman" pitchFamily="18" charset="0"/>
              </a:rPr>
              <a:t>встановлювала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монополію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Уся</a:t>
            </a:r>
            <a:r>
              <a:rPr lang="ru-RU" dirty="0" smtClean="0">
                <a:latin typeface="Times New Roman" pitchFamily="18" charset="0"/>
                <a:cs typeface="Times New Roman" pitchFamily="18" charset="0"/>
              </a:rPr>
              <a:t> земля до початку </a:t>
            </a:r>
            <a:r>
              <a:rPr lang="ru-RU" dirty="0" err="1" smtClean="0">
                <a:latin typeface="Times New Roman" pitchFamily="18" charset="0"/>
                <a:cs typeface="Times New Roman" pitchFamily="18" charset="0"/>
              </a:rPr>
              <a:t>весняних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польових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робіт</a:t>
            </a:r>
            <a:r>
              <a:rPr lang="ru-RU" dirty="0" smtClean="0">
                <a:latin typeface="Times New Roman" pitchFamily="18" charset="0"/>
                <a:cs typeface="Times New Roman" pitchFamily="18" charset="0"/>
              </a:rPr>
              <a:t> мала бути передана трудовому </a:t>
            </a:r>
            <a:r>
              <a:rPr lang="ru-RU" dirty="0" err="1" smtClean="0">
                <a:latin typeface="Times New Roman" pitchFamily="18" charset="0"/>
                <a:cs typeface="Times New Roman" pitchFamily="18" charset="0"/>
              </a:rPr>
              <a:t>народові</a:t>
            </a:r>
            <a:r>
              <a:rPr lang="ru-RU" dirty="0" smtClean="0">
                <a:latin typeface="Times New Roman" pitchFamily="18" charset="0"/>
                <a:cs typeface="Times New Roman" pitchFamily="18" charset="0"/>
              </a:rPr>
              <a:t> без </a:t>
            </a:r>
            <a:r>
              <a:rPr lang="ru-RU" dirty="0" err="1" smtClean="0">
                <a:latin typeface="Times New Roman" pitchFamily="18" charset="0"/>
                <a:cs typeface="Times New Roman" pitchFamily="18" charset="0"/>
              </a:rPr>
              <a:t>викупу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Підтверджено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декларовані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раніше</a:t>
            </a:r>
            <a:r>
              <a:rPr lang="ru-RU" dirty="0" smtClean="0">
                <a:latin typeface="Times New Roman" pitchFamily="18" charset="0"/>
                <a:cs typeface="Times New Roman" pitchFamily="18" charset="0"/>
              </a:rPr>
              <a:t> права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свободи</a:t>
            </a:r>
            <a:r>
              <a:rPr lang="ru-RU" dirty="0" smtClean="0">
                <a:latin typeface="Times New Roman" pitchFamily="18" charset="0"/>
                <a:cs typeface="Times New Roman" pitchFamily="18" charset="0"/>
              </a:rPr>
              <a:t> особи.</a:t>
            </a:r>
          </a:p>
          <a:p>
            <a:pPr marL="85725" indent="180975">
              <a:buNone/>
            </a:pPr>
            <a:r>
              <a:rPr lang="ru-RU" dirty="0" smtClean="0">
                <a:latin typeface="Times New Roman" pitchFamily="18" charset="0"/>
                <a:cs typeface="Times New Roman" pitchFamily="18" charset="0"/>
              </a:rPr>
              <a:t>Через </a:t>
            </a:r>
            <a:r>
              <a:rPr lang="ru-RU" dirty="0" err="1" smtClean="0">
                <a:latin typeface="Times New Roman" pitchFamily="18" charset="0"/>
                <a:cs typeface="Times New Roman" pitchFamily="18" charset="0"/>
              </a:rPr>
              <a:t>тиждень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після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проголошення</a:t>
            </a:r>
            <a:r>
              <a:rPr lang="ru-RU" dirty="0" smtClean="0">
                <a:latin typeface="Times New Roman" pitchFamily="18" charset="0"/>
                <a:cs typeface="Times New Roman" pitchFamily="18" charset="0"/>
              </a:rPr>
              <a:t> Четвертого </a:t>
            </a:r>
            <a:r>
              <a:rPr lang="ru-RU" dirty="0" err="1" smtClean="0">
                <a:latin typeface="Times New Roman" pitchFamily="18" charset="0"/>
                <a:cs typeface="Times New Roman" pitchFamily="18" charset="0"/>
              </a:rPr>
              <a:t>Універсалу</a:t>
            </a:r>
            <a:r>
              <a:rPr lang="ru-RU" dirty="0" smtClean="0">
                <a:latin typeface="Times New Roman" pitchFamily="18" charset="0"/>
                <a:cs typeface="Times New Roman" pitchFamily="18" charset="0"/>
              </a:rPr>
              <a:t> уряд, який </a:t>
            </a:r>
            <a:r>
              <a:rPr lang="ru-RU" dirty="0" err="1" smtClean="0">
                <a:latin typeface="Times New Roman" pitchFamily="18" charset="0"/>
                <a:cs typeface="Times New Roman" pitchFamily="18" charset="0"/>
              </a:rPr>
              <a:t>очолював</a:t>
            </a:r>
            <a:r>
              <a:rPr lang="ru-RU" dirty="0" smtClean="0">
                <a:latin typeface="Times New Roman" pitchFamily="18" charset="0"/>
                <a:cs typeface="Times New Roman" pitchFamily="18" charset="0"/>
              </a:rPr>
              <a:t> В.Винниченко, </a:t>
            </a:r>
            <a:r>
              <a:rPr lang="ru-RU" dirty="0" err="1" smtClean="0">
                <a:latin typeface="Times New Roman" pitchFamily="18" charset="0"/>
                <a:cs typeface="Times New Roman" pitchFamily="18" charset="0"/>
              </a:rPr>
              <a:t>склав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повноваження</a:t>
            </a:r>
            <a:r>
              <a:rPr lang="ru-RU" dirty="0" smtClean="0">
                <a:latin typeface="Times New Roman" pitchFamily="18" charset="0"/>
                <a:cs typeface="Times New Roman" pitchFamily="18" charset="0"/>
              </a:rPr>
              <a:t>. 30 </a:t>
            </a:r>
            <a:r>
              <a:rPr lang="ru-RU" dirty="0" err="1" smtClean="0">
                <a:latin typeface="Times New Roman" pitchFamily="18" charset="0"/>
                <a:cs typeface="Times New Roman" pitchFamily="18" charset="0"/>
              </a:rPr>
              <a:t>січня</a:t>
            </a:r>
            <a:r>
              <a:rPr lang="ru-RU" dirty="0" smtClean="0">
                <a:latin typeface="Times New Roman" pitchFamily="18" charset="0"/>
                <a:cs typeface="Times New Roman" pitchFamily="18" charset="0"/>
              </a:rPr>
              <a:t> 1918 р. головою Ради </a:t>
            </a:r>
            <a:r>
              <a:rPr lang="ru-RU" dirty="0" err="1" smtClean="0">
                <a:latin typeface="Times New Roman" pitchFamily="18" charset="0"/>
                <a:cs typeface="Times New Roman" pitchFamily="18" charset="0"/>
              </a:rPr>
              <a:t>міністрів</a:t>
            </a:r>
            <a:r>
              <a:rPr lang="ru-RU" dirty="0" smtClean="0">
                <a:latin typeface="Times New Roman" pitchFamily="18" charset="0"/>
                <a:cs typeface="Times New Roman" pitchFamily="18" charset="0"/>
              </a:rPr>
              <a:t> УНР став </a:t>
            </a:r>
            <a:r>
              <a:rPr lang="ru-RU" dirty="0" err="1" smtClean="0">
                <a:latin typeface="Times New Roman" pitchFamily="18" charset="0"/>
                <a:cs typeface="Times New Roman" pitchFamily="18" charset="0"/>
              </a:rPr>
              <a:t>український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есер</a:t>
            </a:r>
            <a:r>
              <a:rPr lang="ru-RU" dirty="0" smtClean="0">
                <a:latin typeface="Times New Roman" pitchFamily="18" charset="0"/>
                <a:cs typeface="Times New Roman" pitchFamily="18" charset="0"/>
              </a:rPr>
              <a:t> Всеволод Голубович.</a:t>
            </a:r>
          </a:p>
          <a:p>
            <a:pPr marL="85725" indent="180975">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Наприкінці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січня</a:t>
            </a:r>
            <a:r>
              <a:rPr lang="ru-RU" dirty="0" smtClean="0">
                <a:latin typeface="Times New Roman" pitchFamily="18" charset="0"/>
                <a:cs typeface="Times New Roman" pitchFamily="18" charset="0"/>
              </a:rPr>
              <a:t> 1918 р. Центральна Рада </a:t>
            </a:r>
            <a:r>
              <a:rPr lang="ru-RU" dirty="0" err="1" smtClean="0">
                <a:latin typeface="Times New Roman" pitchFamily="18" charset="0"/>
                <a:cs typeface="Times New Roman" pitchFamily="18" charset="0"/>
              </a:rPr>
              <a:t>прийняла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закони</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соціалізацію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землі</a:t>
            </a:r>
            <a:r>
              <a:rPr lang="ru-RU" dirty="0" smtClean="0">
                <a:latin typeface="Times New Roman" pitchFamily="18" charset="0"/>
                <a:cs typeface="Times New Roman" pitchFamily="18" charset="0"/>
              </a:rPr>
              <a:t> та 8-годинний </a:t>
            </a:r>
            <a:r>
              <a:rPr lang="ru-RU" dirty="0" err="1" smtClean="0">
                <a:latin typeface="Times New Roman" pitchFamily="18" charset="0"/>
                <a:cs typeface="Times New Roman" pitchFamily="18" charset="0"/>
              </a:rPr>
              <a:t>робочий</a:t>
            </a:r>
            <a:r>
              <a:rPr lang="ru-RU" dirty="0" smtClean="0">
                <a:latin typeface="Times New Roman" pitchFamily="18" charset="0"/>
                <a:cs typeface="Times New Roman" pitchFamily="18" charset="0"/>
              </a:rPr>
              <a:t> день. </a:t>
            </a:r>
            <a:r>
              <a:rPr lang="ru-RU" dirty="0" err="1" smtClean="0">
                <a:latin typeface="Times New Roman" pitchFamily="18" charset="0"/>
                <a:cs typeface="Times New Roman" pitchFamily="18" charset="0"/>
              </a:rPr>
              <a:t>Згодом</a:t>
            </a:r>
            <a:r>
              <a:rPr lang="ru-RU" dirty="0" smtClean="0">
                <a:latin typeface="Times New Roman" pitchFamily="18" charset="0"/>
                <a:cs typeface="Times New Roman" pitchFamily="18" charset="0"/>
              </a:rPr>
              <a:t> Мала Рада </a:t>
            </a:r>
            <a:r>
              <a:rPr lang="ru-RU" dirty="0" err="1" smtClean="0">
                <a:latin typeface="Times New Roman" pitchFamily="18" charset="0"/>
                <a:cs typeface="Times New Roman" pitchFamily="18" charset="0"/>
              </a:rPr>
              <a:t>ухвалила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закони</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Державний</a:t>
            </a:r>
            <a:r>
              <a:rPr lang="ru-RU" dirty="0" smtClean="0">
                <a:latin typeface="Times New Roman" pitchFamily="18" charset="0"/>
                <a:cs typeface="Times New Roman" pitchFamily="18" charset="0"/>
              </a:rPr>
              <a:t> герб (ним став </a:t>
            </a:r>
            <a:r>
              <a:rPr lang="ru-RU" dirty="0" err="1" smtClean="0">
                <a:latin typeface="Times New Roman" pitchFamily="18" charset="0"/>
                <a:cs typeface="Times New Roman" pitchFamily="18" charset="0"/>
              </a:rPr>
              <a:t>тризуб</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родовий</a:t>
            </a:r>
            <a:r>
              <a:rPr lang="ru-RU" dirty="0" smtClean="0">
                <a:latin typeface="Times New Roman" pitchFamily="18" charset="0"/>
                <a:cs typeface="Times New Roman" pitchFamily="18" charset="0"/>
              </a:rPr>
              <a:t> знак </a:t>
            </a:r>
            <a:r>
              <a:rPr lang="ru-RU" dirty="0" err="1" smtClean="0">
                <a:latin typeface="Times New Roman" pitchFamily="18" charset="0"/>
                <a:cs typeface="Times New Roman" pitchFamily="18" charset="0"/>
              </a:rPr>
              <a:t>київських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князів</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громадянство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новий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адміністративний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поділ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землі</a:t>
            </a:r>
            <a:r>
              <a:rPr lang="ru-RU" dirty="0" smtClean="0">
                <a:latin typeface="Times New Roman" pitchFamily="18" charset="0"/>
                <a:cs typeface="Times New Roman" pitchFamily="18" charset="0"/>
              </a:rPr>
              <a:t>), про </a:t>
            </a:r>
            <a:r>
              <a:rPr lang="ru-RU" dirty="0" err="1" smtClean="0">
                <a:latin typeface="Times New Roman" pitchFamily="18" charset="0"/>
                <a:cs typeface="Times New Roman" pitchFamily="18" charset="0"/>
              </a:rPr>
              <a:t>грошову</a:t>
            </a:r>
            <a:r>
              <a:rPr lang="ru-RU" dirty="0" smtClean="0">
                <a:latin typeface="Times New Roman" pitchFamily="18" charset="0"/>
                <a:cs typeface="Times New Roman" pitchFamily="18" charset="0"/>
              </a:rPr>
              <a:t> систему (грошовою </a:t>
            </a:r>
            <a:r>
              <a:rPr lang="ru-RU" dirty="0" err="1" smtClean="0">
                <a:latin typeface="Times New Roman" pitchFamily="18" charset="0"/>
                <a:cs typeface="Times New Roman" pitchFamily="18" charset="0"/>
              </a:rPr>
              <a:t>одиницею</a:t>
            </a:r>
            <a:r>
              <a:rPr lang="ru-RU" dirty="0" smtClean="0">
                <a:latin typeface="Times New Roman" pitchFamily="18" charset="0"/>
                <a:cs typeface="Times New Roman" pitchFamily="18" charset="0"/>
              </a:rPr>
              <a:t> УНР стала </a:t>
            </a:r>
            <a:r>
              <a:rPr lang="ru-RU" dirty="0" err="1" smtClean="0">
                <a:latin typeface="Times New Roman" pitchFamily="18" charset="0"/>
                <a:cs typeface="Times New Roman" pitchFamily="18" charset="0"/>
              </a:rPr>
              <a:t>гривня</a:t>
            </a:r>
            <a:r>
              <a:rPr lang="ru-RU" dirty="0" smtClean="0">
                <a:latin typeface="Times New Roman" pitchFamily="18" charset="0"/>
                <a:cs typeface="Times New Roman" pitchFamily="18" charset="0"/>
              </a:rPr>
              <a:t>).</a:t>
            </a:r>
          </a:p>
          <a:p>
            <a:pPr>
              <a:buNone/>
            </a:pPr>
            <a:endParaRPr lang="ru-RU"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7467600" cy="511156"/>
          </a:xfrm>
        </p:spPr>
        <p:txBody>
          <a:bodyPr>
            <a:normAutofit fontScale="90000"/>
          </a:bodyPr>
          <a:lstStyle/>
          <a:p>
            <a:pPr algn="ctr"/>
            <a:r>
              <a:rPr lang="ru-RU" b="1" dirty="0" err="1" smtClean="0"/>
              <a:t>Брестський</a:t>
            </a:r>
            <a:r>
              <a:rPr lang="ru-RU" b="1" dirty="0" smtClean="0"/>
              <a:t> мир</a:t>
            </a:r>
            <a:endParaRPr lang="ru-RU" dirty="0"/>
          </a:p>
        </p:txBody>
      </p:sp>
      <p:sp>
        <p:nvSpPr>
          <p:cNvPr id="3" name="Содержимое 2"/>
          <p:cNvSpPr>
            <a:spLocks noGrp="1"/>
          </p:cNvSpPr>
          <p:nvPr>
            <p:ph sz="quarter" idx="1"/>
          </p:nvPr>
        </p:nvSpPr>
        <p:spPr>
          <a:xfrm>
            <a:off x="457200" y="1142984"/>
            <a:ext cx="8043890" cy="5143536"/>
          </a:xfrm>
        </p:spPr>
        <p:txBody>
          <a:bodyPr>
            <a:normAutofit/>
          </a:bodyPr>
          <a:lstStyle/>
          <a:p>
            <a:pPr marL="82550" indent="174625">
              <a:buNone/>
            </a:pPr>
            <a:r>
              <a:rPr lang="ru-RU" sz="1500" dirty="0" err="1" smtClean="0">
                <a:latin typeface="Times New Roman" pitchFamily="18" charset="0"/>
                <a:cs typeface="Times New Roman" pitchFamily="18" charset="0"/>
              </a:rPr>
              <a:t>Незважаючи</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винятково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складну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ситуацію</a:t>
            </a:r>
            <a:r>
              <a:rPr lang="ru-RU" sz="1500" dirty="0" smtClean="0">
                <a:latin typeface="Times New Roman" pitchFamily="18" charset="0"/>
                <a:cs typeface="Times New Roman" pitchFamily="18" charset="0"/>
              </a:rPr>
              <a:t>, Центральна Рада </a:t>
            </a:r>
            <a:r>
              <a:rPr lang="ru-RU" sz="1500" dirty="0" err="1" smtClean="0">
                <a:latin typeface="Times New Roman" pitchFamily="18" charset="0"/>
                <a:cs typeface="Times New Roman" pitchFamily="18" charset="0"/>
              </a:rPr>
              <a:t>розвивала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зовнішньополітичну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діяльність</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кін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січня</a:t>
            </a:r>
            <a:r>
              <a:rPr lang="ru-RU" sz="1500" dirty="0" smtClean="0">
                <a:latin typeface="Times New Roman" pitchFamily="18" charset="0"/>
                <a:cs typeface="Times New Roman" pitchFamily="18" charset="0"/>
              </a:rPr>
              <a:t> 1918 р. до Бреста </a:t>
            </a:r>
            <a:r>
              <a:rPr lang="ru-RU" sz="1500" dirty="0" err="1" smtClean="0">
                <a:latin typeface="Times New Roman" pitchFamily="18" charset="0"/>
                <a:cs typeface="Times New Roman" pitchFamily="18" charset="0"/>
              </a:rPr>
              <a:t>прибула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делегація</a:t>
            </a:r>
            <a:r>
              <a:rPr lang="ru-RU" sz="1500" dirty="0" smtClean="0">
                <a:latin typeface="Times New Roman" pitchFamily="18" charset="0"/>
                <a:cs typeface="Times New Roman" pitchFamily="18" charset="0"/>
              </a:rPr>
              <a:t>. Вона </a:t>
            </a:r>
            <a:r>
              <a:rPr lang="ru-RU" sz="1500" dirty="0" err="1" smtClean="0">
                <a:latin typeface="Times New Roman" pitchFamily="18" charset="0"/>
                <a:cs typeface="Times New Roman" pitchFamily="18" charset="0"/>
              </a:rPr>
              <a:t>відстояла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інтереси</a:t>
            </a:r>
            <a:r>
              <a:rPr lang="ru-RU" sz="1500" dirty="0" smtClean="0">
                <a:latin typeface="Times New Roman" pitchFamily="18" charset="0"/>
                <a:cs typeface="Times New Roman" pitchFamily="18" charset="0"/>
              </a:rPr>
              <a:t> УНР, </a:t>
            </a:r>
            <a:r>
              <a:rPr lang="ru-RU" sz="1500" dirty="0" err="1" smtClean="0">
                <a:latin typeface="Times New Roman" pitchFamily="18" charset="0"/>
                <a:cs typeface="Times New Roman" pitchFamily="18" charset="0"/>
              </a:rPr>
              <a:t>підтверджені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Четвертим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Універсалом</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ніч</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8 на 9 лютого 1918 р.  </a:t>
            </a:r>
            <a:r>
              <a:rPr lang="ru-RU" sz="1500" dirty="0" err="1" smtClean="0">
                <a:latin typeface="Times New Roman" pitchFamily="18" charset="0"/>
                <a:cs typeface="Times New Roman" pitchFamily="18" charset="0"/>
              </a:rPr>
              <a:t>українські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дипломати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підписали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мирний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договір</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центральними</a:t>
            </a:r>
            <a:r>
              <a:rPr lang="ru-RU" sz="1500" dirty="0" smtClean="0">
                <a:latin typeface="Times New Roman" pitchFamily="18" charset="0"/>
                <a:cs typeface="Times New Roman" pitchFamily="18" charset="0"/>
              </a:rPr>
              <a:t> державами, </a:t>
            </a:r>
            <a:r>
              <a:rPr lang="ru-RU" sz="1500" dirty="0" err="1" smtClean="0">
                <a:latin typeface="Times New Roman" pitchFamily="18" charset="0"/>
                <a:cs typeface="Times New Roman" pitchFamily="18" charset="0"/>
              </a:rPr>
              <a:t>які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розраховували</a:t>
            </a:r>
            <a:r>
              <a:rPr lang="ru-RU" sz="1500" dirty="0" smtClean="0">
                <a:latin typeface="Times New Roman" pitchFamily="18" charset="0"/>
                <a:cs typeface="Times New Roman" pitchFamily="18" charset="0"/>
              </a:rPr>
              <a:t> и на </a:t>
            </a:r>
            <a:r>
              <a:rPr lang="ru-RU" sz="1500" dirty="0" err="1" smtClean="0">
                <a:latin typeface="Times New Roman" pitchFamily="18" charset="0"/>
                <a:cs typeface="Times New Roman" pitchFamily="18" charset="0"/>
              </a:rPr>
              <a:t>великі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природні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багатства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України</a:t>
            </a:r>
            <a:endParaRPr lang="ru-RU" sz="1500" dirty="0" smtClean="0">
              <a:latin typeface="Times New Roman" pitchFamily="18" charset="0"/>
              <a:cs typeface="Times New Roman" pitchFamily="18" charset="0"/>
            </a:endParaRPr>
          </a:p>
          <a:p>
            <a:pPr marL="82550" indent="174625">
              <a:buNone/>
            </a:pPr>
            <a:r>
              <a:rPr lang="ru-RU" sz="1500" dirty="0" err="1" smtClean="0">
                <a:latin typeface="Times New Roman" pitchFamily="18" charset="0"/>
                <a:cs typeface="Times New Roman" pitchFamily="18" charset="0"/>
              </a:rPr>
              <a:t>Згідно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Брестським</a:t>
            </a:r>
            <a:r>
              <a:rPr lang="ru-RU" sz="1500" dirty="0" smtClean="0">
                <a:latin typeface="Times New Roman" pitchFamily="18" charset="0"/>
                <a:cs typeface="Times New Roman" pitchFamily="18" charset="0"/>
              </a:rPr>
              <a:t> миром </a:t>
            </a:r>
            <a:r>
              <a:rPr lang="ru-RU" sz="1500" dirty="0" err="1" smtClean="0">
                <a:latin typeface="Times New Roman" pitchFamily="18" charset="0"/>
                <a:cs typeface="Times New Roman" pitchFamily="18" charset="0"/>
              </a:rPr>
              <a:t>усі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чотири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держави</a:t>
            </a:r>
            <a:r>
              <a:rPr lang="ru-RU" sz="1500" dirty="0" smtClean="0">
                <a:latin typeface="Times New Roman" pitchFamily="18" charset="0"/>
                <a:cs typeface="Times New Roman" pitchFamily="18" charset="0"/>
              </a:rPr>
              <a:t> центрального блоку </a:t>
            </a:r>
            <a:r>
              <a:rPr lang="ru-RU" sz="1500" dirty="0" err="1" smtClean="0">
                <a:latin typeface="Times New Roman" pitchFamily="18" charset="0"/>
                <a:cs typeface="Times New Roman" pitchFamily="18" charset="0"/>
              </a:rPr>
              <a:t>визнали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незалежність</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самостійність</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України</a:t>
            </a:r>
            <a:r>
              <a:rPr lang="ru-RU" sz="1500" dirty="0" smtClean="0">
                <a:latin typeface="Times New Roman" pitchFamily="18" charset="0"/>
                <a:cs typeface="Times New Roman" pitchFamily="18" charset="0"/>
              </a:rPr>
              <a:t>, яка стала </a:t>
            </a:r>
            <a:r>
              <a:rPr lang="ru-RU" sz="1500" dirty="0" err="1" smtClean="0">
                <a:latin typeface="Times New Roman" pitchFamily="18" charset="0"/>
                <a:cs typeface="Times New Roman" pitchFamily="18" charset="0"/>
              </a:rPr>
              <a:t>суб'єктом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міжнародного</a:t>
            </a:r>
            <a:r>
              <a:rPr lang="ru-RU" sz="1500" dirty="0" smtClean="0">
                <a:latin typeface="Times New Roman" pitchFamily="18" charset="0"/>
                <a:cs typeface="Times New Roman" pitchFamily="18" charset="0"/>
              </a:rPr>
              <a:t> права. </a:t>
            </a:r>
            <a:r>
              <a:rPr lang="ru-RU" sz="1500" dirty="0" err="1" smtClean="0">
                <a:latin typeface="Times New Roman" pitchFamily="18" charset="0"/>
                <a:cs typeface="Times New Roman" pitchFamily="18" charset="0"/>
              </a:rPr>
              <a:t>Західні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межі</a:t>
            </a:r>
            <a:r>
              <a:rPr lang="ru-RU" sz="1500" dirty="0" smtClean="0">
                <a:latin typeface="Times New Roman" pitchFamily="18" charset="0"/>
                <a:cs typeface="Times New Roman" pitchFamily="18" charset="0"/>
              </a:rPr>
              <a:t> УНР </a:t>
            </a:r>
            <a:r>
              <a:rPr lang="ru-RU" sz="1500" dirty="0" err="1" smtClean="0">
                <a:latin typeface="Times New Roman" pitchFamily="18" charset="0"/>
                <a:cs typeface="Times New Roman" pitchFamily="18" charset="0"/>
              </a:rPr>
              <a:t>було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встановлено</a:t>
            </a:r>
            <a:r>
              <a:rPr lang="ru-RU" sz="1500" dirty="0" smtClean="0">
                <a:latin typeface="Times New Roman" pitchFamily="18" charset="0"/>
                <a:cs typeface="Times New Roman" pitchFamily="18" charset="0"/>
              </a:rPr>
              <a:t> по </a:t>
            </a:r>
            <a:r>
              <a:rPr lang="ru-RU" sz="1500" dirty="0" err="1" smtClean="0">
                <a:latin typeface="Times New Roman" pitchFamily="18" charset="0"/>
                <a:cs typeface="Times New Roman" pitchFamily="18" charset="0"/>
              </a:rPr>
              <a:t>довоєнних</a:t>
            </a:r>
            <a:r>
              <a:rPr lang="ru-RU" sz="1500" dirty="0" smtClean="0">
                <a:latin typeface="Times New Roman" pitchFamily="18" charset="0"/>
                <a:cs typeface="Times New Roman" pitchFamily="18" charset="0"/>
              </a:rPr>
              <a:t> кордонах </a:t>
            </a:r>
            <a:r>
              <a:rPr lang="ru-RU" sz="1500" dirty="0" err="1" smtClean="0">
                <a:latin typeface="Times New Roman" pitchFamily="18" charset="0"/>
                <a:cs typeface="Times New Roman" pitchFamily="18" charset="0"/>
              </a:rPr>
              <a:t>Росії</a:t>
            </a:r>
            <a:r>
              <a:rPr lang="ru-RU" sz="1500" dirty="0" smtClean="0">
                <a:latin typeface="Times New Roman" pitchFamily="18" charset="0"/>
                <a:cs typeface="Times New Roman" pitchFamily="18" charset="0"/>
              </a:rPr>
              <a:t> та </a:t>
            </a:r>
            <a:r>
              <a:rPr lang="ru-RU" sz="1500" dirty="0" err="1" smtClean="0">
                <a:latin typeface="Times New Roman" pitchFamily="18" charset="0"/>
                <a:cs typeface="Times New Roman" pitchFamily="18" charset="0"/>
              </a:rPr>
              <a:t>Австро-Угорщини</a:t>
            </a:r>
            <a:r>
              <a:rPr lang="ru-RU" sz="1500" dirty="0" smtClean="0">
                <a:latin typeface="Times New Roman" pitchFamily="18" charset="0"/>
                <a:cs typeface="Times New Roman" pitchFamily="18" charset="0"/>
              </a:rPr>
              <a:t>. Кордон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Польщею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дещо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згодом</a:t>
            </a:r>
            <a:r>
              <a:rPr lang="ru-RU" sz="1500" dirty="0" smtClean="0">
                <a:latin typeface="Times New Roman" pitchFamily="18" charset="0"/>
                <a:cs typeface="Times New Roman" pitchFamily="18" charset="0"/>
              </a:rPr>
              <a:t> мала </a:t>
            </a:r>
            <a:r>
              <a:rPr lang="ru-RU" sz="1500" dirty="0" err="1" smtClean="0">
                <a:latin typeface="Times New Roman" pitchFamily="18" charset="0"/>
                <a:cs typeface="Times New Roman" pitchFamily="18" charset="0"/>
              </a:rPr>
              <a:t>визначити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спеціальна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комісія</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основі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етнографічних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відносин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бажань</a:t>
            </a:r>
            <a:r>
              <a:rPr lang="ru-RU" sz="1500" dirty="0" smtClean="0">
                <a:latin typeface="Times New Roman" pitchFamily="18" charset="0"/>
                <a:cs typeface="Times New Roman" pitchFamily="18" charset="0"/>
              </a:rPr>
              <a:t> людности" . За </a:t>
            </a:r>
            <a:r>
              <a:rPr lang="ru-RU" sz="1500" dirty="0" err="1" smtClean="0">
                <a:latin typeface="Times New Roman" pitchFamily="18" charset="0"/>
                <a:cs typeface="Times New Roman" pitchFamily="18" charset="0"/>
              </a:rPr>
              <a:t>збройну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допомогу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Німеччини</a:t>
            </a:r>
            <a:r>
              <a:rPr lang="ru-RU" sz="1500" dirty="0" smtClean="0">
                <a:latin typeface="Times New Roman" pitchFamily="18" charset="0"/>
                <a:cs typeface="Times New Roman" pitchFamily="18" charset="0"/>
              </a:rPr>
              <a:t> та </a:t>
            </a:r>
            <a:r>
              <a:rPr lang="ru-RU" sz="1500" dirty="0" err="1" smtClean="0">
                <a:latin typeface="Times New Roman" pitchFamily="18" charset="0"/>
                <a:cs typeface="Times New Roman" pitchFamily="18" charset="0"/>
              </a:rPr>
              <a:t>Австро-Угорщини</a:t>
            </a:r>
            <a:r>
              <a:rPr lang="ru-RU" sz="1500" dirty="0" smtClean="0">
                <a:latin typeface="Times New Roman" pitchFamily="18" charset="0"/>
                <a:cs typeface="Times New Roman" pitchFamily="18" charset="0"/>
              </a:rPr>
              <a:t> в </a:t>
            </a:r>
            <a:r>
              <a:rPr lang="ru-RU" sz="1500" dirty="0" err="1" smtClean="0">
                <a:latin typeface="Times New Roman" pitchFamily="18" charset="0"/>
                <a:cs typeface="Times New Roman" pitchFamily="18" charset="0"/>
              </a:rPr>
              <a:t>боротьбі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агресії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Радянської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Росії</a:t>
            </a:r>
            <a:r>
              <a:rPr lang="ru-RU" sz="1500" dirty="0" smtClean="0">
                <a:latin typeface="Times New Roman" pitchFamily="18" charset="0"/>
                <a:cs typeface="Times New Roman" pitchFamily="18" charset="0"/>
              </a:rPr>
              <a:t> УНР </a:t>
            </a:r>
            <a:r>
              <a:rPr lang="ru-RU" sz="1500" dirty="0" err="1" smtClean="0">
                <a:latin typeface="Times New Roman" pitchFamily="18" charset="0"/>
                <a:cs typeface="Times New Roman" pitchFamily="18" charset="0"/>
              </a:rPr>
              <a:t>зобов'язувалася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поставити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їм</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липня</a:t>
            </a:r>
            <a:r>
              <a:rPr lang="ru-RU" sz="1500" dirty="0" smtClean="0">
                <a:latin typeface="Times New Roman" pitchFamily="18" charset="0"/>
                <a:cs typeface="Times New Roman" pitchFamily="18" charset="0"/>
              </a:rPr>
              <a:t> 1918р. </a:t>
            </a:r>
            <a:r>
              <a:rPr lang="ru-RU" sz="1500" dirty="0" err="1" smtClean="0">
                <a:latin typeface="Times New Roman" pitchFamily="18" charset="0"/>
                <a:cs typeface="Times New Roman" pitchFamily="18" charset="0"/>
              </a:rPr>
              <a:t>значну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кількість</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хліборобських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промислових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лишок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зокрема</a:t>
            </a:r>
            <a:r>
              <a:rPr lang="ru-RU" sz="1500" dirty="0" smtClean="0">
                <a:latin typeface="Times New Roman" pitchFamily="18" charset="0"/>
                <a:cs typeface="Times New Roman" pitchFamily="18" charset="0"/>
              </a:rPr>
              <a:t> 1 </a:t>
            </a:r>
            <a:r>
              <a:rPr lang="ru-RU" sz="1500" dirty="0" err="1" smtClean="0">
                <a:latin typeface="Times New Roman" pitchFamily="18" charset="0"/>
                <a:cs typeface="Times New Roman" pitchFamily="18" charset="0"/>
              </a:rPr>
              <a:t>млн</a:t>
            </a:r>
            <a:r>
              <a:rPr lang="ru-RU" sz="1500" dirty="0" smtClean="0">
                <a:latin typeface="Times New Roman" pitchFamily="18" charset="0"/>
                <a:cs typeface="Times New Roman" pitchFamily="18" charset="0"/>
              </a:rPr>
              <a:t> т </a:t>
            </a:r>
            <a:r>
              <a:rPr lang="ru-RU" sz="1500" dirty="0" err="1" smtClean="0">
                <a:latin typeface="Times New Roman" pitchFamily="18" charset="0"/>
                <a:cs typeface="Times New Roman" pitchFamily="18" charset="0"/>
              </a:rPr>
              <a:t>збіжжя</a:t>
            </a:r>
            <a:r>
              <a:rPr lang="ru-RU" sz="1500" dirty="0" smtClean="0">
                <a:latin typeface="Times New Roman" pitchFamily="18" charset="0"/>
                <a:cs typeface="Times New Roman" pitchFamily="18" charset="0"/>
              </a:rPr>
              <a:t>, круп, </a:t>
            </a:r>
            <a:r>
              <a:rPr lang="ru-RU" sz="1500" dirty="0" err="1" smtClean="0">
                <a:latin typeface="Times New Roman" pitchFamily="18" charset="0"/>
                <a:cs typeface="Times New Roman" pitchFamily="18" charset="0"/>
              </a:rPr>
              <a:t>м'яса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Інші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пункти</a:t>
            </a:r>
            <a:r>
              <a:rPr lang="ru-RU" sz="1500" dirty="0" smtClean="0">
                <a:latin typeface="Times New Roman" pitchFamily="18" charset="0"/>
                <a:cs typeface="Times New Roman" pitchFamily="18" charset="0"/>
              </a:rPr>
              <a:t> договору </a:t>
            </a:r>
            <a:r>
              <a:rPr lang="ru-RU" sz="1500" dirty="0" err="1" smtClean="0">
                <a:latin typeface="Times New Roman" pitchFamily="18" charset="0"/>
                <a:cs typeface="Times New Roman" pitchFamily="18" charset="0"/>
              </a:rPr>
              <a:t>встановлювали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дипломатичні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відносини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між</a:t>
            </a:r>
            <a:r>
              <a:rPr lang="ru-RU" sz="1500" dirty="0" smtClean="0">
                <a:latin typeface="Times New Roman" pitchFamily="18" charset="0"/>
                <a:cs typeface="Times New Roman" pitchFamily="18" charset="0"/>
              </a:rPr>
              <a:t> УНР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державами центрального блоку, </a:t>
            </a:r>
            <a:r>
              <a:rPr lang="ru-RU" sz="1500" dirty="0" err="1" smtClean="0">
                <a:latin typeface="Times New Roman" pitchFamily="18" charset="0"/>
                <a:cs typeface="Times New Roman" pitchFamily="18" charset="0"/>
              </a:rPr>
              <a:t>регулювали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обмін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військовополоненими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повернення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інтернованих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цивільних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осіб</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Сторони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взаємно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відмовлялися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сплати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контрибуцій</a:t>
            </a:r>
            <a:r>
              <a:rPr lang="ru-RU" sz="1500" dirty="0" smtClean="0">
                <a:latin typeface="Times New Roman" pitchFamily="18" charset="0"/>
                <a:cs typeface="Times New Roman" pitchFamily="18" charset="0"/>
              </a:rPr>
              <a:t>.</a:t>
            </a:r>
          </a:p>
          <a:p>
            <a:pPr marL="85725" indent="174625">
              <a:buNone/>
            </a:pPr>
            <a:r>
              <a:rPr lang="ru-RU" sz="1500" dirty="0" err="1" smtClean="0">
                <a:latin typeface="Times New Roman" pitchFamily="18" charset="0"/>
                <a:cs typeface="Times New Roman" pitchFamily="18" charset="0"/>
              </a:rPr>
              <a:t>Окрему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таємну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статтю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Брестського</a:t>
            </a:r>
            <a:r>
              <a:rPr lang="ru-RU" sz="1500" dirty="0" smtClean="0">
                <a:latin typeface="Times New Roman" pitchFamily="18" charset="0"/>
                <a:cs typeface="Times New Roman" pitchFamily="18" charset="0"/>
              </a:rPr>
              <a:t> миру </a:t>
            </a:r>
            <a:r>
              <a:rPr lang="ru-RU" sz="1500" dirty="0" err="1" smtClean="0">
                <a:latin typeface="Times New Roman" pitchFamily="18" charset="0"/>
                <a:cs typeface="Times New Roman" pitchFamily="18" charset="0"/>
              </a:rPr>
              <a:t>було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укладено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між</a:t>
            </a:r>
            <a:r>
              <a:rPr lang="ru-RU" sz="1500" dirty="0" smtClean="0">
                <a:latin typeface="Times New Roman" pitchFamily="18" charset="0"/>
                <a:cs typeface="Times New Roman" pitchFamily="18" charset="0"/>
              </a:rPr>
              <a:t> УНР та </a:t>
            </a:r>
            <a:r>
              <a:rPr lang="ru-RU" sz="1500" dirty="0" err="1" smtClean="0">
                <a:latin typeface="Times New Roman" pitchFamily="18" charset="0"/>
                <a:cs typeface="Times New Roman" pitchFamily="18" charset="0"/>
              </a:rPr>
              <a:t>Австро-Угорщиною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Остання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зобов'язувалася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поділити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Галичину</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польську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частини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об'єднати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Галичину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Буковиною</a:t>
            </a:r>
            <a:r>
              <a:rPr lang="ru-RU" sz="1500" dirty="0" smtClean="0">
                <a:latin typeface="Times New Roman" pitchFamily="18" charset="0"/>
                <a:cs typeface="Times New Roman" pitchFamily="18" charset="0"/>
              </a:rPr>
              <a:t> в один "</a:t>
            </a:r>
            <a:r>
              <a:rPr lang="ru-RU" sz="1500" dirty="0" err="1" smtClean="0">
                <a:latin typeface="Times New Roman" pitchFamily="18" charset="0"/>
                <a:cs typeface="Times New Roman" pitchFamily="18" charset="0"/>
              </a:rPr>
              <a:t>коронний</a:t>
            </a:r>
            <a:r>
              <a:rPr lang="ru-RU" sz="1500" dirty="0" smtClean="0">
                <a:latin typeface="Times New Roman" pitchFamily="18" charset="0"/>
                <a:cs typeface="Times New Roman" pitchFamily="18" charset="0"/>
              </a:rPr>
              <a:t> край". </a:t>
            </a:r>
            <a:r>
              <a:rPr lang="ru-RU" sz="1500" dirty="0" err="1" smtClean="0">
                <a:latin typeface="Times New Roman" pitchFamily="18" charset="0"/>
                <a:cs typeface="Times New Roman" pitchFamily="18" charset="0"/>
              </a:rPr>
              <a:t>Проте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згодом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Австро-Угорщина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анулювала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цю</a:t>
            </a:r>
            <a:r>
              <a:rPr lang="ru-RU" sz="1500" dirty="0" smtClean="0">
                <a:latin typeface="Times New Roman" pitchFamily="18" charset="0"/>
                <a:cs typeface="Times New Roman" pitchFamily="18" charset="0"/>
              </a:rPr>
              <a:t> угоду.</a:t>
            </a:r>
          </a:p>
          <a:p>
            <a:endParaRPr lang="ru-RU" sz="1500" b="1"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269760"/>
            <a:ext cx="8001056" cy="4873752"/>
          </a:xfrm>
        </p:spPr>
        <p:txBody>
          <a:bodyPr>
            <a:normAutofit/>
          </a:bodyPr>
          <a:lstStyle/>
          <a:p>
            <a:pPr marL="82550" indent="174625">
              <a:buNone/>
            </a:pPr>
            <a:r>
              <a:rPr lang="ru-RU" sz="1500" dirty="0" err="1" smtClean="0">
                <a:latin typeface="Times New Roman" pitchFamily="18" charset="0"/>
                <a:cs typeface="Times New Roman" pitchFamily="18" charset="0"/>
              </a:rPr>
              <a:t>Підписання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Брестського</a:t>
            </a:r>
            <a:r>
              <a:rPr lang="ru-RU" sz="1500" dirty="0" smtClean="0">
                <a:latin typeface="Times New Roman" pitchFamily="18" charset="0"/>
                <a:cs typeface="Times New Roman" pitchFamily="18" charset="0"/>
              </a:rPr>
              <a:t> миру застало уряд УНР на </a:t>
            </a:r>
            <a:r>
              <a:rPr lang="ru-RU" sz="1500" dirty="0" err="1" smtClean="0">
                <a:latin typeface="Times New Roman" pitchFamily="18" charset="0"/>
                <a:cs typeface="Times New Roman" pitchFamily="18" charset="0"/>
              </a:rPr>
              <a:t>Волині</a:t>
            </a:r>
            <a:r>
              <a:rPr lang="ru-RU" sz="1500" dirty="0" smtClean="0">
                <a:latin typeface="Times New Roman" pitchFamily="18" charset="0"/>
                <a:cs typeface="Times New Roman" pitchFamily="18" charset="0"/>
              </a:rPr>
              <a:t>, яку </a:t>
            </a:r>
            <a:r>
              <a:rPr lang="ru-RU" sz="1500" dirty="0" err="1" smtClean="0">
                <a:latin typeface="Times New Roman" pitchFamily="18" charset="0"/>
                <a:cs typeface="Times New Roman" pitchFamily="18" charset="0"/>
              </a:rPr>
              <a:t>українські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визволяли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більшовицьких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інтервентів</a:t>
            </a:r>
            <a:r>
              <a:rPr lang="ru-RU" sz="1500" dirty="0" smtClean="0">
                <a:latin typeface="Times New Roman" pitchFamily="18" charset="0"/>
                <a:cs typeface="Times New Roman" pitchFamily="18" charset="0"/>
              </a:rPr>
              <a:t>. 12 лютого 1918 р. уряд </a:t>
            </a:r>
            <a:r>
              <a:rPr lang="ru-RU" sz="1500" dirty="0" err="1" smtClean="0">
                <a:latin typeface="Times New Roman" pitchFamily="18" charset="0"/>
                <a:cs typeface="Times New Roman" pitchFamily="18" charset="0"/>
              </a:rPr>
              <a:t>звернувся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проханням</a:t>
            </a:r>
            <a:r>
              <a:rPr lang="ru-RU" sz="1500" dirty="0" smtClean="0">
                <a:latin typeface="Times New Roman" pitchFamily="18" charset="0"/>
                <a:cs typeface="Times New Roman" pitchFamily="18" charset="0"/>
              </a:rPr>
              <a:t> про </a:t>
            </a:r>
            <a:r>
              <a:rPr lang="ru-RU" sz="1500" dirty="0" err="1" smtClean="0">
                <a:latin typeface="Times New Roman" pitchFamily="18" charset="0"/>
                <a:cs typeface="Times New Roman" pitchFamily="18" charset="0"/>
              </a:rPr>
              <a:t>військову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допомогу</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Німеччини</a:t>
            </a:r>
            <a:r>
              <a:rPr lang="ru-RU" sz="1500" dirty="0" smtClean="0">
                <a:latin typeface="Times New Roman" pitchFamily="18" charset="0"/>
                <a:cs typeface="Times New Roman" pitchFamily="18" charset="0"/>
              </a:rPr>
              <a:t> та </a:t>
            </a:r>
            <a:r>
              <a:rPr lang="ru-RU" sz="1500" dirty="0" err="1" smtClean="0">
                <a:latin typeface="Times New Roman" pitchFamily="18" charset="0"/>
                <a:cs typeface="Times New Roman" pitchFamily="18" charset="0"/>
              </a:rPr>
              <a:t>Австро-Угорщини</a:t>
            </a:r>
            <a:r>
              <a:rPr lang="ru-RU" sz="1500" dirty="0" smtClean="0">
                <a:latin typeface="Times New Roman" pitchFamily="18" charset="0"/>
                <a:cs typeface="Times New Roman" pitchFamily="18" charset="0"/>
              </a:rPr>
              <a:t>. Через </a:t>
            </a:r>
            <a:r>
              <a:rPr lang="ru-RU" sz="1500" dirty="0" err="1" smtClean="0">
                <a:latin typeface="Times New Roman" pitchFamily="18" charset="0"/>
                <a:cs typeface="Times New Roman" pitchFamily="18" charset="0"/>
              </a:rPr>
              <a:t>кілька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днів</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територію</a:t>
            </a:r>
            <a:r>
              <a:rPr lang="ru-RU" sz="1500" dirty="0" smtClean="0">
                <a:latin typeface="Times New Roman" pitchFamily="18" charset="0"/>
                <a:cs typeface="Times New Roman" pitchFamily="18" charset="0"/>
              </a:rPr>
              <a:t> УНР </a:t>
            </a:r>
            <a:r>
              <a:rPr lang="ru-RU" sz="1500" dirty="0" err="1" smtClean="0">
                <a:latin typeface="Times New Roman" pitchFamily="18" charset="0"/>
                <a:cs typeface="Times New Roman" pitchFamily="18" charset="0"/>
              </a:rPr>
              <a:t>увійшла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могутня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австро-німецька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армія</a:t>
            </a:r>
            <a:r>
              <a:rPr lang="ru-RU" sz="1500" dirty="0" smtClean="0">
                <a:latin typeface="Times New Roman" pitchFamily="18" charset="0"/>
                <a:cs typeface="Times New Roman" pitchFamily="18" charset="0"/>
              </a:rPr>
              <a:t> — </a:t>
            </a:r>
            <a:r>
              <a:rPr lang="ru-RU" sz="1500" dirty="0" err="1" smtClean="0">
                <a:latin typeface="Times New Roman" pitchFamily="18" charset="0"/>
                <a:cs typeface="Times New Roman" pitchFamily="18" charset="0"/>
              </a:rPr>
              <a:t>понад</a:t>
            </a:r>
            <a:r>
              <a:rPr lang="ru-RU" sz="1500" dirty="0" smtClean="0">
                <a:latin typeface="Times New Roman" pitchFamily="18" charset="0"/>
                <a:cs typeface="Times New Roman" pitchFamily="18" charset="0"/>
              </a:rPr>
              <a:t> 460 тис. </a:t>
            </a:r>
            <a:r>
              <a:rPr lang="ru-RU" sz="1500" dirty="0" err="1" smtClean="0">
                <a:latin typeface="Times New Roman" pitchFamily="18" charset="0"/>
                <a:cs typeface="Times New Roman" pitchFamily="18" charset="0"/>
              </a:rPr>
              <a:t>чол</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Це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надало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австро-німецькій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допомозі</a:t>
            </a:r>
            <a:r>
              <a:rPr lang="ru-RU" sz="1500" dirty="0" smtClean="0">
                <a:latin typeface="Times New Roman" pitchFamily="18" charset="0"/>
                <a:cs typeface="Times New Roman" pitchFamily="18" charset="0"/>
              </a:rPr>
              <a:t> характер </a:t>
            </a:r>
            <a:r>
              <a:rPr lang="ru-RU" sz="1500" dirty="0" err="1" smtClean="0">
                <a:latin typeface="Times New Roman" pitchFamily="18" charset="0"/>
                <a:cs typeface="Times New Roman" pitchFamily="18" charset="0"/>
              </a:rPr>
              <a:t>окупації</a:t>
            </a:r>
            <a:r>
              <a:rPr lang="ru-RU" sz="1500" dirty="0" smtClean="0">
                <a:latin typeface="Times New Roman" pitchFamily="18" charset="0"/>
                <a:cs typeface="Times New Roman" pitchFamily="18" charset="0"/>
              </a:rPr>
              <a:t>. Тим </a:t>
            </a:r>
            <a:r>
              <a:rPr lang="ru-RU" sz="1500" dirty="0" err="1" smtClean="0">
                <a:latin typeface="Times New Roman" pitchFamily="18" charset="0"/>
                <a:cs typeface="Times New Roman" pitchFamily="18" charset="0"/>
              </a:rPr>
              <a:t>більше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що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делегати</a:t>
            </a:r>
            <a:r>
              <a:rPr lang="ru-RU" sz="1500" dirty="0" smtClean="0">
                <a:latin typeface="Times New Roman" pitchFamily="18" charset="0"/>
                <a:cs typeface="Times New Roman" pitchFamily="18" charset="0"/>
              </a:rPr>
              <a:t> на переговорах у </a:t>
            </a:r>
            <a:r>
              <a:rPr lang="ru-RU" sz="1500" dirty="0" err="1" smtClean="0">
                <a:latin typeface="Times New Roman" pitchFamily="18" charset="0"/>
                <a:cs typeface="Times New Roman" pitchFamily="18" charset="0"/>
              </a:rPr>
              <a:t>Бресті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добивалися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щоб</a:t>
            </a:r>
            <a:r>
              <a:rPr lang="ru-RU" sz="1500" dirty="0" smtClean="0">
                <a:latin typeface="Times New Roman" pitchFamily="18" charset="0"/>
                <a:cs typeface="Times New Roman" pitchFamily="18" charset="0"/>
              </a:rPr>
              <a:t> в УНР </a:t>
            </a:r>
            <a:r>
              <a:rPr lang="ru-RU" sz="1500" dirty="0" err="1" smtClean="0">
                <a:latin typeface="Times New Roman" pitchFamily="18" charset="0"/>
                <a:cs typeface="Times New Roman" pitchFamily="18" charset="0"/>
              </a:rPr>
              <a:t>були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направлені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Українські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січові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стрільці</a:t>
            </a:r>
            <a:r>
              <a:rPr lang="ru-RU" sz="1500" dirty="0" smtClean="0">
                <a:latin typeface="Times New Roman" pitchFamily="18" charset="0"/>
                <a:cs typeface="Times New Roman" pitchFamily="18" charset="0"/>
              </a:rPr>
              <a:t> та </a:t>
            </a:r>
            <a:r>
              <a:rPr lang="ru-RU" sz="1500" dirty="0" err="1" smtClean="0">
                <a:latin typeface="Times New Roman" pitchFamily="18" charset="0"/>
                <a:cs typeface="Times New Roman" pitchFamily="18" charset="0"/>
              </a:rPr>
              <a:t>частини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сформовані</a:t>
            </a:r>
            <a:r>
              <a:rPr lang="ru-RU" sz="1500" dirty="0" smtClean="0">
                <a:latin typeface="Times New Roman" pitchFamily="18" charset="0"/>
                <a:cs typeface="Times New Roman" pitchFamily="18" charset="0"/>
              </a:rPr>
              <a:t> в </a:t>
            </a:r>
            <a:r>
              <a:rPr lang="ru-RU" sz="1500" dirty="0" err="1" smtClean="0">
                <a:latin typeface="Times New Roman" pitchFamily="18" charset="0"/>
                <a:cs typeface="Times New Roman" pitchFamily="18" charset="0"/>
              </a:rPr>
              <a:t>Австро-Угорщині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Німеччині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військовополонених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українців</a:t>
            </a:r>
            <a:r>
              <a:rPr lang="ru-RU" sz="1500" dirty="0" smtClean="0">
                <a:latin typeface="Times New Roman" pitchFamily="18" charset="0"/>
                <a:cs typeface="Times New Roman" pitchFamily="18" charset="0"/>
              </a:rPr>
              <a:t> (30 тис. </a:t>
            </a:r>
            <a:r>
              <a:rPr lang="ru-RU" sz="1500" dirty="0" err="1" smtClean="0">
                <a:latin typeface="Times New Roman" pitchFamily="18" charset="0"/>
                <a:cs typeface="Times New Roman" pitchFamily="18" charset="0"/>
              </a:rPr>
              <a:t>осіб</a:t>
            </a:r>
            <a:r>
              <a:rPr lang="ru-RU" sz="1500" dirty="0" smtClean="0">
                <a:latin typeface="Times New Roman" pitchFamily="18" charset="0"/>
                <a:cs typeface="Times New Roman" pitchFamily="18" charset="0"/>
              </a:rPr>
              <a:t>).</a:t>
            </a:r>
          </a:p>
          <a:p>
            <a:pPr marL="82550" indent="174625">
              <a:buNone/>
            </a:pPr>
            <a:r>
              <a:rPr lang="ru-RU" sz="1500" dirty="0" err="1" smtClean="0">
                <a:latin typeface="Times New Roman" pitchFamily="18" charset="0"/>
                <a:cs typeface="Times New Roman" pitchFamily="18" charset="0"/>
              </a:rPr>
              <a:t>Українські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війська</a:t>
            </a:r>
            <a:r>
              <a:rPr lang="ru-RU" sz="1500" dirty="0" smtClean="0">
                <a:latin typeface="Times New Roman" pitchFamily="18" charset="0"/>
                <a:cs typeface="Times New Roman" pitchFamily="18" charset="0"/>
              </a:rPr>
              <a:t> за </a:t>
            </a:r>
            <a:r>
              <a:rPr lang="ru-RU" sz="1500" dirty="0" err="1" smtClean="0">
                <a:latin typeface="Times New Roman" pitchFamily="18" charset="0"/>
                <a:cs typeface="Times New Roman" pitchFamily="18" charset="0"/>
              </a:rPr>
              <a:t>допомогою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німецьких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підрозділів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розчистили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від</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більшовиків</a:t>
            </a:r>
            <a:r>
              <a:rPr lang="ru-RU" sz="1500" dirty="0" smtClean="0">
                <a:latin typeface="Times New Roman" pitchFamily="18" charset="0"/>
                <a:cs typeface="Times New Roman" pitchFamily="18" charset="0"/>
              </a:rPr>
              <a:t> шлях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Житомира на </a:t>
            </a:r>
            <a:r>
              <a:rPr lang="ru-RU" sz="1500" dirty="0" err="1" smtClean="0">
                <a:latin typeface="Times New Roman" pitchFamily="18" charset="0"/>
                <a:cs typeface="Times New Roman" pitchFamily="18" charset="0"/>
              </a:rPr>
              <a:t>Бердичів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2 </a:t>
            </a:r>
            <a:r>
              <a:rPr lang="ru-RU" sz="1500" dirty="0" err="1" smtClean="0">
                <a:latin typeface="Times New Roman" pitchFamily="18" charset="0"/>
                <a:cs typeface="Times New Roman" pitchFamily="18" charset="0"/>
              </a:rPr>
              <a:t>березня</a:t>
            </a:r>
            <a:r>
              <a:rPr lang="ru-RU" sz="1500" dirty="0" smtClean="0">
                <a:latin typeface="Times New Roman" pitchFamily="18" charset="0"/>
                <a:cs typeface="Times New Roman" pitchFamily="18" charset="0"/>
              </a:rPr>
              <a:t> 1918 р. </a:t>
            </a:r>
            <a:r>
              <a:rPr lang="ru-RU" sz="1500" dirty="0" err="1" smtClean="0">
                <a:latin typeface="Times New Roman" pitchFamily="18" charset="0"/>
                <a:cs typeface="Times New Roman" pitchFamily="18" charset="0"/>
              </a:rPr>
              <a:t>ввійшли</a:t>
            </a:r>
            <a:r>
              <a:rPr lang="ru-RU" sz="1500" dirty="0" smtClean="0">
                <a:latin typeface="Times New Roman" pitchFamily="18" charset="0"/>
                <a:cs typeface="Times New Roman" pitchFamily="18" charset="0"/>
              </a:rPr>
              <a:t> у </a:t>
            </a:r>
            <a:r>
              <a:rPr lang="ru-RU" sz="1500" dirty="0" err="1" smtClean="0">
                <a:latin typeface="Times New Roman" pitchFamily="18" charset="0"/>
                <a:cs typeface="Times New Roman" pitchFamily="18" charset="0"/>
              </a:rPr>
              <a:t>Київ</a:t>
            </a:r>
            <a:r>
              <a:rPr lang="ru-RU" sz="1500" dirty="0" smtClean="0">
                <a:latin typeface="Times New Roman" pitchFamily="18" charset="0"/>
                <a:cs typeface="Times New Roman" pitchFamily="18" charset="0"/>
              </a:rPr>
              <a:t>. До </a:t>
            </a:r>
            <a:r>
              <a:rPr lang="ru-RU" sz="1500" dirty="0" err="1" smtClean="0">
                <a:latin typeface="Times New Roman" pitchFamily="18" charset="0"/>
                <a:cs typeface="Times New Roman" pitchFamily="18" charset="0"/>
              </a:rPr>
              <a:t>столиці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повернулися</a:t>
            </a:r>
            <a:r>
              <a:rPr lang="ru-RU" sz="1500" dirty="0" smtClean="0">
                <a:latin typeface="Times New Roman" pitchFamily="18" charset="0"/>
                <a:cs typeface="Times New Roman" pitchFamily="18" charset="0"/>
              </a:rPr>
              <a:t> Центральна Рада </a:t>
            </a:r>
            <a:r>
              <a:rPr lang="ru-RU" sz="1500" dirty="0" err="1" smtClean="0">
                <a:latin typeface="Times New Roman" pitchFamily="18" charset="0"/>
                <a:cs typeface="Times New Roman" pitchFamily="18" charset="0"/>
              </a:rPr>
              <a:t>і</a:t>
            </a:r>
            <a:r>
              <a:rPr lang="ru-RU" sz="1500" dirty="0" smtClean="0">
                <a:latin typeface="Times New Roman" pitchFamily="18" charset="0"/>
                <a:cs typeface="Times New Roman" pitchFamily="18" charset="0"/>
              </a:rPr>
              <a:t> уряд В.Голубовича.</a:t>
            </a:r>
          </a:p>
          <a:p>
            <a:pPr marL="82550" indent="174625">
              <a:buNone/>
            </a:pPr>
            <a:r>
              <a:rPr lang="ru-RU" sz="1500" dirty="0" smtClean="0">
                <a:latin typeface="Times New Roman" pitchFamily="18" charset="0"/>
                <a:cs typeface="Times New Roman" pitchFamily="18" charset="0"/>
              </a:rPr>
              <a:t>Через </a:t>
            </a:r>
            <a:r>
              <a:rPr lang="ru-RU" sz="1500" dirty="0" err="1" smtClean="0">
                <a:latin typeface="Times New Roman" pitchFamily="18" charset="0"/>
                <a:cs typeface="Times New Roman" pitchFamily="18" charset="0"/>
              </a:rPr>
              <a:t>кілька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тижнів</a:t>
            </a:r>
            <a:r>
              <a:rPr lang="ru-RU" sz="1500" dirty="0" smtClean="0">
                <a:latin typeface="Times New Roman" pitchFamily="18" charset="0"/>
                <a:cs typeface="Times New Roman" pitchFamily="18" charset="0"/>
              </a:rPr>
              <a:t> в </a:t>
            </a:r>
            <a:r>
              <a:rPr lang="ru-RU" sz="1500" dirty="0" err="1" smtClean="0">
                <a:latin typeface="Times New Roman" pitchFamily="18" charset="0"/>
                <a:cs typeface="Times New Roman" pitchFamily="18" charset="0"/>
              </a:rPr>
              <a:t>Україні</a:t>
            </a:r>
            <a:r>
              <a:rPr lang="ru-RU" sz="1500" dirty="0" smtClean="0">
                <a:latin typeface="Times New Roman" pitchFamily="18" charset="0"/>
                <a:cs typeface="Times New Roman" pitchFamily="18" charset="0"/>
              </a:rPr>
              <a:t> не </a:t>
            </a:r>
            <a:r>
              <a:rPr lang="ru-RU" sz="1500" dirty="0" err="1" smtClean="0">
                <a:latin typeface="Times New Roman" pitchFamily="18" charset="0"/>
                <a:cs typeface="Times New Roman" pitchFamily="18" charset="0"/>
              </a:rPr>
              <a:t>залишилося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жодного</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червоноармійця</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Німецькі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австро-угорські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війська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зайняли</a:t>
            </a:r>
            <a:r>
              <a:rPr lang="ru-RU" sz="1500" dirty="0" smtClean="0">
                <a:latin typeface="Times New Roman" pitchFamily="18" charset="0"/>
                <a:cs typeface="Times New Roman" pitchFamily="18" charset="0"/>
              </a:rPr>
              <a:t> всю </a:t>
            </a:r>
            <a:r>
              <a:rPr lang="ru-RU" sz="1500" dirty="0" err="1" smtClean="0">
                <a:latin typeface="Times New Roman" pitchFamily="18" charset="0"/>
                <a:cs typeface="Times New Roman" pitchFamily="18" charset="0"/>
              </a:rPr>
              <a:t>Україну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Німці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розташувалися</a:t>
            </a:r>
            <a:r>
              <a:rPr lang="ru-RU" sz="1500" dirty="0" smtClean="0">
                <a:latin typeface="Times New Roman" pitchFamily="18" charset="0"/>
                <a:cs typeface="Times New Roman" pitchFamily="18" charset="0"/>
              </a:rPr>
              <a:t> на </a:t>
            </a:r>
            <a:r>
              <a:rPr lang="ru-RU" sz="1500" dirty="0" err="1" smtClean="0">
                <a:latin typeface="Times New Roman" pitchFamily="18" charset="0"/>
                <a:cs typeface="Times New Roman" pitchFamily="18" charset="0"/>
              </a:rPr>
              <a:t>півночі</a:t>
            </a:r>
            <a:r>
              <a:rPr lang="ru-RU" sz="1500" dirty="0" smtClean="0">
                <a:latin typeface="Times New Roman" pitchFamily="18" charset="0"/>
                <a:cs typeface="Times New Roman" pitchFamily="18" charset="0"/>
              </a:rPr>
              <a:t> УНР, а </a:t>
            </a:r>
            <a:r>
              <a:rPr lang="ru-RU" sz="1500" dirty="0" err="1" smtClean="0">
                <a:latin typeface="Times New Roman" pitchFamily="18" charset="0"/>
                <a:cs typeface="Times New Roman" pitchFamily="18" charset="0"/>
              </a:rPr>
              <a:t>австроугорці</a:t>
            </a:r>
            <a:r>
              <a:rPr lang="ru-RU" sz="1500" dirty="0" smtClean="0">
                <a:latin typeface="Times New Roman" pitchFamily="18" charset="0"/>
                <a:cs typeface="Times New Roman" pitchFamily="18" charset="0"/>
              </a:rPr>
              <a:t> — на </a:t>
            </a:r>
            <a:r>
              <a:rPr lang="ru-RU" sz="1500" dirty="0" err="1" smtClean="0">
                <a:latin typeface="Times New Roman" pitchFamily="18" charset="0"/>
                <a:cs typeface="Times New Roman" pitchFamily="18" charset="0"/>
              </a:rPr>
              <a:t>півдні</a:t>
            </a:r>
            <a:r>
              <a:rPr lang="ru-RU" sz="1500" dirty="0" smtClean="0">
                <a:latin typeface="Times New Roman" pitchFamily="18" charset="0"/>
                <a:cs typeface="Times New Roman" pitchFamily="18" charset="0"/>
              </a:rPr>
              <a:t>. Центральна Рада та </a:t>
            </a:r>
            <a:r>
              <a:rPr lang="ru-RU" sz="1500" dirty="0" err="1" smtClean="0">
                <a:latin typeface="Times New Roman" pitchFamily="18" charset="0"/>
                <a:cs typeface="Times New Roman" pitchFamily="18" charset="0"/>
              </a:rPr>
              <a:t>її</a:t>
            </a:r>
            <a:r>
              <a:rPr lang="ru-RU" sz="1500" dirty="0" smtClean="0">
                <a:latin typeface="Times New Roman" pitchFamily="18" charset="0"/>
                <a:cs typeface="Times New Roman" pitchFamily="18" charset="0"/>
              </a:rPr>
              <a:t> уряд закликали </a:t>
            </a:r>
            <a:r>
              <a:rPr lang="ru-RU" sz="1500" dirty="0" err="1" smtClean="0">
                <a:latin typeface="Times New Roman" pitchFamily="18" charset="0"/>
                <a:cs typeface="Times New Roman" pitchFamily="18" charset="0"/>
              </a:rPr>
              <a:t>український</a:t>
            </a:r>
            <a:r>
              <a:rPr lang="ru-RU" sz="1500" dirty="0" smtClean="0">
                <a:latin typeface="Times New Roman" pitchFamily="18" charset="0"/>
                <a:cs typeface="Times New Roman" pitchFamily="18" charset="0"/>
              </a:rPr>
              <a:t> народ до </a:t>
            </a:r>
            <a:r>
              <a:rPr lang="ru-RU" sz="1500" dirty="0" err="1" smtClean="0">
                <a:latin typeface="Times New Roman" pitchFamily="18" charset="0"/>
                <a:cs typeface="Times New Roman" pitchFamily="18" charset="0"/>
              </a:rPr>
              <a:t>спокою</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Однак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широкі</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верстви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українства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недовір'ям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зустріли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нових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окупантів</a:t>
            </a:r>
            <a:r>
              <a:rPr lang="ru-RU" sz="1500" dirty="0" smtClean="0">
                <a:latin typeface="Times New Roman" pitchFamily="18" charset="0"/>
                <a:cs typeface="Times New Roman" pitchFamily="18" charset="0"/>
              </a:rPr>
              <a:t>.</a:t>
            </a:r>
          </a:p>
          <a:p>
            <a:endParaRPr lang="ru-RU" sz="1500" dirty="0">
              <a:latin typeface="Times New Roman" pitchFamily="18" charset="0"/>
              <a:cs typeface="Times New Roman" pitchFamily="18" charset="0"/>
            </a:endParaRPr>
          </a:p>
        </p:txBody>
      </p:sp>
      <p:pic>
        <p:nvPicPr>
          <p:cNvPr id="15362" name="Picture 2" descr="File:Brest-litovsk-feb-9-1918a.jpg"/>
          <p:cNvPicPr>
            <a:picLocks noChangeAspect="1" noChangeArrowheads="1"/>
          </p:cNvPicPr>
          <p:nvPr/>
        </p:nvPicPr>
        <p:blipFill>
          <a:blip r:embed="rId2"/>
          <a:srcRect l="3661" t="10870"/>
          <a:stretch>
            <a:fillRect/>
          </a:stretch>
        </p:blipFill>
        <p:spPr bwMode="auto">
          <a:xfrm>
            <a:off x="500034" y="3786190"/>
            <a:ext cx="5069142" cy="3071810"/>
          </a:xfrm>
          <a:prstGeom prst="rect">
            <a:avLst/>
          </a:prstGeom>
          <a:noFill/>
        </p:spPr>
      </p:pic>
      <p:sp>
        <p:nvSpPr>
          <p:cNvPr id="4" name="TextBox 3"/>
          <p:cNvSpPr txBox="1"/>
          <p:nvPr/>
        </p:nvSpPr>
        <p:spPr>
          <a:xfrm>
            <a:off x="5715008" y="6215082"/>
            <a:ext cx="2571768" cy="276999"/>
          </a:xfrm>
          <a:prstGeom prst="rect">
            <a:avLst/>
          </a:prstGeom>
          <a:noFill/>
        </p:spPr>
        <p:txBody>
          <a:bodyPr wrap="square" rtlCol="0">
            <a:spAutoFit/>
          </a:bodyPr>
          <a:lstStyle/>
          <a:p>
            <a:pPr algn="ctr"/>
            <a:r>
              <a:rPr lang="ru-RU" sz="1200" b="1" dirty="0" err="1" smtClean="0">
                <a:latin typeface="Times New Roman" pitchFamily="18" charset="0"/>
                <a:cs typeface="Times New Roman" pitchFamily="18" charset="0"/>
              </a:rPr>
              <a:t>Підписання</a:t>
            </a:r>
            <a:r>
              <a:rPr lang="ru-RU" sz="1200" b="1" dirty="0" smtClean="0">
                <a:latin typeface="Times New Roman" pitchFamily="18" charset="0"/>
                <a:cs typeface="Times New Roman" pitchFamily="18" charset="0"/>
              </a:rPr>
              <a:t> </a:t>
            </a:r>
            <a:r>
              <a:rPr lang="ru-RU" sz="1200" b="1" dirty="0" err="1" smtClean="0">
                <a:latin typeface="Times New Roman" pitchFamily="18" charset="0"/>
                <a:cs typeface="Times New Roman" pitchFamily="18" charset="0"/>
              </a:rPr>
              <a:t>Брестського</a:t>
            </a:r>
            <a:r>
              <a:rPr lang="ru-RU" sz="1200" b="1" dirty="0" smtClean="0">
                <a:latin typeface="Times New Roman" pitchFamily="18" charset="0"/>
                <a:cs typeface="Times New Roman" pitchFamily="18" charset="0"/>
              </a:rPr>
              <a:t> миру</a:t>
            </a:r>
            <a:r>
              <a:rPr lang="ru-RU" sz="1200" b="1" dirty="0" smtClean="0">
                <a:latin typeface="Times New Roman" pitchFamily="18" charset="0"/>
                <a:cs typeface="Times New Roman" pitchFamily="18" charset="0"/>
              </a:rPr>
              <a:t>.</a:t>
            </a:r>
            <a:endParaRPr lang="ru-RU" sz="1200" b="1" dirty="0" smtClean="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2245</TotalTime>
  <Words>8871</Words>
  <Application>Microsoft Office PowerPoint</Application>
  <PresentationFormat>Экран (4:3)</PresentationFormat>
  <Paragraphs>155</Paragraphs>
  <Slides>35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Эркер</vt:lpstr>
      <vt:lpstr>Історія України: Українська національна революція</vt:lpstr>
      <vt:lpstr>План</vt:lpstr>
      <vt:lpstr>Утворення Центральної Ради</vt:lpstr>
      <vt:lpstr>І Універсал</vt:lpstr>
      <vt:lpstr>ІІ Універсал</vt:lpstr>
      <vt:lpstr>ІІІ Універсал</vt:lpstr>
      <vt:lpstr>IV Універсал</vt:lpstr>
      <vt:lpstr>Брестський мир</vt:lpstr>
      <vt:lpstr>Слайд 9</vt:lpstr>
      <vt:lpstr>Розпуск Центральної Ради</vt:lpstr>
      <vt:lpstr>Утворення радянської "УНР"</vt:lpstr>
      <vt:lpstr>Слайд 12</vt:lpstr>
      <vt:lpstr>Слайд 13</vt:lpstr>
      <vt:lpstr>Проголошення незалежності УНР</vt:lpstr>
      <vt:lpstr>Слайд 15</vt:lpstr>
      <vt:lpstr> Українська Держава гетьмана  Павла Скоропадського</vt:lpstr>
      <vt:lpstr>Слайд 17</vt:lpstr>
      <vt:lpstr>Слайд 18</vt:lpstr>
      <vt:lpstr>Внутрішня політика</vt:lpstr>
      <vt:lpstr>Слайд 20</vt:lpstr>
      <vt:lpstr>Зовнішньополітична діяльність</vt:lpstr>
      <vt:lpstr>Прорахунки Гетьманату</vt:lpstr>
      <vt:lpstr>Антигетьманська опозиція</vt:lpstr>
      <vt:lpstr>Слайд 24</vt:lpstr>
      <vt:lpstr>Ліквідація Гетьманату</vt:lpstr>
      <vt:lpstr>Відречення гетьмана од гасла самостійної України</vt:lpstr>
      <vt:lpstr>Утворення Директорії</vt:lpstr>
      <vt:lpstr>Директорія</vt:lpstr>
      <vt:lpstr>Україна в 1919 році</vt:lpstr>
      <vt:lpstr>Слайд 30</vt:lpstr>
      <vt:lpstr>Західно-Українська Народна Республіка</vt:lpstr>
      <vt:lpstr>Слайд 32</vt:lpstr>
      <vt:lpstr>Проголошення ЗУНР</vt:lpstr>
      <vt:lpstr>Слайд 34</vt:lpstr>
      <vt:lpstr>Використана література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Історія України: Українська національна революція</dc:title>
  <dc:creator>1</dc:creator>
  <cp:lastModifiedBy>1</cp:lastModifiedBy>
  <cp:revision>76</cp:revision>
  <dcterms:created xsi:type="dcterms:W3CDTF">2014-05-03T10:04:53Z</dcterms:created>
  <dcterms:modified xsi:type="dcterms:W3CDTF">2014-05-06T21:11:01Z</dcterms:modified>
</cp:coreProperties>
</file>