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87" r:id="rId2"/>
    <p:sldId id="422" r:id="rId3"/>
    <p:sldId id="388" r:id="rId4"/>
    <p:sldId id="389" r:id="rId5"/>
    <p:sldId id="390" r:id="rId6"/>
    <p:sldId id="392" r:id="rId7"/>
    <p:sldId id="394" r:id="rId8"/>
    <p:sldId id="396" r:id="rId9"/>
    <p:sldId id="397" r:id="rId10"/>
    <p:sldId id="400" r:id="rId11"/>
    <p:sldId id="403" r:id="rId12"/>
    <p:sldId id="404" r:id="rId13"/>
    <p:sldId id="408" r:id="rId14"/>
    <p:sldId id="410" r:id="rId15"/>
    <p:sldId id="421" r:id="rId16"/>
    <p:sldId id="412" r:id="rId17"/>
    <p:sldId id="413" r:id="rId18"/>
    <p:sldId id="415" r:id="rId19"/>
    <p:sldId id="416" r:id="rId20"/>
    <p:sldId id="418" r:id="rId21"/>
    <p:sldId id="419" r:id="rId22"/>
    <p:sldId id="420" r:id="rId2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20031"/>
    <a:srgbClr val="990000"/>
    <a:srgbClr val="D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775" autoAdjust="0"/>
  </p:normalViewPr>
  <p:slideViewPr>
    <p:cSldViewPr>
      <p:cViewPr>
        <p:scale>
          <a:sx n="100" d="100"/>
          <a:sy n="100" d="100"/>
        </p:scale>
        <p:origin x="-30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7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A33796-773F-40DF-90CF-0CFB2E08EE2B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2E5A652-11F1-424A-ACF0-6F478ED45543}">
      <dgm:prSet phldrT="[Текст]"/>
      <dgm:spPr/>
      <dgm:t>
        <a:bodyPr/>
        <a:lstStyle/>
        <a:p>
          <a:r>
            <a:rPr lang="ru-RU" dirty="0" err="1"/>
            <a:t>Біль</a:t>
          </a:r>
          <a:r>
            <a:rPr lang="ru-RU" dirty="0"/>
            <a:t> </a:t>
          </a:r>
          <a:r>
            <a:rPr lang="uk-UA" dirty="0"/>
            <a:t>у</a:t>
          </a:r>
          <a:r>
            <a:rPr lang="ru-RU" dirty="0"/>
            <a:t> </a:t>
          </a:r>
          <a:r>
            <a:rPr lang="ru-RU" dirty="0" err="1"/>
            <a:t>горлі</a:t>
          </a:r>
          <a:endParaRPr lang="ru-RU" dirty="0"/>
        </a:p>
      </dgm:t>
    </dgm:pt>
    <dgm:pt modelId="{EAC3B006-B2AB-4837-89C8-33FA0A582EE5}" type="parTrans" cxnId="{546200A2-CC00-4372-8F57-C6DC931E0C83}">
      <dgm:prSet/>
      <dgm:spPr/>
      <dgm:t>
        <a:bodyPr/>
        <a:lstStyle/>
        <a:p>
          <a:endParaRPr lang="ru-RU"/>
        </a:p>
      </dgm:t>
    </dgm:pt>
    <dgm:pt modelId="{8755AFAA-02C8-4265-B1F1-49E25F47D0F9}" type="sibTrans" cxnId="{546200A2-CC00-4372-8F57-C6DC931E0C83}">
      <dgm:prSet/>
      <dgm:spPr/>
      <dgm:t>
        <a:bodyPr/>
        <a:lstStyle/>
        <a:p>
          <a:endParaRPr lang="ru-RU"/>
        </a:p>
      </dgm:t>
    </dgm:pt>
    <dgm:pt modelId="{2C33BB1C-4F43-4A02-83DA-B02A44553B96}">
      <dgm:prSet phldrT="[Текст]"/>
      <dgm:spPr/>
      <dgm:t>
        <a:bodyPr/>
        <a:lstStyle/>
        <a:p>
          <a:r>
            <a:rPr lang="ru-RU" dirty="0" err="1"/>
            <a:t>Риніт</a:t>
          </a:r>
          <a:endParaRPr lang="ru-RU" dirty="0"/>
        </a:p>
      </dgm:t>
    </dgm:pt>
    <dgm:pt modelId="{8BFDF7A5-BA8E-4815-8F7C-F87130CC0192}" type="parTrans" cxnId="{452D1BAF-72EF-4BFA-8970-75B24801E69E}">
      <dgm:prSet/>
      <dgm:spPr/>
      <dgm:t>
        <a:bodyPr/>
        <a:lstStyle/>
        <a:p>
          <a:endParaRPr lang="ru-RU"/>
        </a:p>
      </dgm:t>
    </dgm:pt>
    <dgm:pt modelId="{2D730A90-5653-4432-8650-885784914DE0}" type="sibTrans" cxnId="{452D1BAF-72EF-4BFA-8970-75B24801E69E}">
      <dgm:prSet/>
      <dgm:spPr/>
      <dgm:t>
        <a:bodyPr/>
        <a:lstStyle/>
        <a:p>
          <a:endParaRPr lang="ru-RU"/>
        </a:p>
      </dgm:t>
    </dgm:pt>
    <dgm:pt modelId="{9BB9989D-047F-42E9-B153-DF1980EE913E}">
      <dgm:prSet phldrT="[Текст]"/>
      <dgm:spPr/>
      <dgm:t>
        <a:bodyPr/>
        <a:lstStyle/>
        <a:p>
          <a:r>
            <a:rPr lang="ru-RU" dirty="0"/>
            <a:t>Кашель</a:t>
          </a:r>
        </a:p>
      </dgm:t>
    </dgm:pt>
    <dgm:pt modelId="{E0BD9A89-5195-470D-BA27-54682A75B3F5}" type="parTrans" cxnId="{C732FD4B-C69C-4885-A1FB-9A459884850F}">
      <dgm:prSet/>
      <dgm:spPr/>
      <dgm:t>
        <a:bodyPr/>
        <a:lstStyle/>
        <a:p>
          <a:endParaRPr lang="ru-RU"/>
        </a:p>
      </dgm:t>
    </dgm:pt>
    <dgm:pt modelId="{89156DC2-70DE-4B7C-B33F-08CC62586B8C}" type="sibTrans" cxnId="{C732FD4B-C69C-4885-A1FB-9A459884850F}">
      <dgm:prSet/>
      <dgm:spPr/>
      <dgm:t>
        <a:bodyPr/>
        <a:lstStyle/>
        <a:p>
          <a:endParaRPr lang="ru-RU"/>
        </a:p>
      </dgm:t>
    </dgm:pt>
    <dgm:pt modelId="{936D51E4-3677-4B5F-AAFB-E7E85ACC30E5}">
      <dgm:prSet phldrT="[Текст]"/>
      <dgm:spPr/>
      <dgm:t>
        <a:bodyPr/>
        <a:lstStyle/>
        <a:p>
          <a:r>
            <a:rPr lang="ru-RU" dirty="0"/>
            <a:t>Лихоманка</a:t>
          </a:r>
        </a:p>
      </dgm:t>
    </dgm:pt>
    <dgm:pt modelId="{3DB16646-1F31-41B0-9E6C-19DD6FA85DCD}" type="parTrans" cxnId="{40E97549-646A-4431-A99B-0F1437672103}">
      <dgm:prSet/>
      <dgm:spPr/>
      <dgm:t>
        <a:bodyPr/>
        <a:lstStyle/>
        <a:p>
          <a:endParaRPr lang="ru-RU"/>
        </a:p>
      </dgm:t>
    </dgm:pt>
    <dgm:pt modelId="{C1C6DAF9-67A4-489D-B874-7FC28104532E}" type="sibTrans" cxnId="{40E97549-646A-4431-A99B-0F1437672103}">
      <dgm:prSet/>
      <dgm:spPr/>
      <dgm:t>
        <a:bodyPr/>
        <a:lstStyle/>
        <a:p>
          <a:endParaRPr lang="ru-RU"/>
        </a:p>
      </dgm:t>
    </dgm:pt>
    <dgm:pt modelId="{D1F5CD3E-6302-40B8-B7BF-5056F1040B96}">
      <dgm:prSet phldrT="[Текст]"/>
      <dgm:spPr/>
      <dgm:t>
        <a:bodyPr/>
        <a:lstStyle/>
        <a:p>
          <a:r>
            <a:rPr lang="ru-RU" dirty="0"/>
            <a:t>Кон</a:t>
          </a:r>
          <a:r>
            <a:rPr lang="en-US" dirty="0"/>
            <a:t>’</a:t>
          </a:r>
          <a:r>
            <a:rPr lang="ru-RU" dirty="0" err="1"/>
            <a:t>юнктивіт</a:t>
          </a:r>
          <a:endParaRPr lang="ru-RU" dirty="0"/>
        </a:p>
      </dgm:t>
    </dgm:pt>
    <dgm:pt modelId="{A3B99310-5597-4236-BBB6-FCFC9B77A013}" type="parTrans" cxnId="{950C0379-0C64-455E-9FE4-3BAFCEB244FF}">
      <dgm:prSet/>
      <dgm:spPr/>
      <dgm:t>
        <a:bodyPr/>
        <a:lstStyle/>
        <a:p>
          <a:endParaRPr lang="ru-RU"/>
        </a:p>
      </dgm:t>
    </dgm:pt>
    <dgm:pt modelId="{DA04B73C-1222-429A-A630-0C60BC54C7E4}" type="sibTrans" cxnId="{950C0379-0C64-455E-9FE4-3BAFCEB244FF}">
      <dgm:prSet/>
      <dgm:spPr/>
      <dgm:t>
        <a:bodyPr/>
        <a:lstStyle/>
        <a:p>
          <a:endParaRPr lang="ru-RU"/>
        </a:p>
      </dgm:t>
    </dgm:pt>
    <dgm:pt modelId="{09F50206-5DBB-4B4F-AFEC-FCF6ED096380}" type="pres">
      <dgm:prSet presAssocID="{25A33796-773F-40DF-90CF-0CFB2E08EE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560607-48CB-42A7-A7E8-C6F7C39689DD}" type="pres">
      <dgm:prSet presAssocID="{72E5A652-11F1-424A-ACF0-6F478ED45543}" presName="parentLin" presStyleCnt="0"/>
      <dgm:spPr/>
    </dgm:pt>
    <dgm:pt modelId="{1505C943-A5A8-4CAA-99A6-8853FE0F1D14}" type="pres">
      <dgm:prSet presAssocID="{72E5A652-11F1-424A-ACF0-6F478ED4554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FCD3825-C766-448E-AD8A-977736FCFD0F}" type="pres">
      <dgm:prSet presAssocID="{72E5A652-11F1-424A-ACF0-6F478ED4554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6E1C8-8F0E-4DCD-B477-917F194127E1}" type="pres">
      <dgm:prSet presAssocID="{72E5A652-11F1-424A-ACF0-6F478ED45543}" presName="negativeSpace" presStyleCnt="0"/>
      <dgm:spPr/>
    </dgm:pt>
    <dgm:pt modelId="{87BB57F5-C8DA-4C25-8B5A-551DFBC8A6FD}" type="pres">
      <dgm:prSet presAssocID="{72E5A652-11F1-424A-ACF0-6F478ED45543}" presName="childText" presStyleLbl="conFgAcc1" presStyleIdx="0" presStyleCnt="5">
        <dgm:presLayoutVars>
          <dgm:bulletEnabled val="1"/>
        </dgm:presLayoutVars>
      </dgm:prSet>
      <dgm:spPr/>
    </dgm:pt>
    <dgm:pt modelId="{F698CEC1-8C5A-4152-B212-E91B117CEC8C}" type="pres">
      <dgm:prSet presAssocID="{8755AFAA-02C8-4265-B1F1-49E25F47D0F9}" presName="spaceBetweenRectangles" presStyleCnt="0"/>
      <dgm:spPr/>
    </dgm:pt>
    <dgm:pt modelId="{D0F8F3F4-4836-4CFF-8FDA-66D2E1F81EDD}" type="pres">
      <dgm:prSet presAssocID="{2C33BB1C-4F43-4A02-83DA-B02A44553B96}" presName="parentLin" presStyleCnt="0"/>
      <dgm:spPr/>
    </dgm:pt>
    <dgm:pt modelId="{AF7A7BB8-A419-49DB-B609-CC40C7D9ADE7}" type="pres">
      <dgm:prSet presAssocID="{2C33BB1C-4F43-4A02-83DA-B02A44553B9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8B15F61-3ED2-44BC-A655-F6311093B575}" type="pres">
      <dgm:prSet presAssocID="{2C33BB1C-4F43-4A02-83DA-B02A44553B9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7D633-4C14-4BF0-9C40-9F4CF3B395B7}" type="pres">
      <dgm:prSet presAssocID="{2C33BB1C-4F43-4A02-83DA-B02A44553B96}" presName="negativeSpace" presStyleCnt="0"/>
      <dgm:spPr/>
    </dgm:pt>
    <dgm:pt modelId="{886D79E2-7B87-4D12-99F6-6BD3FCB6C4C6}" type="pres">
      <dgm:prSet presAssocID="{2C33BB1C-4F43-4A02-83DA-B02A44553B96}" presName="childText" presStyleLbl="conFgAcc1" presStyleIdx="1" presStyleCnt="5">
        <dgm:presLayoutVars>
          <dgm:bulletEnabled val="1"/>
        </dgm:presLayoutVars>
      </dgm:prSet>
      <dgm:spPr/>
    </dgm:pt>
    <dgm:pt modelId="{D56DE3A5-194E-45AC-AF1F-3F1DC1D479CF}" type="pres">
      <dgm:prSet presAssocID="{2D730A90-5653-4432-8650-885784914DE0}" presName="spaceBetweenRectangles" presStyleCnt="0"/>
      <dgm:spPr/>
    </dgm:pt>
    <dgm:pt modelId="{7D255B66-B532-4E4B-B84B-DD0D98B8CE45}" type="pres">
      <dgm:prSet presAssocID="{9BB9989D-047F-42E9-B153-DF1980EE913E}" presName="parentLin" presStyleCnt="0"/>
      <dgm:spPr/>
    </dgm:pt>
    <dgm:pt modelId="{81F65C39-01C0-49C9-8B8B-D1A409B1CFBB}" type="pres">
      <dgm:prSet presAssocID="{9BB9989D-047F-42E9-B153-DF1980EE913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807A646-CF93-4DE4-B35A-65E12C69D260}" type="pres">
      <dgm:prSet presAssocID="{9BB9989D-047F-42E9-B153-DF1980EE913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EB89D-15EF-49BD-BF6C-902409893193}" type="pres">
      <dgm:prSet presAssocID="{9BB9989D-047F-42E9-B153-DF1980EE913E}" presName="negativeSpace" presStyleCnt="0"/>
      <dgm:spPr/>
    </dgm:pt>
    <dgm:pt modelId="{20B15BD0-45BD-45D8-95CA-B2086FEE6296}" type="pres">
      <dgm:prSet presAssocID="{9BB9989D-047F-42E9-B153-DF1980EE913E}" presName="childText" presStyleLbl="conFgAcc1" presStyleIdx="2" presStyleCnt="5">
        <dgm:presLayoutVars>
          <dgm:bulletEnabled val="1"/>
        </dgm:presLayoutVars>
      </dgm:prSet>
      <dgm:spPr/>
    </dgm:pt>
    <dgm:pt modelId="{437F94F8-E054-43B3-83D6-9827C4BD3C02}" type="pres">
      <dgm:prSet presAssocID="{89156DC2-70DE-4B7C-B33F-08CC62586B8C}" presName="spaceBetweenRectangles" presStyleCnt="0"/>
      <dgm:spPr/>
    </dgm:pt>
    <dgm:pt modelId="{004FDBC4-F0D9-401B-BBCC-B29D248DCB93}" type="pres">
      <dgm:prSet presAssocID="{936D51E4-3677-4B5F-AAFB-E7E85ACC30E5}" presName="parentLin" presStyleCnt="0"/>
      <dgm:spPr/>
    </dgm:pt>
    <dgm:pt modelId="{35D17EBC-792E-4978-8072-7F7D30D37779}" type="pres">
      <dgm:prSet presAssocID="{936D51E4-3677-4B5F-AAFB-E7E85ACC30E5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B8A3C407-7D02-4877-839D-0F9D7F794ADF}" type="pres">
      <dgm:prSet presAssocID="{936D51E4-3677-4B5F-AAFB-E7E85ACC30E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61749-178E-4FE6-A392-D8DC1653B282}" type="pres">
      <dgm:prSet presAssocID="{936D51E4-3677-4B5F-AAFB-E7E85ACC30E5}" presName="negativeSpace" presStyleCnt="0"/>
      <dgm:spPr/>
    </dgm:pt>
    <dgm:pt modelId="{5A5308C9-C38F-47DB-ADCD-B8816B8C6831}" type="pres">
      <dgm:prSet presAssocID="{936D51E4-3677-4B5F-AAFB-E7E85ACC30E5}" presName="childText" presStyleLbl="conFgAcc1" presStyleIdx="3" presStyleCnt="5">
        <dgm:presLayoutVars>
          <dgm:bulletEnabled val="1"/>
        </dgm:presLayoutVars>
      </dgm:prSet>
      <dgm:spPr/>
    </dgm:pt>
    <dgm:pt modelId="{AACE3FBD-CDC6-4844-A5F9-B42989F64138}" type="pres">
      <dgm:prSet presAssocID="{C1C6DAF9-67A4-489D-B874-7FC28104532E}" presName="spaceBetweenRectangles" presStyleCnt="0"/>
      <dgm:spPr/>
    </dgm:pt>
    <dgm:pt modelId="{1D9B16A3-50C1-49B8-B690-34903E8FD464}" type="pres">
      <dgm:prSet presAssocID="{D1F5CD3E-6302-40B8-B7BF-5056F1040B96}" presName="parentLin" presStyleCnt="0"/>
      <dgm:spPr/>
    </dgm:pt>
    <dgm:pt modelId="{677B6209-42E0-4230-9ED3-7B98D23C04D9}" type="pres">
      <dgm:prSet presAssocID="{D1F5CD3E-6302-40B8-B7BF-5056F1040B9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0B4F031-827C-4A2B-9D77-7AE6C33758AB}" type="pres">
      <dgm:prSet presAssocID="{D1F5CD3E-6302-40B8-B7BF-5056F1040B9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A038C-3AE7-47D8-813C-D50A73C43417}" type="pres">
      <dgm:prSet presAssocID="{D1F5CD3E-6302-40B8-B7BF-5056F1040B96}" presName="negativeSpace" presStyleCnt="0"/>
      <dgm:spPr/>
    </dgm:pt>
    <dgm:pt modelId="{7CE6A7FC-2722-4CBF-B3D9-A92831B95F77}" type="pres">
      <dgm:prSet presAssocID="{D1F5CD3E-6302-40B8-B7BF-5056F1040B9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FF90F41-8B70-44A0-A9E8-352F8650279C}" type="presOf" srcId="{936D51E4-3677-4B5F-AAFB-E7E85ACC30E5}" destId="{35D17EBC-792E-4978-8072-7F7D30D37779}" srcOrd="0" destOrd="0" presId="urn:microsoft.com/office/officeart/2005/8/layout/list1"/>
    <dgm:cxn modelId="{950C0379-0C64-455E-9FE4-3BAFCEB244FF}" srcId="{25A33796-773F-40DF-90CF-0CFB2E08EE2B}" destId="{D1F5CD3E-6302-40B8-B7BF-5056F1040B96}" srcOrd="4" destOrd="0" parTransId="{A3B99310-5597-4236-BBB6-FCFC9B77A013}" sibTransId="{DA04B73C-1222-429A-A630-0C60BC54C7E4}"/>
    <dgm:cxn modelId="{CA31D07D-A051-4A4A-BAD7-47751CEC6D76}" type="presOf" srcId="{936D51E4-3677-4B5F-AAFB-E7E85ACC30E5}" destId="{B8A3C407-7D02-4877-839D-0F9D7F794ADF}" srcOrd="1" destOrd="0" presId="urn:microsoft.com/office/officeart/2005/8/layout/list1"/>
    <dgm:cxn modelId="{C732FD4B-C69C-4885-A1FB-9A459884850F}" srcId="{25A33796-773F-40DF-90CF-0CFB2E08EE2B}" destId="{9BB9989D-047F-42E9-B153-DF1980EE913E}" srcOrd="2" destOrd="0" parTransId="{E0BD9A89-5195-470D-BA27-54682A75B3F5}" sibTransId="{89156DC2-70DE-4B7C-B33F-08CC62586B8C}"/>
    <dgm:cxn modelId="{59E60200-15A1-46FD-8E15-E81606008C9A}" type="presOf" srcId="{2C33BB1C-4F43-4A02-83DA-B02A44553B96}" destId="{AF7A7BB8-A419-49DB-B609-CC40C7D9ADE7}" srcOrd="0" destOrd="0" presId="urn:microsoft.com/office/officeart/2005/8/layout/list1"/>
    <dgm:cxn modelId="{DC422910-9716-4907-B817-5BAEDB591DFC}" type="presOf" srcId="{D1F5CD3E-6302-40B8-B7BF-5056F1040B96}" destId="{70B4F031-827C-4A2B-9D77-7AE6C33758AB}" srcOrd="1" destOrd="0" presId="urn:microsoft.com/office/officeart/2005/8/layout/list1"/>
    <dgm:cxn modelId="{2010D407-9C75-4867-A3A4-2997534227B1}" type="presOf" srcId="{9BB9989D-047F-42E9-B153-DF1980EE913E}" destId="{A807A646-CF93-4DE4-B35A-65E12C69D260}" srcOrd="1" destOrd="0" presId="urn:microsoft.com/office/officeart/2005/8/layout/list1"/>
    <dgm:cxn modelId="{CA896575-AE33-480D-836A-362ADE263FA9}" type="presOf" srcId="{D1F5CD3E-6302-40B8-B7BF-5056F1040B96}" destId="{677B6209-42E0-4230-9ED3-7B98D23C04D9}" srcOrd="0" destOrd="0" presId="urn:microsoft.com/office/officeart/2005/8/layout/list1"/>
    <dgm:cxn modelId="{452D1BAF-72EF-4BFA-8970-75B24801E69E}" srcId="{25A33796-773F-40DF-90CF-0CFB2E08EE2B}" destId="{2C33BB1C-4F43-4A02-83DA-B02A44553B96}" srcOrd="1" destOrd="0" parTransId="{8BFDF7A5-BA8E-4815-8F7C-F87130CC0192}" sibTransId="{2D730A90-5653-4432-8650-885784914DE0}"/>
    <dgm:cxn modelId="{DAF9A082-D331-44FD-B0C0-FACA56CC264C}" type="presOf" srcId="{25A33796-773F-40DF-90CF-0CFB2E08EE2B}" destId="{09F50206-5DBB-4B4F-AFEC-FCF6ED096380}" srcOrd="0" destOrd="0" presId="urn:microsoft.com/office/officeart/2005/8/layout/list1"/>
    <dgm:cxn modelId="{40E97549-646A-4431-A99B-0F1437672103}" srcId="{25A33796-773F-40DF-90CF-0CFB2E08EE2B}" destId="{936D51E4-3677-4B5F-AAFB-E7E85ACC30E5}" srcOrd="3" destOrd="0" parTransId="{3DB16646-1F31-41B0-9E6C-19DD6FA85DCD}" sibTransId="{C1C6DAF9-67A4-489D-B874-7FC28104532E}"/>
    <dgm:cxn modelId="{28F6A4F6-8496-48E5-A0B9-DD68C0984650}" type="presOf" srcId="{72E5A652-11F1-424A-ACF0-6F478ED45543}" destId="{9FCD3825-C766-448E-AD8A-977736FCFD0F}" srcOrd="1" destOrd="0" presId="urn:microsoft.com/office/officeart/2005/8/layout/list1"/>
    <dgm:cxn modelId="{1C86937B-6EA0-4949-BC5C-9CF0F51F4D46}" type="presOf" srcId="{72E5A652-11F1-424A-ACF0-6F478ED45543}" destId="{1505C943-A5A8-4CAA-99A6-8853FE0F1D14}" srcOrd="0" destOrd="0" presId="urn:microsoft.com/office/officeart/2005/8/layout/list1"/>
    <dgm:cxn modelId="{546200A2-CC00-4372-8F57-C6DC931E0C83}" srcId="{25A33796-773F-40DF-90CF-0CFB2E08EE2B}" destId="{72E5A652-11F1-424A-ACF0-6F478ED45543}" srcOrd="0" destOrd="0" parTransId="{EAC3B006-B2AB-4837-89C8-33FA0A582EE5}" sibTransId="{8755AFAA-02C8-4265-B1F1-49E25F47D0F9}"/>
    <dgm:cxn modelId="{2F254964-5879-4B6E-ADC8-708309C7253E}" type="presOf" srcId="{9BB9989D-047F-42E9-B153-DF1980EE913E}" destId="{81F65C39-01C0-49C9-8B8B-D1A409B1CFBB}" srcOrd="0" destOrd="0" presId="urn:microsoft.com/office/officeart/2005/8/layout/list1"/>
    <dgm:cxn modelId="{99DD5281-EC8B-40C2-9472-9375C41540B7}" type="presOf" srcId="{2C33BB1C-4F43-4A02-83DA-B02A44553B96}" destId="{F8B15F61-3ED2-44BC-A655-F6311093B575}" srcOrd="1" destOrd="0" presId="urn:microsoft.com/office/officeart/2005/8/layout/list1"/>
    <dgm:cxn modelId="{D7AC61B9-E2A4-47DE-AB98-8C144E1BCF01}" type="presParOf" srcId="{09F50206-5DBB-4B4F-AFEC-FCF6ED096380}" destId="{6E560607-48CB-42A7-A7E8-C6F7C39689DD}" srcOrd="0" destOrd="0" presId="urn:microsoft.com/office/officeart/2005/8/layout/list1"/>
    <dgm:cxn modelId="{B19954D0-F897-4D1A-A68A-C3D570362503}" type="presParOf" srcId="{6E560607-48CB-42A7-A7E8-C6F7C39689DD}" destId="{1505C943-A5A8-4CAA-99A6-8853FE0F1D14}" srcOrd="0" destOrd="0" presId="urn:microsoft.com/office/officeart/2005/8/layout/list1"/>
    <dgm:cxn modelId="{3027AC80-E427-4686-A2D0-3646ACF17F79}" type="presParOf" srcId="{6E560607-48CB-42A7-A7E8-C6F7C39689DD}" destId="{9FCD3825-C766-448E-AD8A-977736FCFD0F}" srcOrd="1" destOrd="0" presId="urn:microsoft.com/office/officeart/2005/8/layout/list1"/>
    <dgm:cxn modelId="{CE70CEDF-8525-4B70-8A78-BD3E4CE5F44B}" type="presParOf" srcId="{09F50206-5DBB-4B4F-AFEC-FCF6ED096380}" destId="{0DD6E1C8-8F0E-4DCD-B477-917F194127E1}" srcOrd="1" destOrd="0" presId="urn:microsoft.com/office/officeart/2005/8/layout/list1"/>
    <dgm:cxn modelId="{825CDABB-C247-42D7-B0CB-A8D8C4173CC2}" type="presParOf" srcId="{09F50206-5DBB-4B4F-AFEC-FCF6ED096380}" destId="{87BB57F5-C8DA-4C25-8B5A-551DFBC8A6FD}" srcOrd="2" destOrd="0" presId="urn:microsoft.com/office/officeart/2005/8/layout/list1"/>
    <dgm:cxn modelId="{A3A3F0AE-273A-40A6-9A0F-A074AE3E82FB}" type="presParOf" srcId="{09F50206-5DBB-4B4F-AFEC-FCF6ED096380}" destId="{F698CEC1-8C5A-4152-B212-E91B117CEC8C}" srcOrd="3" destOrd="0" presId="urn:microsoft.com/office/officeart/2005/8/layout/list1"/>
    <dgm:cxn modelId="{C06E9EB9-42FB-4613-AB61-B60545D67079}" type="presParOf" srcId="{09F50206-5DBB-4B4F-AFEC-FCF6ED096380}" destId="{D0F8F3F4-4836-4CFF-8FDA-66D2E1F81EDD}" srcOrd="4" destOrd="0" presId="urn:microsoft.com/office/officeart/2005/8/layout/list1"/>
    <dgm:cxn modelId="{A1AB0A79-E3D1-4C83-B368-A0DCBF898D94}" type="presParOf" srcId="{D0F8F3F4-4836-4CFF-8FDA-66D2E1F81EDD}" destId="{AF7A7BB8-A419-49DB-B609-CC40C7D9ADE7}" srcOrd="0" destOrd="0" presId="urn:microsoft.com/office/officeart/2005/8/layout/list1"/>
    <dgm:cxn modelId="{389109D9-5056-44E3-B1A2-DB9ABF2DF7B8}" type="presParOf" srcId="{D0F8F3F4-4836-4CFF-8FDA-66D2E1F81EDD}" destId="{F8B15F61-3ED2-44BC-A655-F6311093B575}" srcOrd="1" destOrd="0" presId="urn:microsoft.com/office/officeart/2005/8/layout/list1"/>
    <dgm:cxn modelId="{CD5B6C3F-DBC8-4BB9-A3D5-5D3152CAC65C}" type="presParOf" srcId="{09F50206-5DBB-4B4F-AFEC-FCF6ED096380}" destId="{E657D633-4C14-4BF0-9C40-9F4CF3B395B7}" srcOrd="5" destOrd="0" presId="urn:microsoft.com/office/officeart/2005/8/layout/list1"/>
    <dgm:cxn modelId="{358C2202-E680-491D-B849-023393342F6A}" type="presParOf" srcId="{09F50206-5DBB-4B4F-AFEC-FCF6ED096380}" destId="{886D79E2-7B87-4D12-99F6-6BD3FCB6C4C6}" srcOrd="6" destOrd="0" presId="urn:microsoft.com/office/officeart/2005/8/layout/list1"/>
    <dgm:cxn modelId="{3A7647C4-8964-448E-974F-BAD8E756CCC3}" type="presParOf" srcId="{09F50206-5DBB-4B4F-AFEC-FCF6ED096380}" destId="{D56DE3A5-194E-45AC-AF1F-3F1DC1D479CF}" srcOrd="7" destOrd="0" presId="urn:microsoft.com/office/officeart/2005/8/layout/list1"/>
    <dgm:cxn modelId="{E870B3AF-ADA1-4FE6-9045-887298937D08}" type="presParOf" srcId="{09F50206-5DBB-4B4F-AFEC-FCF6ED096380}" destId="{7D255B66-B532-4E4B-B84B-DD0D98B8CE45}" srcOrd="8" destOrd="0" presId="urn:microsoft.com/office/officeart/2005/8/layout/list1"/>
    <dgm:cxn modelId="{273C7590-9A87-4F5C-BC85-46E6E93CE763}" type="presParOf" srcId="{7D255B66-B532-4E4B-B84B-DD0D98B8CE45}" destId="{81F65C39-01C0-49C9-8B8B-D1A409B1CFBB}" srcOrd="0" destOrd="0" presId="urn:microsoft.com/office/officeart/2005/8/layout/list1"/>
    <dgm:cxn modelId="{552481A4-0D40-478E-A56A-2968A1799842}" type="presParOf" srcId="{7D255B66-B532-4E4B-B84B-DD0D98B8CE45}" destId="{A807A646-CF93-4DE4-B35A-65E12C69D260}" srcOrd="1" destOrd="0" presId="urn:microsoft.com/office/officeart/2005/8/layout/list1"/>
    <dgm:cxn modelId="{C569540D-A874-408A-8474-127672C874F6}" type="presParOf" srcId="{09F50206-5DBB-4B4F-AFEC-FCF6ED096380}" destId="{0ADEB89D-15EF-49BD-BF6C-902409893193}" srcOrd="9" destOrd="0" presId="urn:microsoft.com/office/officeart/2005/8/layout/list1"/>
    <dgm:cxn modelId="{FFB5C543-F4CF-407F-86D9-32914A827BA2}" type="presParOf" srcId="{09F50206-5DBB-4B4F-AFEC-FCF6ED096380}" destId="{20B15BD0-45BD-45D8-95CA-B2086FEE6296}" srcOrd="10" destOrd="0" presId="urn:microsoft.com/office/officeart/2005/8/layout/list1"/>
    <dgm:cxn modelId="{6A35DB4A-D433-47A2-8B9A-A9BBE0E87E94}" type="presParOf" srcId="{09F50206-5DBB-4B4F-AFEC-FCF6ED096380}" destId="{437F94F8-E054-43B3-83D6-9827C4BD3C02}" srcOrd="11" destOrd="0" presId="urn:microsoft.com/office/officeart/2005/8/layout/list1"/>
    <dgm:cxn modelId="{192A8C60-9492-4022-9567-0BD3C8496276}" type="presParOf" srcId="{09F50206-5DBB-4B4F-AFEC-FCF6ED096380}" destId="{004FDBC4-F0D9-401B-BBCC-B29D248DCB93}" srcOrd="12" destOrd="0" presId="urn:microsoft.com/office/officeart/2005/8/layout/list1"/>
    <dgm:cxn modelId="{A2F2B2B2-7250-49C9-BF7E-BB96F7681C89}" type="presParOf" srcId="{004FDBC4-F0D9-401B-BBCC-B29D248DCB93}" destId="{35D17EBC-792E-4978-8072-7F7D30D37779}" srcOrd="0" destOrd="0" presId="urn:microsoft.com/office/officeart/2005/8/layout/list1"/>
    <dgm:cxn modelId="{B97297ED-7396-4262-91E5-7D0E8DF4D032}" type="presParOf" srcId="{004FDBC4-F0D9-401B-BBCC-B29D248DCB93}" destId="{B8A3C407-7D02-4877-839D-0F9D7F794ADF}" srcOrd="1" destOrd="0" presId="urn:microsoft.com/office/officeart/2005/8/layout/list1"/>
    <dgm:cxn modelId="{8B132B1C-BFBC-40F5-A933-5F4103FE4BE5}" type="presParOf" srcId="{09F50206-5DBB-4B4F-AFEC-FCF6ED096380}" destId="{DBD61749-178E-4FE6-A392-D8DC1653B282}" srcOrd="13" destOrd="0" presId="urn:microsoft.com/office/officeart/2005/8/layout/list1"/>
    <dgm:cxn modelId="{58A23105-8C63-41C8-A05A-8154993D8AFB}" type="presParOf" srcId="{09F50206-5DBB-4B4F-AFEC-FCF6ED096380}" destId="{5A5308C9-C38F-47DB-ADCD-B8816B8C6831}" srcOrd="14" destOrd="0" presId="urn:microsoft.com/office/officeart/2005/8/layout/list1"/>
    <dgm:cxn modelId="{24FB5D9C-1A99-4C29-9988-203617DB4E06}" type="presParOf" srcId="{09F50206-5DBB-4B4F-AFEC-FCF6ED096380}" destId="{AACE3FBD-CDC6-4844-A5F9-B42989F64138}" srcOrd="15" destOrd="0" presId="urn:microsoft.com/office/officeart/2005/8/layout/list1"/>
    <dgm:cxn modelId="{7B4528BA-2C61-41D9-868C-63E07E6B06D7}" type="presParOf" srcId="{09F50206-5DBB-4B4F-AFEC-FCF6ED096380}" destId="{1D9B16A3-50C1-49B8-B690-34903E8FD464}" srcOrd="16" destOrd="0" presId="urn:microsoft.com/office/officeart/2005/8/layout/list1"/>
    <dgm:cxn modelId="{492530AB-412A-4E53-873E-BE3B871D8602}" type="presParOf" srcId="{1D9B16A3-50C1-49B8-B690-34903E8FD464}" destId="{677B6209-42E0-4230-9ED3-7B98D23C04D9}" srcOrd="0" destOrd="0" presId="urn:microsoft.com/office/officeart/2005/8/layout/list1"/>
    <dgm:cxn modelId="{ADA126CC-69BE-483B-B156-2639CD4202F4}" type="presParOf" srcId="{1D9B16A3-50C1-49B8-B690-34903E8FD464}" destId="{70B4F031-827C-4A2B-9D77-7AE6C33758AB}" srcOrd="1" destOrd="0" presId="urn:microsoft.com/office/officeart/2005/8/layout/list1"/>
    <dgm:cxn modelId="{6D20AEF5-A5F2-4B6B-9A39-514DFE5DAE73}" type="presParOf" srcId="{09F50206-5DBB-4B4F-AFEC-FCF6ED096380}" destId="{8E2A038C-3AE7-47D8-813C-D50A73C43417}" srcOrd="17" destOrd="0" presId="urn:microsoft.com/office/officeart/2005/8/layout/list1"/>
    <dgm:cxn modelId="{41D34426-BBDF-4CF7-97C4-6256F4DBABD6}" type="presParOf" srcId="{09F50206-5DBB-4B4F-AFEC-FCF6ED096380}" destId="{7CE6A7FC-2722-4CBF-B3D9-A92831B95F7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5E29B14-A52A-4410-94CC-FB38A0E2FB8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C6B411-6118-4E77-A8D5-96F5BB3B55BE}">
      <dgm:prSet phldrT="[Текст]"/>
      <dgm:spPr/>
      <dgm:t>
        <a:bodyPr/>
        <a:lstStyle/>
        <a:p>
          <a:r>
            <a:rPr lang="uk-UA" dirty="0"/>
            <a:t>І</a:t>
          </a:r>
          <a:r>
            <a:rPr lang="en-US" dirty="0"/>
            <a:t> </a:t>
          </a:r>
          <a:r>
            <a:rPr lang="ru-RU" dirty="0" err="1"/>
            <a:t>покоління</a:t>
          </a:r>
          <a:endParaRPr lang="ru-RU" dirty="0"/>
        </a:p>
      </dgm:t>
    </dgm:pt>
    <dgm:pt modelId="{1D55582A-926C-4A7D-89DD-FCCA6DDC06DD}" type="parTrans" cxnId="{DD17212A-CFDB-4394-877C-8DCEABB4B3C9}">
      <dgm:prSet/>
      <dgm:spPr/>
      <dgm:t>
        <a:bodyPr/>
        <a:lstStyle/>
        <a:p>
          <a:endParaRPr lang="ru-RU"/>
        </a:p>
      </dgm:t>
    </dgm:pt>
    <dgm:pt modelId="{A2931FD4-D3C9-46E7-95B1-92D1AC351E3D}" type="sibTrans" cxnId="{DD17212A-CFDB-4394-877C-8DCEABB4B3C9}">
      <dgm:prSet/>
      <dgm:spPr/>
      <dgm:t>
        <a:bodyPr/>
        <a:lstStyle/>
        <a:p>
          <a:endParaRPr lang="ru-RU"/>
        </a:p>
      </dgm:t>
    </dgm:pt>
    <dgm:pt modelId="{392C86B1-094B-4035-B61D-D21C66CFCE32}">
      <dgm:prSet phldrT="[Текст]" custT="1"/>
      <dgm:spPr/>
      <dgm:t>
        <a:bodyPr/>
        <a:lstStyle/>
        <a:p>
          <a:r>
            <a:rPr lang="ru-RU" sz="1800" dirty="0" err="1"/>
            <a:t>Препарати</a:t>
          </a:r>
          <a:r>
            <a:rPr lang="ru-RU" sz="1800" dirty="0"/>
            <a:t> </a:t>
          </a:r>
          <a:r>
            <a:rPr lang="ru-RU" sz="1800" dirty="0" err="1"/>
            <a:t>короткої</a:t>
          </a:r>
          <a:r>
            <a:rPr lang="ru-RU" sz="1800" dirty="0"/>
            <a:t> </a:t>
          </a:r>
          <a:r>
            <a:rPr lang="ru-RU" sz="1800" dirty="0" err="1"/>
            <a:t>дії</a:t>
          </a:r>
          <a:r>
            <a:rPr lang="ru-RU" sz="1800" dirty="0"/>
            <a:t>: </a:t>
          </a:r>
          <a:r>
            <a:rPr lang="ru-RU" sz="1800" dirty="0" err="1"/>
            <a:t>похідні</a:t>
          </a:r>
          <a:r>
            <a:rPr lang="ru-RU" sz="1800" dirty="0"/>
            <a:t> </a:t>
          </a:r>
          <a:r>
            <a:rPr lang="ru-RU" sz="1800" dirty="0" err="1"/>
            <a:t>нафазоліну</a:t>
          </a:r>
          <a:r>
            <a:rPr lang="ru-RU" sz="1800" dirty="0"/>
            <a:t> (</a:t>
          </a:r>
          <a:r>
            <a:rPr lang="ru-RU" sz="1800" dirty="0" err="1"/>
            <a:t>санорин</a:t>
          </a:r>
          <a:r>
            <a:rPr lang="ru-RU" sz="1800" dirty="0"/>
            <a:t>, нафтизин), </a:t>
          </a:r>
          <a:r>
            <a:rPr lang="ru-RU" sz="1800" dirty="0" err="1"/>
            <a:t>похідні</a:t>
          </a:r>
          <a:r>
            <a:rPr lang="ru-RU" sz="1800" dirty="0"/>
            <a:t> </a:t>
          </a:r>
          <a:r>
            <a:rPr lang="ru-RU" sz="1800" dirty="0" err="1"/>
            <a:t>тетризоліну</a:t>
          </a:r>
          <a:r>
            <a:rPr lang="ru-RU" sz="1800" dirty="0"/>
            <a:t> (</a:t>
          </a:r>
          <a:r>
            <a:rPr lang="ru-RU" sz="1800" dirty="0" err="1"/>
            <a:t>тизин</a:t>
          </a:r>
          <a:r>
            <a:rPr lang="ru-RU" sz="1800" dirty="0"/>
            <a:t>, </a:t>
          </a:r>
          <a:r>
            <a:rPr lang="ru-RU" sz="1800" dirty="0" err="1"/>
            <a:t>назол</a:t>
          </a:r>
          <a:r>
            <a:rPr lang="ru-RU" sz="1800" dirty="0"/>
            <a:t> </a:t>
          </a:r>
          <a:r>
            <a:rPr lang="ru-RU" sz="1800" dirty="0" err="1"/>
            <a:t>бебі</a:t>
          </a:r>
          <a:r>
            <a:rPr lang="ru-RU" sz="1800" dirty="0"/>
            <a:t>/</a:t>
          </a:r>
          <a:r>
            <a:rPr lang="ru-RU" sz="1800" dirty="0" err="1"/>
            <a:t>кідс</a:t>
          </a:r>
          <a:r>
            <a:rPr lang="ru-RU" sz="1800" dirty="0"/>
            <a:t>, </a:t>
          </a:r>
          <a:r>
            <a:rPr lang="ru-RU" sz="1800" dirty="0" err="1"/>
            <a:t>віброцил</a:t>
          </a:r>
          <a:r>
            <a:rPr lang="ru-RU" sz="1800" dirty="0"/>
            <a:t>)</a:t>
          </a:r>
        </a:p>
      </dgm:t>
    </dgm:pt>
    <dgm:pt modelId="{CAB4081F-3AB3-42A6-840A-E691885A2471}" type="parTrans" cxnId="{961ED9B7-6909-466A-A0D7-7EB0C0E7DB62}">
      <dgm:prSet/>
      <dgm:spPr/>
      <dgm:t>
        <a:bodyPr/>
        <a:lstStyle/>
        <a:p>
          <a:endParaRPr lang="ru-RU"/>
        </a:p>
      </dgm:t>
    </dgm:pt>
    <dgm:pt modelId="{DB2325C6-DF77-471B-922B-F76E66262707}" type="sibTrans" cxnId="{961ED9B7-6909-466A-A0D7-7EB0C0E7DB62}">
      <dgm:prSet/>
      <dgm:spPr/>
      <dgm:t>
        <a:bodyPr/>
        <a:lstStyle/>
        <a:p>
          <a:endParaRPr lang="ru-RU"/>
        </a:p>
      </dgm:t>
    </dgm:pt>
    <dgm:pt modelId="{1150002C-9A21-4273-9D66-D522ED0AF445}">
      <dgm:prSet phldrT="[Текст]"/>
      <dgm:spPr/>
      <dgm:t>
        <a:bodyPr/>
        <a:lstStyle/>
        <a:p>
          <a:pPr algn="ctr"/>
          <a:r>
            <a:rPr lang="uk-UA" dirty="0"/>
            <a:t>ІІ </a:t>
          </a:r>
          <a:r>
            <a:rPr lang="ru-RU" dirty="0" err="1"/>
            <a:t>покоління</a:t>
          </a:r>
          <a:endParaRPr lang="ru-RU" dirty="0"/>
        </a:p>
      </dgm:t>
    </dgm:pt>
    <dgm:pt modelId="{C195A70F-86E4-4FF4-B148-2BFA465F938C}" type="parTrans" cxnId="{93517623-49A0-4C08-8B57-CC2D68A08A23}">
      <dgm:prSet/>
      <dgm:spPr/>
      <dgm:t>
        <a:bodyPr/>
        <a:lstStyle/>
        <a:p>
          <a:endParaRPr lang="ru-RU"/>
        </a:p>
      </dgm:t>
    </dgm:pt>
    <dgm:pt modelId="{7CBBE986-2C2F-4488-8069-A7EC9CF452B5}" type="sibTrans" cxnId="{93517623-49A0-4C08-8B57-CC2D68A08A23}">
      <dgm:prSet/>
      <dgm:spPr/>
      <dgm:t>
        <a:bodyPr/>
        <a:lstStyle/>
        <a:p>
          <a:endParaRPr lang="ru-RU"/>
        </a:p>
      </dgm:t>
    </dgm:pt>
    <dgm:pt modelId="{97CC4337-BBCA-448C-8EA5-2406C2C3A768}">
      <dgm:prSet phldrT="[Текст]"/>
      <dgm:spPr/>
      <dgm:t>
        <a:bodyPr/>
        <a:lstStyle/>
        <a:p>
          <a:r>
            <a:rPr lang="ru-RU" dirty="0" err="1"/>
            <a:t>Препарати</a:t>
          </a:r>
          <a:r>
            <a:rPr lang="ru-RU" dirty="0"/>
            <a:t> </a:t>
          </a:r>
          <a:r>
            <a:rPr lang="ru-RU" dirty="0" err="1"/>
            <a:t>тривалої</a:t>
          </a:r>
          <a:r>
            <a:rPr lang="ru-RU" dirty="0"/>
            <a:t> </a:t>
          </a:r>
          <a:r>
            <a:rPr lang="ru-RU" dirty="0" err="1"/>
            <a:t>дії</a:t>
          </a:r>
          <a:r>
            <a:rPr lang="ru-RU" dirty="0"/>
            <a:t>: </a:t>
          </a:r>
          <a:r>
            <a:rPr lang="ru-RU" dirty="0" err="1"/>
            <a:t>похідні</a:t>
          </a:r>
          <a:r>
            <a:rPr lang="ru-RU" dirty="0"/>
            <a:t> </a:t>
          </a:r>
          <a:r>
            <a:rPr lang="ru-RU" dirty="0" err="1"/>
            <a:t>оксиметацину</a:t>
          </a:r>
          <a:r>
            <a:rPr lang="ru-RU" dirty="0"/>
            <a:t> (</a:t>
          </a:r>
          <a:r>
            <a:rPr lang="ru-RU" dirty="0" err="1"/>
            <a:t>називін</a:t>
          </a:r>
          <a:r>
            <a:rPr lang="ru-RU" dirty="0"/>
            <a:t>, </a:t>
          </a:r>
          <a:r>
            <a:rPr lang="ru-RU" dirty="0" err="1"/>
            <a:t>назол</a:t>
          </a:r>
          <a:r>
            <a:rPr lang="ru-RU" dirty="0"/>
            <a:t>, </a:t>
          </a:r>
          <a:r>
            <a:rPr lang="ru-RU" dirty="0" err="1"/>
            <a:t>фазін</a:t>
          </a:r>
          <a:r>
            <a:rPr lang="ru-RU" dirty="0"/>
            <a:t>, </a:t>
          </a:r>
          <a:r>
            <a:rPr lang="ru-RU" dirty="0" err="1"/>
            <a:t>афрін</a:t>
          </a:r>
          <a:r>
            <a:rPr lang="ru-RU" dirty="0"/>
            <a:t>, </a:t>
          </a:r>
          <a:r>
            <a:rPr lang="ru-RU" dirty="0" err="1"/>
            <a:t>нокспрей</a:t>
          </a:r>
          <a:r>
            <a:rPr lang="ru-RU" dirty="0"/>
            <a:t>, </a:t>
          </a:r>
          <a:r>
            <a:rPr lang="ru-RU" dirty="0" err="1"/>
            <a:t>оксамет</a:t>
          </a:r>
          <a:r>
            <a:rPr lang="ru-RU" dirty="0"/>
            <a:t>, </a:t>
          </a:r>
          <a:r>
            <a:rPr lang="ru-RU" dirty="0" err="1"/>
            <a:t>риназолін</a:t>
          </a:r>
          <a:r>
            <a:rPr lang="ru-RU" dirty="0"/>
            <a:t>, </a:t>
          </a:r>
          <a:r>
            <a:rPr lang="ru-RU" dirty="0" err="1"/>
            <a:t>назалонг</a:t>
          </a:r>
          <a:r>
            <a:rPr lang="ru-RU" dirty="0"/>
            <a:t>)</a:t>
          </a:r>
        </a:p>
      </dgm:t>
    </dgm:pt>
    <dgm:pt modelId="{4FB783EB-5C46-41F6-9419-02F4E998A311}" type="parTrans" cxnId="{398992E4-B5E0-4991-A63D-7127E1547E3D}">
      <dgm:prSet/>
      <dgm:spPr/>
      <dgm:t>
        <a:bodyPr/>
        <a:lstStyle/>
        <a:p>
          <a:endParaRPr lang="ru-RU"/>
        </a:p>
      </dgm:t>
    </dgm:pt>
    <dgm:pt modelId="{B82D4EA1-ADE8-4DB7-8DDA-31ED9945D6F3}" type="sibTrans" cxnId="{398992E4-B5E0-4991-A63D-7127E1547E3D}">
      <dgm:prSet/>
      <dgm:spPr/>
      <dgm:t>
        <a:bodyPr/>
        <a:lstStyle/>
        <a:p>
          <a:endParaRPr lang="ru-RU"/>
        </a:p>
      </dgm:t>
    </dgm:pt>
    <dgm:pt modelId="{69833098-D39C-4EFF-8BFA-ED225534A08E}">
      <dgm:prSet phldrT="[Текст]"/>
      <dgm:spPr/>
      <dgm:t>
        <a:bodyPr/>
        <a:lstStyle/>
        <a:p>
          <a:r>
            <a:rPr lang="uk-UA" dirty="0"/>
            <a:t>ІІІ покоління</a:t>
          </a:r>
          <a:endParaRPr lang="ru-RU" dirty="0"/>
        </a:p>
      </dgm:t>
    </dgm:pt>
    <dgm:pt modelId="{6B2C4078-3F9E-4046-8531-33E66F22F98D}" type="parTrans" cxnId="{08DD26B3-6DD9-43D7-8348-3A8AA63BFC00}">
      <dgm:prSet/>
      <dgm:spPr/>
      <dgm:t>
        <a:bodyPr/>
        <a:lstStyle/>
        <a:p>
          <a:endParaRPr lang="ru-RU"/>
        </a:p>
      </dgm:t>
    </dgm:pt>
    <dgm:pt modelId="{2F311D0F-3AF8-411C-BA4F-DE9E9A7AD141}" type="sibTrans" cxnId="{08DD26B3-6DD9-43D7-8348-3A8AA63BFC00}">
      <dgm:prSet/>
      <dgm:spPr/>
      <dgm:t>
        <a:bodyPr/>
        <a:lstStyle/>
        <a:p>
          <a:endParaRPr lang="ru-RU"/>
        </a:p>
      </dgm:t>
    </dgm:pt>
    <dgm:pt modelId="{79DE38C4-5A29-4773-9053-57E7EFA756BE}">
      <dgm:prSet phldrT="[Текст]" custT="1"/>
      <dgm:spPr/>
      <dgm:t>
        <a:bodyPr/>
        <a:lstStyle/>
        <a:p>
          <a:r>
            <a:rPr lang="ru-RU" sz="1800" dirty="0" err="1"/>
            <a:t>Препарати</a:t>
          </a:r>
          <a:r>
            <a:rPr lang="ru-RU" sz="1800" dirty="0"/>
            <a:t> </a:t>
          </a:r>
          <a:r>
            <a:rPr lang="ru-RU" sz="1800" dirty="0" err="1"/>
            <a:t>середньої</a:t>
          </a:r>
          <a:r>
            <a:rPr lang="ru-RU" sz="1800" dirty="0"/>
            <a:t> </a:t>
          </a:r>
          <a:r>
            <a:rPr lang="ru-RU" sz="1800" dirty="0" err="1"/>
            <a:t>дії</a:t>
          </a:r>
          <a:r>
            <a:rPr lang="ru-RU" sz="1800" dirty="0"/>
            <a:t>: </a:t>
          </a:r>
          <a:r>
            <a:rPr lang="ru-RU" sz="1800" dirty="0" err="1"/>
            <a:t>похідні</a:t>
          </a:r>
          <a:r>
            <a:rPr lang="ru-RU" sz="1800" dirty="0"/>
            <a:t> </a:t>
          </a:r>
          <a:r>
            <a:rPr lang="ru-RU" sz="1800" dirty="0" err="1"/>
            <a:t>ксилометазоліну</a:t>
          </a:r>
          <a:r>
            <a:rPr lang="ru-RU" sz="1800" dirty="0"/>
            <a:t> (</a:t>
          </a:r>
          <a:r>
            <a:rPr lang="ru-RU" sz="1800" dirty="0" err="1"/>
            <a:t>галазолін</a:t>
          </a:r>
          <a:r>
            <a:rPr lang="ru-RU" sz="1800" dirty="0"/>
            <a:t>, </a:t>
          </a:r>
          <a:r>
            <a:rPr lang="ru-RU" sz="1800" dirty="0" err="1"/>
            <a:t>ксилометазолін</a:t>
          </a:r>
          <a:r>
            <a:rPr lang="ru-RU" sz="1800" dirty="0"/>
            <a:t>, </a:t>
          </a:r>
          <a:r>
            <a:rPr lang="ru-RU" sz="1800" dirty="0" err="1"/>
            <a:t>назальний</a:t>
          </a:r>
          <a:r>
            <a:rPr lang="ru-RU" sz="1800" dirty="0"/>
            <a:t> спрей Др. </a:t>
          </a:r>
          <a:r>
            <a:rPr lang="ru-RU" sz="1800" dirty="0" err="1"/>
            <a:t>Тайс</a:t>
          </a:r>
          <a:r>
            <a:rPr lang="ru-RU" sz="1800" dirty="0"/>
            <a:t>, </a:t>
          </a:r>
          <a:r>
            <a:rPr lang="ru-RU" sz="1800" dirty="0" err="1"/>
            <a:t>отривін</a:t>
          </a:r>
          <a:r>
            <a:rPr lang="ru-RU" sz="1800" dirty="0"/>
            <a:t>, </a:t>
          </a:r>
          <a:r>
            <a:rPr lang="ru-RU" sz="1800" dirty="0" err="1"/>
            <a:t>ксімелін</a:t>
          </a:r>
          <a:r>
            <a:rPr lang="ru-RU" sz="1800" dirty="0"/>
            <a:t>, </a:t>
          </a:r>
          <a:r>
            <a:rPr lang="ru-RU" sz="1800" dirty="0" err="1"/>
            <a:t>рино-стас</a:t>
          </a:r>
          <a:r>
            <a:rPr lang="ru-RU" sz="1800" dirty="0"/>
            <a:t>, </a:t>
          </a:r>
          <a:r>
            <a:rPr lang="ru-RU" sz="1800" dirty="0" err="1"/>
            <a:t>фармазолін</a:t>
          </a:r>
          <a:r>
            <a:rPr lang="ru-RU" sz="1800" dirty="0"/>
            <a:t>)</a:t>
          </a:r>
        </a:p>
      </dgm:t>
    </dgm:pt>
    <dgm:pt modelId="{D78B4C3A-DCA7-4D55-A791-500D8D35A5B1}" type="parTrans" cxnId="{D72566FF-8AB5-4E66-97D1-1F874A707143}">
      <dgm:prSet/>
      <dgm:spPr/>
      <dgm:t>
        <a:bodyPr/>
        <a:lstStyle/>
        <a:p>
          <a:endParaRPr lang="ru-RU"/>
        </a:p>
      </dgm:t>
    </dgm:pt>
    <dgm:pt modelId="{2232DB99-E069-4FB2-9B6A-BEC8C208EE89}" type="sibTrans" cxnId="{D72566FF-8AB5-4E66-97D1-1F874A707143}">
      <dgm:prSet/>
      <dgm:spPr/>
      <dgm:t>
        <a:bodyPr/>
        <a:lstStyle/>
        <a:p>
          <a:endParaRPr lang="ru-RU"/>
        </a:p>
      </dgm:t>
    </dgm:pt>
    <dgm:pt modelId="{79CB8BE3-4415-4A96-BFD9-E9016462C127}" type="pres">
      <dgm:prSet presAssocID="{05E29B14-A52A-4410-94CC-FB38A0E2FB8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6BC227D-8FA9-4CA1-BCE6-21F3E98DD1F6}" type="pres">
      <dgm:prSet presAssocID="{DFC6B411-6118-4E77-A8D5-96F5BB3B55BE}" presName="root" presStyleCnt="0"/>
      <dgm:spPr/>
    </dgm:pt>
    <dgm:pt modelId="{1E04D7F5-B06A-467F-9861-189BC76BAA91}" type="pres">
      <dgm:prSet presAssocID="{DFC6B411-6118-4E77-A8D5-96F5BB3B55BE}" presName="rootComposite" presStyleCnt="0"/>
      <dgm:spPr/>
    </dgm:pt>
    <dgm:pt modelId="{AC89B79A-5903-408A-8683-27725F792530}" type="pres">
      <dgm:prSet presAssocID="{DFC6B411-6118-4E77-A8D5-96F5BB3B55BE}" presName="rootText" presStyleLbl="node1" presStyleIdx="0" presStyleCnt="3" custScaleX="105847"/>
      <dgm:spPr/>
      <dgm:t>
        <a:bodyPr/>
        <a:lstStyle/>
        <a:p>
          <a:endParaRPr lang="ru-RU"/>
        </a:p>
      </dgm:t>
    </dgm:pt>
    <dgm:pt modelId="{BD944316-31B7-45C0-AE60-D200A2D8722F}" type="pres">
      <dgm:prSet presAssocID="{DFC6B411-6118-4E77-A8D5-96F5BB3B55BE}" presName="rootConnector" presStyleLbl="node1" presStyleIdx="0" presStyleCnt="3"/>
      <dgm:spPr/>
      <dgm:t>
        <a:bodyPr/>
        <a:lstStyle/>
        <a:p>
          <a:endParaRPr lang="ru-RU"/>
        </a:p>
      </dgm:t>
    </dgm:pt>
    <dgm:pt modelId="{7DCC75FE-65A1-4280-B4B5-76435819F019}" type="pres">
      <dgm:prSet presAssocID="{DFC6B411-6118-4E77-A8D5-96F5BB3B55BE}" presName="childShape" presStyleCnt="0"/>
      <dgm:spPr/>
    </dgm:pt>
    <dgm:pt modelId="{534DDC20-70AF-4896-8C33-275F057E8F8B}" type="pres">
      <dgm:prSet presAssocID="{CAB4081F-3AB3-42A6-840A-E691885A2471}" presName="Name13" presStyleLbl="parChTrans1D2" presStyleIdx="0" presStyleCnt="3"/>
      <dgm:spPr/>
      <dgm:t>
        <a:bodyPr/>
        <a:lstStyle/>
        <a:p>
          <a:endParaRPr lang="ru-RU"/>
        </a:p>
      </dgm:t>
    </dgm:pt>
    <dgm:pt modelId="{E8DC27FD-F8CD-40C5-AE14-771BCA95A86F}" type="pres">
      <dgm:prSet presAssocID="{392C86B1-094B-4035-B61D-D21C66CFCE32}" presName="childText" presStyleLbl="bgAcc1" presStyleIdx="0" presStyleCnt="3" custScaleY="275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5E126-16AE-4140-ACFE-EA41F0BDADC1}" type="pres">
      <dgm:prSet presAssocID="{1150002C-9A21-4273-9D66-D522ED0AF445}" presName="root" presStyleCnt="0"/>
      <dgm:spPr/>
    </dgm:pt>
    <dgm:pt modelId="{D71086DE-47C7-4FC3-8AB8-D89BDF4F6BF0}" type="pres">
      <dgm:prSet presAssocID="{1150002C-9A21-4273-9D66-D522ED0AF445}" presName="rootComposite" presStyleCnt="0"/>
      <dgm:spPr/>
    </dgm:pt>
    <dgm:pt modelId="{D2FAE63D-7A85-4014-9566-65B9499A5397}" type="pres">
      <dgm:prSet presAssocID="{1150002C-9A21-4273-9D66-D522ED0AF445}" presName="rootText" presStyleLbl="node1" presStyleIdx="1" presStyleCnt="3" custScaleX="104896"/>
      <dgm:spPr/>
      <dgm:t>
        <a:bodyPr/>
        <a:lstStyle/>
        <a:p>
          <a:endParaRPr lang="ru-RU"/>
        </a:p>
      </dgm:t>
    </dgm:pt>
    <dgm:pt modelId="{A501FE2C-BEEC-438C-994F-B2F945D7F7E2}" type="pres">
      <dgm:prSet presAssocID="{1150002C-9A21-4273-9D66-D522ED0AF445}" presName="rootConnector" presStyleLbl="node1" presStyleIdx="1" presStyleCnt="3"/>
      <dgm:spPr/>
      <dgm:t>
        <a:bodyPr/>
        <a:lstStyle/>
        <a:p>
          <a:endParaRPr lang="ru-RU"/>
        </a:p>
      </dgm:t>
    </dgm:pt>
    <dgm:pt modelId="{A9719826-690C-4D3C-9F10-47B9B809C79A}" type="pres">
      <dgm:prSet presAssocID="{1150002C-9A21-4273-9D66-D522ED0AF445}" presName="childShape" presStyleCnt="0"/>
      <dgm:spPr/>
    </dgm:pt>
    <dgm:pt modelId="{CAA6C126-8DE6-40EF-A738-C07DB28664C4}" type="pres">
      <dgm:prSet presAssocID="{D78B4C3A-DCA7-4D55-A791-500D8D35A5B1}" presName="Name13" presStyleLbl="parChTrans1D2" presStyleIdx="1" presStyleCnt="3"/>
      <dgm:spPr/>
      <dgm:t>
        <a:bodyPr/>
        <a:lstStyle/>
        <a:p>
          <a:endParaRPr lang="ru-RU"/>
        </a:p>
      </dgm:t>
    </dgm:pt>
    <dgm:pt modelId="{2DC1D691-8710-4C7A-B54E-AD9C6D5C0EC3}" type="pres">
      <dgm:prSet presAssocID="{79DE38C4-5A29-4773-9053-57E7EFA756BE}" presName="childText" presStyleLbl="bgAcc1" presStyleIdx="1" presStyleCnt="3" custScaleX="112470" custScaleY="276974" custLinFactNeighborX="-362" custLinFactNeighborY="3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6C6F7-EE81-43B4-8338-59226F57F11D}" type="pres">
      <dgm:prSet presAssocID="{69833098-D39C-4EFF-8BFA-ED225534A08E}" presName="root" presStyleCnt="0"/>
      <dgm:spPr/>
    </dgm:pt>
    <dgm:pt modelId="{93A52083-BC1F-4C3A-8E45-F17FFC0FF5B3}" type="pres">
      <dgm:prSet presAssocID="{69833098-D39C-4EFF-8BFA-ED225534A08E}" presName="rootComposite" presStyleCnt="0"/>
      <dgm:spPr/>
    </dgm:pt>
    <dgm:pt modelId="{A74B56FA-3B38-4F22-846A-CB4DB27203F9}" type="pres">
      <dgm:prSet presAssocID="{69833098-D39C-4EFF-8BFA-ED225534A08E}" presName="rootText" presStyleLbl="node1" presStyleIdx="2" presStyleCnt="3" custLinFactNeighborX="64" custLinFactNeighborY="658"/>
      <dgm:spPr/>
      <dgm:t>
        <a:bodyPr/>
        <a:lstStyle/>
        <a:p>
          <a:endParaRPr lang="ru-RU"/>
        </a:p>
      </dgm:t>
    </dgm:pt>
    <dgm:pt modelId="{C66607A9-6B64-48B0-98BC-8C40EA6E79C7}" type="pres">
      <dgm:prSet presAssocID="{69833098-D39C-4EFF-8BFA-ED225534A08E}" presName="rootConnector" presStyleLbl="node1" presStyleIdx="2" presStyleCnt="3"/>
      <dgm:spPr/>
      <dgm:t>
        <a:bodyPr/>
        <a:lstStyle/>
        <a:p>
          <a:endParaRPr lang="ru-RU"/>
        </a:p>
      </dgm:t>
    </dgm:pt>
    <dgm:pt modelId="{A5EABD32-1123-4C67-9662-B3E3F928E258}" type="pres">
      <dgm:prSet presAssocID="{69833098-D39C-4EFF-8BFA-ED225534A08E}" presName="childShape" presStyleCnt="0"/>
      <dgm:spPr/>
    </dgm:pt>
    <dgm:pt modelId="{CACCA0B9-4E5E-4F4D-BAB4-220424D41529}" type="pres">
      <dgm:prSet presAssocID="{4FB783EB-5C46-41F6-9419-02F4E998A311}" presName="Name13" presStyleLbl="parChTrans1D2" presStyleIdx="2" presStyleCnt="3"/>
      <dgm:spPr/>
      <dgm:t>
        <a:bodyPr/>
        <a:lstStyle/>
        <a:p>
          <a:endParaRPr lang="ru-RU"/>
        </a:p>
      </dgm:t>
    </dgm:pt>
    <dgm:pt modelId="{FB0EF872-CA3A-4828-ACC1-42DEE7131E7D}" type="pres">
      <dgm:prSet presAssocID="{97CC4337-BBCA-448C-8EA5-2406C2C3A768}" presName="childText" presStyleLbl="bgAcc1" presStyleIdx="2" presStyleCnt="3" custScaleY="276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65AE19-955D-460F-ABBD-1BEB7C71605F}" type="presOf" srcId="{DFC6B411-6118-4E77-A8D5-96F5BB3B55BE}" destId="{AC89B79A-5903-408A-8683-27725F792530}" srcOrd="0" destOrd="0" presId="urn:microsoft.com/office/officeart/2005/8/layout/hierarchy3"/>
    <dgm:cxn modelId="{961ED9B7-6909-466A-A0D7-7EB0C0E7DB62}" srcId="{DFC6B411-6118-4E77-A8D5-96F5BB3B55BE}" destId="{392C86B1-094B-4035-B61D-D21C66CFCE32}" srcOrd="0" destOrd="0" parTransId="{CAB4081F-3AB3-42A6-840A-E691885A2471}" sibTransId="{DB2325C6-DF77-471B-922B-F76E66262707}"/>
    <dgm:cxn modelId="{B8BFFA12-84DC-46D7-BA97-2CCE38222A5F}" type="presOf" srcId="{4FB783EB-5C46-41F6-9419-02F4E998A311}" destId="{CACCA0B9-4E5E-4F4D-BAB4-220424D41529}" srcOrd="0" destOrd="0" presId="urn:microsoft.com/office/officeart/2005/8/layout/hierarchy3"/>
    <dgm:cxn modelId="{29D27C47-1655-4B8D-A487-09D0D5B147B2}" type="presOf" srcId="{392C86B1-094B-4035-B61D-D21C66CFCE32}" destId="{E8DC27FD-F8CD-40C5-AE14-771BCA95A86F}" srcOrd="0" destOrd="0" presId="urn:microsoft.com/office/officeart/2005/8/layout/hierarchy3"/>
    <dgm:cxn modelId="{D72566FF-8AB5-4E66-97D1-1F874A707143}" srcId="{1150002C-9A21-4273-9D66-D522ED0AF445}" destId="{79DE38C4-5A29-4773-9053-57E7EFA756BE}" srcOrd="0" destOrd="0" parTransId="{D78B4C3A-DCA7-4D55-A791-500D8D35A5B1}" sibTransId="{2232DB99-E069-4FB2-9B6A-BEC8C208EE89}"/>
    <dgm:cxn modelId="{F1064A63-DBB7-4786-A1A9-7E1FFEE0D5FC}" type="presOf" srcId="{05E29B14-A52A-4410-94CC-FB38A0E2FB8E}" destId="{79CB8BE3-4415-4A96-BFD9-E9016462C127}" srcOrd="0" destOrd="0" presId="urn:microsoft.com/office/officeart/2005/8/layout/hierarchy3"/>
    <dgm:cxn modelId="{B1847DBF-0F3C-47F5-B8A5-6774637E475E}" type="presOf" srcId="{CAB4081F-3AB3-42A6-840A-E691885A2471}" destId="{534DDC20-70AF-4896-8C33-275F057E8F8B}" srcOrd="0" destOrd="0" presId="urn:microsoft.com/office/officeart/2005/8/layout/hierarchy3"/>
    <dgm:cxn modelId="{4D81EB66-4B31-48A1-9BC9-188A65D65E8B}" type="presOf" srcId="{1150002C-9A21-4273-9D66-D522ED0AF445}" destId="{A501FE2C-BEEC-438C-994F-B2F945D7F7E2}" srcOrd="1" destOrd="0" presId="urn:microsoft.com/office/officeart/2005/8/layout/hierarchy3"/>
    <dgm:cxn modelId="{7D9F471F-D3FB-4D9F-B45A-189522151DD6}" type="presOf" srcId="{1150002C-9A21-4273-9D66-D522ED0AF445}" destId="{D2FAE63D-7A85-4014-9566-65B9499A5397}" srcOrd="0" destOrd="0" presId="urn:microsoft.com/office/officeart/2005/8/layout/hierarchy3"/>
    <dgm:cxn modelId="{B8A24D7F-88A5-423F-ADD6-DA538CB5C7B5}" type="presOf" srcId="{D78B4C3A-DCA7-4D55-A791-500D8D35A5B1}" destId="{CAA6C126-8DE6-40EF-A738-C07DB28664C4}" srcOrd="0" destOrd="0" presId="urn:microsoft.com/office/officeart/2005/8/layout/hierarchy3"/>
    <dgm:cxn modelId="{00BA130F-2748-49E1-B5A2-F975BF8FD6C0}" type="presOf" srcId="{79DE38C4-5A29-4773-9053-57E7EFA756BE}" destId="{2DC1D691-8710-4C7A-B54E-AD9C6D5C0EC3}" srcOrd="0" destOrd="0" presId="urn:microsoft.com/office/officeart/2005/8/layout/hierarchy3"/>
    <dgm:cxn modelId="{02721734-3675-43BE-8AAC-56F2D3CB71BF}" type="presOf" srcId="{69833098-D39C-4EFF-8BFA-ED225534A08E}" destId="{C66607A9-6B64-48B0-98BC-8C40EA6E79C7}" srcOrd="1" destOrd="0" presId="urn:microsoft.com/office/officeart/2005/8/layout/hierarchy3"/>
    <dgm:cxn modelId="{DBA01BB0-4491-4C90-BC1C-F1EDAB1512A3}" type="presOf" srcId="{DFC6B411-6118-4E77-A8D5-96F5BB3B55BE}" destId="{BD944316-31B7-45C0-AE60-D200A2D8722F}" srcOrd="1" destOrd="0" presId="urn:microsoft.com/office/officeart/2005/8/layout/hierarchy3"/>
    <dgm:cxn modelId="{551EACA2-A566-4C93-B1DB-DB521EF80DF3}" type="presOf" srcId="{97CC4337-BBCA-448C-8EA5-2406C2C3A768}" destId="{FB0EF872-CA3A-4828-ACC1-42DEE7131E7D}" srcOrd="0" destOrd="0" presId="urn:microsoft.com/office/officeart/2005/8/layout/hierarchy3"/>
    <dgm:cxn modelId="{233945C3-5C61-41A0-A7C7-26AB095D2782}" type="presOf" srcId="{69833098-D39C-4EFF-8BFA-ED225534A08E}" destId="{A74B56FA-3B38-4F22-846A-CB4DB27203F9}" srcOrd="0" destOrd="0" presId="urn:microsoft.com/office/officeart/2005/8/layout/hierarchy3"/>
    <dgm:cxn modelId="{DD17212A-CFDB-4394-877C-8DCEABB4B3C9}" srcId="{05E29B14-A52A-4410-94CC-FB38A0E2FB8E}" destId="{DFC6B411-6118-4E77-A8D5-96F5BB3B55BE}" srcOrd="0" destOrd="0" parTransId="{1D55582A-926C-4A7D-89DD-FCCA6DDC06DD}" sibTransId="{A2931FD4-D3C9-46E7-95B1-92D1AC351E3D}"/>
    <dgm:cxn modelId="{93517623-49A0-4C08-8B57-CC2D68A08A23}" srcId="{05E29B14-A52A-4410-94CC-FB38A0E2FB8E}" destId="{1150002C-9A21-4273-9D66-D522ED0AF445}" srcOrd="1" destOrd="0" parTransId="{C195A70F-86E4-4FF4-B148-2BFA465F938C}" sibTransId="{7CBBE986-2C2F-4488-8069-A7EC9CF452B5}"/>
    <dgm:cxn modelId="{08DD26B3-6DD9-43D7-8348-3A8AA63BFC00}" srcId="{05E29B14-A52A-4410-94CC-FB38A0E2FB8E}" destId="{69833098-D39C-4EFF-8BFA-ED225534A08E}" srcOrd="2" destOrd="0" parTransId="{6B2C4078-3F9E-4046-8531-33E66F22F98D}" sibTransId="{2F311D0F-3AF8-411C-BA4F-DE9E9A7AD141}"/>
    <dgm:cxn modelId="{398992E4-B5E0-4991-A63D-7127E1547E3D}" srcId="{69833098-D39C-4EFF-8BFA-ED225534A08E}" destId="{97CC4337-BBCA-448C-8EA5-2406C2C3A768}" srcOrd="0" destOrd="0" parTransId="{4FB783EB-5C46-41F6-9419-02F4E998A311}" sibTransId="{B82D4EA1-ADE8-4DB7-8DDA-31ED9945D6F3}"/>
    <dgm:cxn modelId="{145387EF-4F6E-400B-8877-E8E1590CEEF1}" type="presParOf" srcId="{79CB8BE3-4415-4A96-BFD9-E9016462C127}" destId="{36BC227D-8FA9-4CA1-BCE6-21F3E98DD1F6}" srcOrd="0" destOrd="0" presId="urn:microsoft.com/office/officeart/2005/8/layout/hierarchy3"/>
    <dgm:cxn modelId="{6C5DF08C-272C-48CE-A68C-37AF705D8DD2}" type="presParOf" srcId="{36BC227D-8FA9-4CA1-BCE6-21F3E98DD1F6}" destId="{1E04D7F5-B06A-467F-9861-189BC76BAA91}" srcOrd="0" destOrd="0" presId="urn:microsoft.com/office/officeart/2005/8/layout/hierarchy3"/>
    <dgm:cxn modelId="{BF7318B0-565D-4428-B949-BFA28EFEFEDF}" type="presParOf" srcId="{1E04D7F5-B06A-467F-9861-189BC76BAA91}" destId="{AC89B79A-5903-408A-8683-27725F792530}" srcOrd="0" destOrd="0" presId="urn:microsoft.com/office/officeart/2005/8/layout/hierarchy3"/>
    <dgm:cxn modelId="{7ADD0C9E-D292-4A7F-BEB0-32A512EF989C}" type="presParOf" srcId="{1E04D7F5-B06A-467F-9861-189BC76BAA91}" destId="{BD944316-31B7-45C0-AE60-D200A2D8722F}" srcOrd="1" destOrd="0" presId="urn:microsoft.com/office/officeart/2005/8/layout/hierarchy3"/>
    <dgm:cxn modelId="{33D226A6-2ADC-4752-954F-2818CACD30FD}" type="presParOf" srcId="{36BC227D-8FA9-4CA1-BCE6-21F3E98DD1F6}" destId="{7DCC75FE-65A1-4280-B4B5-76435819F019}" srcOrd="1" destOrd="0" presId="urn:microsoft.com/office/officeart/2005/8/layout/hierarchy3"/>
    <dgm:cxn modelId="{6694BFAF-E22F-4EE4-89BF-FAA45B19F914}" type="presParOf" srcId="{7DCC75FE-65A1-4280-B4B5-76435819F019}" destId="{534DDC20-70AF-4896-8C33-275F057E8F8B}" srcOrd="0" destOrd="0" presId="urn:microsoft.com/office/officeart/2005/8/layout/hierarchy3"/>
    <dgm:cxn modelId="{81EB5FBF-83C9-4F33-A8C8-4054781A8D38}" type="presParOf" srcId="{7DCC75FE-65A1-4280-B4B5-76435819F019}" destId="{E8DC27FD-F8CD-40C5-AE14-771BCA95A86F}" srcOrd="1" destOrd="0" presId="urn:microsoft.com/office/officeart/2005/8/layout/hierarchy3"/>
    <dgm:cxn modelId="{92A44176-30D3-49AE-94E9-B2DCC25A998F}" type="presParOf" srcId="{79CB8BE3-4415-4A96-BFD9-E9016462C127}" destId="{C4B5E126-16AE-4140-ACFE-EA41F0BDADC1}" srcOrd="1" destOrd="0" presId="urn:microsoft.com/office/officeart/2005/8/layout/hierarchy3"/>
    <dgm:cxn modelId="{6427B635-3642-4D3F-9CEC-1BDD46209316}" type="presParOf" srcId="{C4B5E126-16AE-4140-ACFE-EA41F0BDADC1}" destId="{D71086DE-47C7-4FC3-8AB8-D89BDF4F6BF0}" srcOrd="0" destOrd="0" presId="urn:microsoft.com/office/officeart/2005/8/layout/hierarchy3"/>
    <dgm:cxn modelId="{6D36DDB1-F7C2-414C-877E-7B09325DBAFB}" type="presParOf" srcId="{D71086DE-47C7-4FC3-8AB8-D89BDF4F6BF0}" destId="{D2FAE63D-7A85-4014-9566-65B9499A5397}" srcOrd="0" destOrd="0" presId="urn:microsoft.com/office/officeart/2005/8/layout/hierarchy3"/>
    <dgm:cxn modelId="{CC2D22AA-7DDC-447D-A8BD-095BF39B3686}" type="presParOf" srcId="{D71086DE-47C7-4FC3-8AB8-D89BDF4F6BF0}" destId="{A501FE2C-BEEC-438C-994F-B2F945D7F7E2}" srcOrd="1" destOrd="0" presId="urn:microsoft.com/office/officeart/2005/8/layout/hierarchy3"/>
    <dgm:cxn modelId="{5DFC1C74-E71C-4883-8ECD-BD21EB7C8FC2}" type="presParOf" srcId="{C4B5E126-16AE-4140-ACFE-EA41F0BDADC1}" destId="{A9719826-690C-4D3C-9F10-47B9B809C79A}" srcOrd="1" destOrd="0" presId="urn:microsoft.com/office/officeart/2005/8/layout/hierarchy3"/>
    <dgm:cxn modelId="{410775AD-8A8F-443E-9314-A6D8CD8E578B}" type="presParOf" srcId="{A9719826-690C-4D3C-9F10-47B9B809C79A}" destId="{CAA6C126-8DE6-40EF-A738-C07DB28664C4}" srcOrd="0" destOrd="0" presId="urn:microsoft.com/office/officeart/2005/8/layout/hierarchy3"/>
    <dgm:cxn modelId="{52CE99B2-4561-4C35-9E16-AF422FA3C316}" type="presParOf" srcId="{A9719826-690C-4D3C-9F10-47B9B809C79A}" destId="{2DC1D691-8710-4C7A-B54E-AD9C6D5C0EC3}" srcOrd="1" destOrd="0" presId="urn:microsoft.com/office/officeart/2005/8/layout/hierarchy3"/>
    <dgm:cxn modelId="{78A0EF37-4EA9-4F14-8306-614E86ACBC32}" type="presParOf" srcId="{79CB8BE3-4415-4A96-BFD9-E9016462C127}" destId="{B056C6F7-EE81-43B4-8338-59226F57F11D}" srcOrd="2" destOrd="0" presId="urn:microsoft.com/office/officeart/2005/8/layout/hierarchy3"/>
    <dgm:cxn modelId="{8789B611-3DC1-40AD-8E2B-9CA68B980FAA}" type="presParOf" srcId="{B056C6F7-EE81-43B4-8338-59226F57F11D}" destId="{93A52083-BC1F-4C3A-8E45-F17FFC0FF5B3}" srcOrd="0" destOrd="0" presId="urn:microsoft.com/office/officeart/2005/8/layout/hierarchy3"/>
    <dgm:cxn modelId="{D1AEC3F9-87BB-4875-8224-DF7652DA13F5}" type="presParOf" srcId="{93A52083-BC1F-4C3A-8E45-F17FFC0FF5B3}" destId="{A74B56FA-3B38-4F22-846A-CB4DB27203F9}" srcOrd="0" destOrd="0" presId="urn:microsoft.com/office/officeart/2005/8/layout/hierarchy3"/>
    <dgm:cxn modelId="{5706EC57-28F6-44BD-86F0-48E2BCA4716C}" type="presParOf" srcId="{93A52083-BC1F-4C3A-8E45-F17FFC0FF5B3}" destId="{C66607A9-6B64-48B0-98BC-8C40EA6E79C7}" srcOrd="1" destOrd="0" presId="urn:microsoft.com/office/officeart/2005/8/layout/hierarchy3"/>
    <dgm:cxn modelId="{87FBA9D4-CF69-4586-823E-C1B7FB6A4B73}" type="presParOf" srcId="{B056C6F7-EE81-43B4-8338-59226F57F11D}" destId="{A5EABD32-1123-4C67-9662-B3E3F928E258}" srcOrd="1" destOrd="0" presId="urn:microsoft.com/office/officeart/2005/8/layout/hierarchy3"/>
    <dgm:cxn modelId="{56A28913-E674-485C-BA34-8E5DFD9C3B93}" type="presParOf" srcId="{A5EABD32-1123-4C67-9662-B3E3F928E258}" destId="{CACCA0B9-4E5E-4F4D-BAB4-220424D41529}" srcOrd="0" destOrd="0" presId="urn:microsoft.com/office/officeart/2005/8/layout/hierarchy3"/>
    <dgm:cxn modelId="{F60B6986-C5B4-4F9D-A517-E8E6C2AA8EA1}" type="presParOf" srcId="{A5EABD32-1123-4C67-9662-B3E3F928E258}" destId="{FB0EF872-CA3A-4828-ACC1-42DEE7131E7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969C263-3A81-431E-9EA5-B2FA819677D0}" type="doc">
      <dgm:prSet loTypeId="urn:microsoft.com/office/officeart/2005/8/layout/hList3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CD93D11-0242-4366-B0E4-285FECB30548}">
      <dgm:prSet phldrT="[Текст]"/>
      <dgm:spPr/>
      <dgm:t>
        <a:bodyPr/>
        <a:lstStyle/>
        <a:p>
          <a:r>
            <a:rPr lang="ru-RU" dirty="0" err="1" smtClean="0">
              <a:solidFill>
                <a:srgbClr val="FFFF00"/>
              </a:solidFill>
            </a:rPr>
            <a:t>Системні</a:t>
          </a:r>
          <a:r>
            <a:rPr lang="ru-RU" dirty="0" smtClean="0">
              <a:solidFill>
                <a:srgbClr val="FFFF00"/>
              </a:solidFill>
            </a:rPr>
            <a:t> </a:t>
          </a:r>
          <a:r>
            <a:rPr lang="ru-RU" dirty="0" err="1" smtClean="0">
              <a:solidFill>
                <a:srgbClr val="FFFF00"/>
              </a:solidFill>
            </a:rPr>
            <a:t>деконгестанти</a:t>
          </a:r>
          <a:endParaRPr lang="ru-RU" dirty="0">
            <a:solidFill>
              <a:srgbClr val="FFFF00"/>
            </a:solidFill>
          </a:endParaRPr>
        </a:p>
      </dgm:t>
    </dgm:pt>
    <dgm:pt modelId="{B5CC6C22-3CC9-487D-8F41-CF1E1FA48B84}" type="parTrans" cxnId="{67397379-8C0D-4F3D-81F3-4C6F01A82D23}">
      <dgm:prSet/>
      <dgm:spPr/>
      <dgm:t>
        <a:bodyPr/>
        <a:lstStyle/>
        <a:p>
          <a:endParaRPr lang="ru-RU"/>
        </a:p>
      </dgm:t>
    </dgm:pt>
    <dgm:pt modelId="{DBC6F421-5529-4448-A53D-5EAE25E27127}" type="sibTrans" cxnId="{67397379-8C0D-4F3D-81F3-4C6F01A82D23}">
      <dgm:prSet/>
      <dgm:spPr/>
      <dgm:t>
        <a:bodyPr/>
        <a:lstStyle/>
        <a:p>
          <a:endParaRPr lang="ru-RU"/>
        </a:p>
      </dgm:t>
    </dgm:pt>
    <dgm:pt modelId="{E17105CB-221A-47A7-B2CE-7246FC3AC4ED}">
      <dgm:prSet phldrT="[Текст]"/>
      <dgm:spPr/>
      <dgm:t>
        <a:bodyPr/>
        <a:lstStyle/>
        <a:p>
          <a:r>
            <a:rPr lang="ru-RU" dirty="0" err="1" smtClean="0">
              <a:solidFill>
                <a:srgbClr val="FFFF00"/>
              </a:solidFill>
            </a:rPr>
            <a:t>Безрецептурні</a:t>
          </a:r>
          <a:r>
            <a:rPr lang="ru-RU" dirty="0" smtClean="0">
              <a:solidFill>
                <a:srgbClr val="FFFF00"/>
              </a:solidFill>
            </a:rPr>
            <a:t> </a:t>
          </a:r>
          <a:r>
            <a:rPr lang="ru-RU" dirty="0" err="1" smtClean="0">
              <a:solidFill>
                <a:srgbClr val="FFFF00"/>
              </a:solidFill>
            </a:rPr>
            <a:t>препарати</a:t>
          </a:r>
          <a:r>
            <a:rPr lang="ru-RU" dirty="0" smtClean="0">
              <a:solidFill>
                <a:srgbClr val="FFFF00"/>
              </a:solidFill>
            </a:rPr>
            <a:t>, </a:t>
          </a:r>
          <a:r>
            <a:rPr lang="ru-RU" dirty="0" err="1" smtClean="0">
              <a:solidFill>
                <a:srgbClr val="FFFF00"/>
              </a:solidFill>
            </a:rPr>
            <a:t>що</a:t>
          </a:r>
          <a:r>
            <a:rPr lang="ru-RU" dirty="0" smtClean="0">
              <a:solidFill>
                <a:srgbClr val="FFFF00"/>
              </a:solidFill>
            </a:rPr>
            <a:t> </a:t>
          </a:r>
          <a:r>
            <a:rPr lang="ru-RU" dirty="0" err="1" smtClean="0">
              <a:solidFill>
                <a:srgbClr val="FFFF00"/>
              </a:solidFill>
            </a:rPr>
            <a:t>містять</a:t>
          </a:r>
          <a:r>
            <a:rPr lang="ru-RU" dirty="0" smtClean="0">
              <a:solidFill>
                <a:srgbClr val="FFFF00"/>
              </a:solidFill>
            </a:rPr>
            <a:t> </a:t>
          </a:r>
          <a:r>
            <a:rPr lang="ru-RU" dirty="0" err="1" smtClean="0">
              <a:solidFill>
                <a:srgbClr val="FFFF00"/>
              </a:solidFill>
            </a:rPr>
            <a:t>фенілефедрин</a:t>
          </a:r>
          <a:r>
            <a:rPr lang="ru-RU" dirty="0" smtClean="0">
              <a:solidFill>
                <a:srgbClr val="FFFF00"/>
              </a:solidFill>
            </a:rPr>
            <a:t>: </a:t>
          </a:r>
          <a:r>
            <a:rPr lang="ru-RU" dirty="0" err="1" smtClean="0">
              <a:solidFill>
                <a:srgbClr val="FFFF00"/>
              </a:solidFill>
            </a:rPr>
            <a:t>віброцил</a:t>
          </a:r>
          <a:r>
            <a:rPr lang="ru-RU" dirty="0" smtClean="0">
              <a:solidFill>
                <a:srgbClr val="FFFF00"/>
              </a:solidFill>
            </a:rPr>
            <a:t>, </a:t>
          </a:r>
          <a:r>
            <a:rPr lang="ru-RU" dirty="0" err="1" smtClean="0">
              <a:solidFill>
                <a:srgbClr val="FFFF00"/>
              </a:solidFill>
            </a:rPr>
            <a:t>комплексні</a:t>
          </a:r>
          <a:r>
            <a:rPr lang="ru-RU" dirty="0" smtClean="0">
              <a:solidFill>
                <a:srgbClr val="FFFF00"/>
              </a:solidFill>
            </a:rPr>
            <a:t> (</a:t>
          </a:r>
          <a:r>
            <a:rPr lang="ru-RU" dirty="0" err="1" smtClean="0">
              <a:solidFill>
                <a:srgbClr val="FFFF00"/>
              </a:solidFill>
            </a:rPr>
            <a:t>ринопронт</a:t>
          </a:r>
          <a:r>
            <a:rPr lang="ru-RU" dirty="0" smtClean="0">
              <a:solidFill>
                <a:srgbClr val="FFFF00"/>
              </a:solidFill>
            </a:rPr>
            <a:t>, </a:t>
          </a:r>
          <a:r>
            <a:rPr lang="ru-RU" dirty="0" err="1" smtClean="0">
              <a:solidFill>
                <a:srgbClr val="FFFF00"/>
              </a:solidFill>
            </a:rPr>
            <a:t>нео-сінефрин</a:t>
          </a:r>
          <a:r>
            <a:rPr lang="ru-RU" dirty="0" smtClean="0">
              <a:solidFill>
                <a:srgbClr val="FFFF00"/>
              </a:solidFill>
            </a:rPr>
            <a:t>), </a:t>
          </a:r>
          <a:r>
            <a:rPr lang="ru-RU" dirty="0" err="1" smtClean="0">
              <a:solidFill>
                <a:srgbClr val="FFFF00"/>
              </a:solidFill>
            </a:rPr>
            <a:t>і</a:t>
          </a:r>
          <a:r>
            <a:rPr lang="ru-RU" dirty="0" smtClean="0">
              <a:solidFill>
                <a:srgbClr val="FFFF00"/>
              </a:solidFill>
            </a:rPr>
            <a:t> препарат </a:t>
          </a:r>
          <a:r>
            <a:rPr lang="ru-RU" dirty="0" err="1" smtClean="0">
              <a:solidFill>
                <a:srgbClr val="FFFF00"/>
              </a:solidFill>
            </a:rPr>
            <a:t>першого</a:t>
          </a:r>
          <a:r>
            <a:rPr lang="ru-RU" dirty="0" smtClean="0">
              <a:solidFill>
                <a:srgbClr val="FFFF00"/>
              </a:solidFill>
            </a:rPr>
            <a:t> </a:t>
          </a:r>
          <a:r>
            <a:rPr lang="ru-RU" dirty="0" err="1" smtClean="0">
              <a:solidFill>
                <a:srgbClr val="FFFF00"/>
              </a:solidFill>
            </a:rPr>
            <a:t>вибору</a:t>
          </a:r>
          <a:r>
            <a:rPr lang="ru-RU" dirty="0" smtClean="0">
              <a:solidFill>
                <a:srgbClr val="FFFF00"/>
              </a:solidFill>
            </a:rPr>
            <a:t> </a:t>
          </a:r>
          <a:r>
            <a:rPr lang="ru-RU" dirty="0" err="1" smtClean="0">
              <a:solidFill>
                <a:srgbClr val="FFFF00"/>
              </a:solidFill>
            </a:rPr>
            <a:t>Колдрекс</a:t>
          </a:r>
          <a:endParaRPr lang="ru-RU" b="1" dirty="0">
            <a:solidFill>
              <a:srgbClr val="FFFF00"/>
            </a:solidFill>
          </a:endParaRPr>
        </a:p>
      </dgm:t>
    </dgm:pt>
    <dgm:pt modelId="{49798E5B-320E-4BE2-8AE5-5DD5D3FF1D25}" type="parTrans" cxnId="{E4C44BF1-6399-4917-8C9B-BF4871ACB312}">
      <dgm:prSet/>
      <dgm:spPr/>
      <dgm:t>
        <a:bodyPr/>
        <a:lstStyle/>
        <a:p>
          <a:endParaRPr lang="ru-RU"/>
        </a:p>
      </dgm:t>
    </dgm:pt>
    <dgm:pt modelId="{4763CB99-422D-42EA-AE87-ECD3119E729C}" type="sibTrans" cxnId="{E4C44BF1-6399-4917-8C9B-BF4871ACB312}">
      <dgm:prSet/>
      <dgm:spPr/>
      <dgm:t>
        <a:bodyPr/>
        <a:lstStyle/>
        <a:p>
          <a:endParaRPr lang="ru-RU"/>
        </a:p>
      </dgm:t>
    </dgm:pt>
    <dgm:pt modelId="{F47B268C-D3D0-4E52-8DA6-09A5D166614D}">
      <dgm:prSet phldrT="[Текст]"/>
      <dgm:spPr/>
      <dgm:t>
        <a:bodyPr/>
        <a:lstStyle/>
        <a:p>
          <a:r>
            <a:rPr lang="ru-RU" dirty="0" err="1" smtClean="0"/>
            <a:t>Інші</a:t>
          </a:r>
          <a:r>
            <a:rPr lang="ru-RU" dirty="0" smtClean="0"/>
            <a:t> </a:t>
          </a:r>
          <a:r>
            <a:rPr lang="ru-RU" dirty="0" err="1" smtClean="0"/>
            <a:t>препарати</a:t>
          </a:r>
          <a:r>
            <a:rPr lang="ru-RU" dirty="0" smtClean="0"/>
            <a:t>, </a:t>
          </a:r>
          <a:r>
            <a:rPr lang="ru-RU" dirty="0" err="1" smtClean="0"/>
            <a:t>що</a:t>
          </a:r>
          <a:r>
            <a:rPr lang="ru-RU" dirty="0" smtClean="0"/>
            <a:t> </a:t>
          </a:r>
          <a:r>
            <a:rPr lang="ru-RU" dirty="0" err="1" smtClean="0"/>
            <a:t>містять</a:t>
          </a:r>
          <a:r>
            <a:rPr lang="ru-RU" dirty="0" smtClean="0"/>
            <a:t> </a:t>
          </a:r>
          <a:r>
            <a:rPr lang="ru-RU" dirty="0" err="1" smtClean="0"/>
            <a:t>фенілефедрин</a:t>
          </a:r>
          <a:r>
            <a:rPr lang="ru-RU" dirty="0" smtClean="0"/>
            <a:t>: </a:t>
          </a:r>
          <a:r>
            <a:rPr lang="ru-RU" dirty="0" err="1" smtClean="0"/>
            <a:t>тримекс</a:t>
          </a:r>
          <a:r>
            <a:rPr lang="ru-RU" dirty="0" smtClean="0"/>
            <a:t>, </a:t>
          </a:r>
          <a:r>
            <a:rPr lang="ru-RU" dirty="0" err="1" smtClean="0"/>
            <a:t>орінол</a:t>
          </a:r>
          <a:r>
            <a:rPr lang="ru-RU" dirty="0" smtClean="0"/>
            <a:t>, </a:t>
          </a:r>
          <a:r>
            <a:rPr lang="ru-RU" dirty="0" err="1" smtClean="0"/>
            <a:t>комплексні</a:t>
          </a:r>
          <a:r>
            <a:rPr lang="ru-RU" dirty="0" smtClean="0"/>
            <a:t> (</a:t>
          </a:r>
          <a:r>
            <a:rPr lang="ru-RU" dirty="0" err="1" smtClean="0"/>
            <a:t>колдакт</a:t>
          </a:r>
          <a:r>
            <a:rPr lang="ru-RU" dirty="0" smtClean="0"/>
            <a:t>, </a:t>
          </a:r>
          <a:r>
            <a:rPr lang="ru-RU" dirty="0" err="1" smtClean="0"/>
            <a:t>ефект</a:t>
          </a:r>
          <a:r>
            <a:rPr lang="ru-RU" dirty="0" smtClean="0"/>
            <a:t>, </a:t>
          </a:r>
          <a:r>
            <a:rPr lang="ru-RU" dirty="0" err="1" smtClean="0"/>
            <a:t>коді</a:t>
          </a:r>
          <a:r>
            <a:rPr lang="ru-RU" dirty="0" smtClean="0"/>
            <a:t>, </a:t>
          </a:r>
          <a:r>
            <a:rPr lang="ru-RU" dirty="0" err="1" smtClean="0"/>
            <a:t>колд-флю</a:t>
          </a:r>
          <a:r>
            <a:rPr lang="ru-RU" dirty="0" smtClean="0"/>
            <a:t>, </a:t>
          </a:r>
          <a:r>
            <a:rPr lang="ru-RU" dirty="0" err="1" smtClean="0"/>
            <a:t>медістар</a:t>
          </a:r>
          <a:r>
            <a:rPr lang="ru-RU" dirty="0" smtClean="0"/>
            <a:t>)</a:t>
          </a:r>
          <a:endParaRPr lang="ru-RU" dirty="0"/>
        </a:p>
      </dgm:t>
    </dgm:pt>
    <dgm:pt modelId="{6D4BA11E-D1E3-4FFD-8A09-C4EFDE86C329}" type="parTrans" cxnId="{398F6F4F-D6D0-4EAB-97F0-3F85CB39C891}">
      <dgm:prSet/>
      <dgm:spPr/>
      <dgm:t>
        <a:bodyPr/>
        <a:lstStyle/>
        <a:p>
          <a:endParaRPr lang="ru-RU"/>
        </a:p>
      </dgm:t>
    </dgm:pt>
    <dgm:pt modelId="{0CCFAFC5-8C7C-4CCD-9864-CDBC48FCDD0A}" type="sibTrans" cxnId="{398F6F4F-D6D0-4EAB-97F0-3F85CB39C891}">
      <dgm:prSet/>
      <dgm:spPr/>
      <dgm:t>
        <a:bodyPr/>
        <a:lstStyle/>
        <a:p>
          <a:endParaRPr lang="ru-RU"/>
        </a:p>
      </dgm:t>
    </dgm:pt>
    <dgm:pt modelId="{849C019D-606C-4F8A-8036-2AD3623C47FC}">
      <dgm:prSet phldrT="[Текст]"/>
      <dgm:spPr/>
      <dgm:t>
        <a:bodyPr/>
        <a:lstStyle/>
        <a:p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Препарати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що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містять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псевдоефедрин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: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судафед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комплексні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кларіпазе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трайфед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тайленол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колд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тера-флю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), препарат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першого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вибору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-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Колдрекс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1346EC58-CA9F-4EAE-A34D-0CF759A8B49D}" type="parTrans" cxnId="{8AD373DE-7B7E-42F0-9104-7C7305B5FDA6}">
      <dgm:prSet/>
      <dgm:spPr/>
      <dgm:t>
        <a:bodyPr/>
        <a:lstStyle/>
        <a:p>
          <a:endParaRPr lang="ru-RU"/>
        </a:p>
      </dgm:t>
    </dgm:pt>
    <dgm:pt modelId="{16AB8C31-B6DE-48EB-B787-E74118323500}" type="sibTrans" cxnId="{8AD373DE-7B7E-42F0-9104-7C7305B5FDA6}">
      <dgm:prSet/>
      <dgm:spPr/>
      <dgm:t>
        <a:bodyPr/>
        <a:lstStyle/>
        <a:p>
          <a:endParaRPr lang="ru-RU"/>
        </a:p>
      </dgm:t>
    </dgm:pt>
    <dgm:pt modelId="{4A36E523-9CBA-4371-91BB-B5F079FDF1E1}" type="pres">
      <dgm:prSet presAssocID="{8969C263-3A81-431E-9EA5-B2FA819677D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9FE8E4-9107-4235-A083-D018D9CB362C}" type="pres">
      <dgm:prSet presAssocID="{6CD93D11-0242-4366-B0E4-285FECB30548}" presName="roof" presStyleLbl="dkBgShp" presStyleIdx="0" presStyleCnt="2"/>
      <dgm:spPr/>
      <dgm:t>
        <a:bodyPr/>
        <a:lstStyle/>
        <a:p>
          <a:endParaRPr lang="ru-RU"/>
        </a:p>
      </dgm:t>
    </dgm:pt>
    <dgm:pt modelId="{338B2BED-39B3-47DD-98FD-29088A565240}" type="pres">
      <dgm:prSet presAssocID="{6CD93D11-0242-4366-B0E4-285FECB30548}" presName="pillars" presStyleCnt="0"/>
      <dgm:spPr/>
    </dgm:pt>
    <dgm:pt modelId="{EB6855B2-7B49-4A79-BF81-EDF1A87BF86F}" type="pres">
      <dgm:prSet presAssocID="{6CD93D11-0242-4366-B0E4-285FECB3054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E754D-D2C9-42F1-B7B2-4DE4CFF5B7DB}" type="pres">
      <dgm:prSet presAssocID="{F47B268C-D3D0-4E52-8DA6-09A5D166614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C0084-7FBF-45B9-9C8F-ABD75967DDF0}" type="pres">
      <dgm:prSet presAssocID="{849C019D-606C-4F8A-8036-2AD3623C47FC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67BE0-1507-43DB-BF99-AD0F342B220B}" type="pres">
      <dgm:prSet presAssocID="{6CD93D11-0242-4366-B0E4-285FECB30548}" presName="base" presStyleLbl="dkBgShp" presStyleIdx="1" presStyleCnt="2"/>
      <dgm:spPr/>
    </dgm:pt>
  </dgm:ptLst>
  <dgm:cxnLst>
    <dgm:cxn modelId="{8AD373DE-7B7E-42F0-9104-7C7305B5FDA6}" srcId="{6CD93D11-0242-4366-B0E4-285FECB30548}" destId="{849C019D-606C-4F8A-8036-2AD3623C47FC}" srcOrd="2" destOrd="0" parTransId="{1346EC58-CA9F-4EAE-A34D-0CF759A8B49D}" sibTransId="{16AB8C31-B6DE-48EB-B787-E74118323500}"/>
    <dgm:cxn modelId="{21B7ACC5-D4F3-448B-B654-EDEE10BA1E76}" type="presOf" srcId="{849C019D-606C-4F8A-8036-2AD3623C47FC}" destId="{C89C0084-7FBF-45B9-9C8F-ABD75967DDF0}" srcOrd="0" destOrd="0" presId="urn:microsoft.com/office/officeart/2005/8/layout/hList3"/>
    <dgm:cxn modelId="{67397379-8C0D-4F3D-81F3-4C6F01A82D23}" srcId="{8969C263-3A81-431E-9EA5-B2FA819677D0}" destId="{6CD93D11-0242-4366-B0E4-285FECB30548}" srcOrd="0" destOrd="0" parTransId="{B5CC6C22-3CC9-487D-8F41-CF1E1FA48B84}" sibTransId="{DBC6F421-5529-4448-A53D-5EAE25E27127}"/>
    <dgm:cxn modelId="{A570CA6B-3610-4EA5-975F-6D9234C1C494}" type="presOf" srcId="{8969C263-3A81-431E-9EA5-B2FA819677D0}" destId="{4A36E523-9CBA-4371-91BB-B5F079FDF1E1}" srcOrd="0" destOrd="0" presId="urn:microsoft.com/office/officeart/2005/8/layout/hList3"/>
    <dgm:cxn modelId="{E4C44BF1-6399-4917-8C9B-BF4871ACB312}" srcId="{6CD93D11-0242-4366-B0E4-285FECB30548}" destId="{E17105CB-221A-47A7-B2CE-7246FC3AC4ED}" srcOrd="0" destOrd="0" parTransId="{49798E5B-320E-4BE2-8AE5-5DD5D3FF1D25}" sibTransId="{4763CB99-422D-42EA-AE87-ECD3119E729C}"/>
    <dgm:cxn modelId="{B6DD5F06-15AF-4E00-92D2-2D01EABA9B81}" type="presOf" srcId="{E17105CB-221A-47A7-B2CE-7246FC3AC4ED}" destId="{EB6855B2-7B49-4A79-BF81-EDF1A87BF86F}" srcOrd="0" destOrd="0" presId="urn:microsoft.com/office/officeart/2005/8/layout/hList3"/>
    <dgm:cxn modelId="{398F6F4F-D6D0-4EAB-97F0-3F85CB39C891}" srcId="{6CD93D11-0242-4366-B0E4-285FECB30548}" destId="{F47B268C-D3D0-4E52-8DA6-09A5D166614D}" srcOrd="1" destOrd="0" parTransId="{6D4BA11E-D1E3-4FFD-8A09-C4EFDE86C329}" sibTransId="{0CCFAFC5-8C7C-4CCD-9864-CDBC48FCDD0A}"/>
    <dgm:cxn modelId="{FF7C7652-898C-47B4-A99E-A51083037475}" type="presOf" srcId="{F47B268C-D3D0-4E52-8DA6-09A5D166614D}" destId="{461E754D-D2C9-42F1-B7B2-4DE4CFF5B7DB}" srcOrd="0" destOrd="0" presId="urn:microsoft.com/office/officeart/2005/8/layout/hList3"/>
    <dgm:cxn modelId="{574F81A2-4EE7-4111-AA3A-2E0C528BF383}" type="presOf" srcId="{6CD93D11-0242-4366-B0E4-285FECB30548}" destId="{FC9FE8E4-9107-4235-A083-D018D9CB362C}" srcOrd="0" destOrd="0" presId="urn:microsoft.com/office/officeart/2005/8/layout/hList3"/>
    <dgm:cxn modelId="{C36AF51C-D9C9-4E6E-9D94-F98D67374106}" type="presParOf" srcId="{4A36E523-9CBA-4371-91BB-B5F079FDF1E1}" destId="{FC9FE8E4-9107-4235-A083-D018D9CB362C}" srcOrd="0" destOrd="0" presId="urn:microsoft.com/office/officeart/2005/8/layout/hList3"/>
    <dgm:cxn modelId="{FC45A637-D1F2-4667-925D-D80273643DC7}" type="presParOf" srcId="{4A36E523-9CBA-4371-91BB-B5F079FDF1E1}" destId="{338B2BED-39B3-47DD-98FD-29088A565240}" srcOrd="1" destOrd="0" presId="urn:microsoft.com/office/officeart/2005/8/layout/hList3"/>
    <dgm:cxn modelId="{64643873-9062-4ADD-872B-F3FBB42300DF}" type="presParOf" srcId="{338B2BED-39B3-47DD-98FD-29088A565240}" destId="{EB6855B2-7B49-4A79-BF81-EDF1A87BF86F}" srcOrd="0" destOrd="0" presId="urn:microsoft.com/office/officeart/2005/8/layout/hList3"/>
    <dgm:cxn modelId="{B6856CB7-E2B2-4753-8899-3B3E536A1DD0}" type="presParOf" srcId="{338B2BED-39B3-47DD-98FD-29088A565240}" destId="{461E754D-D2C9-42F1-B7B2-4DE4CFF5B7DB}" srcOrd="1" destOrd="0" presId="urn:microsoft.com/office/officeart/2005/8/layout/hList3"/>
    <dgm:cxn modelId="{47CE4884-7C18-4B4E-9479-458996E9B006}" type="presParOf" srcId="{338B2BED-39B3-47DD-98FD-29088A565240}" destId="{C89C0084-7FBF-45B9-9C8F-ABD75967DDF0}" srcOrd="2" destOrd="0" presId="urn:microsoft.com/office/officeart/2005/8/layout/hList3"/>
    <dgm:cxn modelId="{C06693FF-AEF2-4AE5-B901-6868789C8E3A}" type="presParOf" srcId="{4A36E523-9CBA-4371-91BB-B5F079FDF1E1}" destId="{23167BE0-1507-43DB-BF99-AD0F342B220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7BDDC1A-5DF3-45D1-87FC-9DF8DBB6F92F}" type="doc">
      <dgm:prSet loTypeId="urn:microsoft.com/office/officeart/2005/8/layout/hierarchy6" loCatId="hierarchy" qsTypeId="urn:microsoft.com/office/officeart/2005/8/quickstyle/simple4" qsCatId="simple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6F84B3E9-3C33-4783-9BBD-21AD96E10A89}">
      <dgm:prSet phldrT="[Текст]" custT="1"/>
      <dgm:spPr/>
      <dgm:t>
        <a:bodyPr/>
        <a:lstStyle/>
        <a:p>
          <a:r>
            <a:rPr lang="ru-RU" sz="3600" dirty="0" err="1" smtClean="0"/>
            <a:t>Алергічний</a:t>
          </a:r>
          <a:r>
            <a:rPr lang="ru-RU" sz="3600" dirty="0" smtClean="0"/>
            <a:t> </a:t>
          </a:r>
          <a:r>
            <a:rPr lang="ru-RU" sz="3600" dirty="0" err="1" smtClean="0"/>
            <a:t>риніт</a:t>
          </a:r>
          <a:endParaRPr lang="ru-RU" sz="3600" dirty="0"/>
        </a:p>
      </dgm:t>
    </dgm:pt>
    <dgm:pt modelId="{56192577-FC53-4F3C-AA78-109F85477F4A}" type="parTrans" cxnId="{B4846B72-061E-4B1E-B3E9-DE6109D3F706}">
      <dgm:prSet/>
      <dgm:spPr/>
      <dgm:t>
        <a:bodyPr/>
        <a:lstStyle/>
        <a:p>
          <a:endParaRPr lang="ru-RU"/>
        </a:p>
      </dgm:t>
    </dgm:pt>
    <dgm:pt modelId="{67F22085-F624-41ED-8DFC-E53F88C0FA77}" type="sibTrans" cxnId="{B4846B72-061E-4B1E-B3E9-DE6109D3F706}">
      <dgm:prSet/>
      <dgm:spPr/>
      <dgm:t>
        <a:bodyPr/>
        <a:lstStyle/>
        <a:p>
          <a:endParaRPr lang="ru-RU"/>
        </a:p>
      </dgm:t>
    </dgm:pt>
    <dgm:pt modelId="{291B77B7-D354-48BF-94E4-2A0665E7F6D8}">
      <dgm:prSet phldrT="[Текст]"/>
      <dgm:spPr/>
      <dgm:t>
        <a:bodyPr/>
        <a:lstStyle/>
        <a:p>
          <a:r>
            <a:rPr lang="ru-RU" dirty="0" err="1" smtClean="0"/>
            <a:t>Сезонний</a:t>
          </a:r>
          <a:r>
            <a:rPr lang="ru-RU" dirty="0" smtClean="0"/>
            <a:t> (САР), пилок</a:t>
          </a:r>
          <a:endParaRPr lang="ru-RU" dirty="0"/>
        </a:p>
      </dgm:t>
    </dgm:pt>
    <dgm:pt modelId="{54B64EC9-D87A-4B17-8FF1-1FDD15AA70FE}" type="parTrans" cxnId="{155499B4-DA69-4C22-9985-72D322ED0DE1}">
      <dgm:prSet/>
      <dgm:spPr/>
      <dgm:t>
        <a:bodyPr/>
        <a:lstStyle/>
        <a:p>
          <a:endParaRPr lang="ru-RU"/>
        </a:p>
      </dgm:t>
    </dgm:pt>
    <dgm:pt modelId="{B53917D3-319A-44DF-9570-CCFA0458F2CE}" type="sibTrans" cxnId="{155499B4-DA69-4C22-9985-72D322ED0DE1}">
      <dgm:prSet/>
      <dgm:spPr/>
      <dgm:t>
        <a:bodyPr/>
        <a:lstStyle/>
        <a:p>
          <a:endParaRPr lang="ru-RU"/>
        </a:p>
      </dgm:t>
    </dgm:pt>
    <dgm:pt modelId="{A1F8EC5F-C9B5-48D6-9A7F-7013ABB70116}">
      <dgm:prSet phldrT="[Текст]"/>
      <dgm:spPr/>
      <dgm:t>
        <a:bodyPr/>
        <a:lstStyle/>
        <a:p>
          <a:r>
            <a:rPr lang="ru-RU" dirty="0" err="1" smtClean="0"/>
            <a:t>Цілорічний</a:t>
          </a:r>
          <a:r>
            <a:rPr lang="ru-RU" dirty="0" smtClean="0"/>
            <a:t> (ЦАР), </a:t>
          </a:r>
          <a:r>
            <a:rPr lang="ru-RU" dirty="0" err="1" smtClean="0"/>
            <a:t>побутові</a:t>
          </a:r>
          <a:r>
            <a:rPr lang="ru-RU" dirty="0" smtClean="0"/>
            <a:t> </a:t>
          </a:r>
          <a:r>
            <a:rPr lang="ru-RU" dirty="0" err="1" smtClean="0"/>
            <a:t>алергени</a:t>
          </a:r>
          <a:endParaRPr lang="ru-RU" dirty="0"/>
        </a:p>
      </dgm:t>
    </dgm:pt>
    <dgm:pt modelId="{5F4F8766-2971-46F1-83A3-CE25BFCC2525}" type="parTrans" cxnId="{888B8B64-7DCF-4A6E-8525-B8C15614F958}">
      <dgm:prSet/>
      <dgm:spPr/>
      <dgm:t>
        <a:bodyPr/>
        <a:lstStyle/>
        <a:p>
          <a:endParaRPr lang="ru-RU"/>
        </a:p>
      </dgm:t>
    </dgm:pt>
    <dgm:pt modelId="{8EA54E97-EA74-4526-9C74-16FA0B02AB72}" type="sibTrans" cxnId="{888B8B64-7DCF-4A6E-8525-B8C15614F958}">
      <dgm:prSet/>
      <dgm:spPr/>
      <dgm:t>
        <a:bodyPr/>
        <a:lstStyle/>
        <a:p>
          <a:endParaRPr lang="ru-RU"/>
        </a:p>
      </dgm:t>
    </dgm:pt>
    <dgm:pt modelId="{B8C7E24E-82E7-4EC0-AB89-F0424AF1769C}" type="pres">
      <dgm:prSet presAssocID="{C7BDDC1A-5DF3-45D1-87FC-9DF8DBB6F92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4FB390-2B61-4E02-8B32-E267931764DC}" type="pres">
      <dgm:prSet presAssocID="{C7BDDC1A-5DF3-45D1-87FC-9DF8DBB6F92F}" presName="hierFlow" presStyleCnt="0"/>
      <dgm:spPr/>
    </dgm:pt>
    <dgm:pt modelId="{FEB8CB24-C3A8-41DD-9D93-E5EB926818BB}" type="pres">
      <dgm:prSet presAssocID="{C7BDDC1A-5DF3-45D1-87FC-9DF8DBB6F92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FB4EB32-E9B7-48FB-AA9E-EC745242F04A}" type="pres">
      <dgm:prSet presAssocID="{6F84B3E9-3C33-4783-9BBD-21AD96E10A89}" presName="Name14" presStyleCnt="0"/>
      <dgm:spPr/>
    </dgm:pt>
    <dgm:pt modelId="{82EA43AF-CEE5-4585-92CD-9D548B526B4E}" type="pres">
      <dgm:prSet presAssocID="{6F84B3E9-3C33-4783-9BBD-21AD96E10A89}" presName="level1Shape" presStyleLbl="node0" presStyleIdx="0" presStyleCnt="1" custScaleX="259365" custScaleY="2593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F7291-3204-4BBE-96F3-EA625ADA4371}" type="pres">
      <dgm:prSet presAssocID="{6F84B3E9-3C33-4783-9BBD-21AD96E10A89}" presName="hierChild2" presStyleCnt="0"/>
      <dgm:spPr/>
    </dgm:pt>
    <dgm:pt modelId="{A34B08EA-6DE0-46FE-976C-C47667E21C9F}" type="pres">
      <dgm:prSet presAssocID="{54B64EC9-D87A-4B17-8FF1-1FDD15AA70FE}" presName="Name19" presStyleLbl="parChTrans1D2" presStyleIdx="0" presStyleCnt="2"/>
      <dgm:spPr/>
      <dgm:t>
        <a:bodyPr/>
        <a:lstStyle/>
        <a:p>
          <a:endParaRPr lang="ru-RU"/>
        </a:p>
      </dgm:t>
    </dgm:pt>
    <dgm:pt modelId="{FB8C0B0D-FF6F-4CE6-948D-08D9C29EB0B8}" type="pres">
      <dgm:prSet presAssocID="{291B77B7-D354-48BF-94E4-2A0665E7F6D8}" presName="Name21" presStyleCnt="0"/>
      <dgm:spPr/>
    </dgm:pt>
    <dgm:pt modelId="{32F2F861-B7A4-4C73-AD47-E5358F23E400}" type="pres">
      <dgm:prSet presAssocID="{291B77B7-D354-48BF-94E4-2A0665E7F6D8}" presName="level2Shape" presStyleLbl="node2" presStyleIdx="0" presStyleCnt="2" custScaleX="208025" custScaleY="218285"/>
      <dgm:spPr/>
      <dgm:t>
        <a:bodyPr/>
        <a:lstStyle/>
        <a:p>
          <a:endParaRPr lang="ru-RU"/>
        </a:p>
      </dgm:t>
    </dgm:pt>
    <dgm:pt modelId="{921EEFE1-186F-40B9-B4F8-AADD89849BA2}" type="pres">
      <dgm:prSet presAssocID="{291B77B7-D354-48BF-94E4-2A0665E7F6D8}" presName="hierChild3" presStyleCnt="0"/>
      <dgm:spPr/>
    </dgm:pt>
    <dgm:pt modelId="{F9EEDB10-A15A-4E4E-8324-D91E035BEFB1}" type="pres">
      <dgm:prSet presAssocID="{5F4F8766-2971-46F1-83A3-CE25BFCC2525}" presName="Name19" presStyleLbl="parChTrans1D2" presStyleIdx="1" presStyleCnt="2"/>
      <dgm:spPr/>
      <dgm:t>
        <a:bodyPr/>
        <a:lstStyle/>
        <a:p>
          <a:endParaRPr lang="ru-RU"/>
        </a:p>
      </dgm:t>
    </dgm:pt>
    <dgm:pt modelId="{CF413486-C32C-4FE6-8740-5BEF359BFF44}" type="pres">
      <dgm:prSet presAssocID="{A1F8EC5F-C9B5-48D6-9A7F-7013ABB70116}" presName="Name21" presStyleCnt="0"/>
      <dgm:spPr/>
    </dgm:pt>
    <dgm:pt modelId="{4F00C398-96A2-4F43-B6E1-D864F8BBBC0A}" type="pres">
      <dgm:prSet presAssocID="{A1F8EC5F-C9B5-48D6-9A7F-7013ABB70116}" presName="level2Shape" presStyleLbl="node2" presStyleIdx="1" presStyleCnt="2" custScaleX="238945" custScaleY="223706"/>
      <dgm:spPr/>
      <dgm:t>
        <a:bodyPr/>
        <a:lstStyle/>
        <a:p>
          <a:endParaRPr lang="ru-RU"/>
        </a:p>
      </dgm:t>
    </dgm:pt>
    <dgm:pt modelId="{CB2BFE51-B72B-42CE-882F-CE2505394D95}" type="pres">
      <dgm:prSet presAssocID="{A1F8EC5F-C9B5-48D6-9A7F-7013ABB70116}" presName="hierChild3" presStyleCnt="0"/>
      <dgm:spPr/>
    </dgm:pt>
    <dgm:pt modelId="{BE203127-B638-448B-9BAF-4A83FCE63EAD}" type="pres">
      <dgm:prSet presAssocID="{C7BDDC1A-5DF3-45D1-87FC-9DF8DBB6F92F}" presName="bgShapesFlow" presStyleCnt="0"/>
      <dgm:spPr/>
    </dgm:pt>
  </dgm:ptLst>
  <dgm:cxnLst>
    <dgm:cxn modelId="{78E7F49F-FBC4-4F48-AC72-AE5BF7AC1C08}" type="presOf" srcId="{C7BDDC1A-5DF3-45D1-87FC-9DF8DBB6F92F}" destId="{B8C7E24E-82E7-4EC0-AB89-F0424AF1769C}" srcOrd="0" destOrd="0" presId="urn:microsoft.com/office/officeart/2005/8/layout/hierarchy6"/>
    <dgm:cxn modelId="{9BACF52C-C04D-42EA-A7A8-FE5E4590E13B}" type="presOf" srcId="{291B77B7-D354-48BF-94E4-2A0665E7F6D8}" destId="{32F2F861-B7A4-4C73-AD47-E5358F23E400}" srcOrd="0" destOrd="0" presId="urn:microsoft.com/office/officeart/2005/8/layout/hierarchy6"/>
    <dgm:cxn modelId="{79984021-C811-42BF-9A0D-11499D8B2CDB}" type="presOf" srcId="{5F4F8766-2971-46F1-83A3-CE25BFCC2525}" destId="{F9EEDB10-A15A-4E4E-8324-D91E035BEFB1}" srcOrd="0" destOrd="0" presId="urn:microsoft.com/office/officeart/2005/8/layout/hierarchy6"/>
    <dgm:cxn modelId="{155499B4-DA69-4C22-9985-72D322ED0DE1}" srcId="{6F84B3E9-3C33-4783-9BBD-21AD96E10A89}" destId="{291B77B7-D354-48BF-94E4-2A0665E7F6D8}" srcOrd="0" destOrd="0" parTransId="{54B64EC9-D87A-4B17-8FF1-1FDD15AA70FE}" sibTransId="{B53917D3-319A-44DF-9570-CCFA0458F2CE}"/>
    <dgm:cxn modelId="{864B9CF1-520D-4408-B0ED-DD7E3969BF96}" type="presOf" srcId="{6F84B3E9-3C33-4783-9BBD-21AD96E10A89}" destId="{82EA43AF-CEE5-4585-92CD-9D548B526B4E}" srcOrd="0" destOrd="0" presId="urn:microsoft.com/office/officeart/2005/8/layout/hierarchy6"/>
    <dgm:cxn modelId="{888B8B64-7DCF-4A6E-8525-B8C15614F958}" srcId="{6F84B3E9-3C33-4783-9BBD-21AD96E10A89}" destId="{A1F8EC5F-C9B5-48D6-9A7F-7013ABB70116}" srcOrd="1" destOrd="0" parTransId="{5F4F8766-2971-46F1-83A3-CE25BFCC2525}" sibTransId="{8EA54E97-EA74-4526-9C74-16FA0B02AB72}"/>
    <dgm:cxn modelId="{55D35320-8C16-4280-93FA-7FDE1E3804AC}" type="presOf" srcId="{A1F8EC5F-C9B5-48D6-9A7F-7013ABB70116}" destId="{4F00C398-96A2-4F43-B6E1-D864F8BBBC0A}" srcOrd="0" destOrd="0" presId="urn:microsoft.com/office/officeart/2005/8/layout/hierarchy6"/>
    <dgm:cxn modelId="{3A958E11-A9F5-4ECD-84E5-89C01FCF2771}" type="presOf" srcId="{54B64EC9-D87A-4B17-8FF1-1FDD15AA70FE}" destId="{A34B08EA-6DE0-46FE-976C-C47667E21C9F}" srcOrd="0" destOrd="0" presId="urn:microsoft.com/office/officeart/2005/8/layout/hierarchy6"/>
    <dgm:cxn modelId="{B4846B72-061E-4B1E-B3E9-DE6109D3F706}" srcId="{C7BDDC1A-5DF3-45D1-87FC-9DF8DBB6F92F}" destId="{6F84B3E9-3C33-4783-9BBD-21AD96E10A89}" srcOrd="0" destOrd="0" parTransId="{56192577-FC53-4F3C-AA78-109F85477F4A}" sibTransId="{67F22085-F624-41ED-8DFC-E53F88C0FA77}"/>
    <dgm:cxn modelId="{6BE3757C-E7A2-439F-B9B0-44D1265FF7BF}" type="presParOf" srcId="{B8C7E24E-82E7-4EC0-AB89-F0424AF1769C}" destId="{444FB390-2B61-4E02-8B32-E267931764DC}" srcOrd="0" destOrd="0" presId="urn:microsoft.com/office/officeart/2005/8/layout/hierarchy6"/>
    <dgm:cxn modelId="{A8A93D58-97EE-43FC-B87A-1FC23D55E545}" type="presParOf" srcId="{444FB390-2B61-4E02-8B32-E267931764DC}" destId="{FEB8CB24-C3A8-41DD-9D93-E5EB926818BB}" srcOrd="0" destOrd="0" presId="urn:microsoft.com/office/officeart/2005/8/layout/hierarchy6"/>
    <dgm:cxn modelId="{7E4213D3-5E37-40C1-AC9E-BCDAC0E7BD88}" type="presParOf" srcId="{FEB8CB24-C3A8-41DD-9D93-E5EB926818BB}" destId="{1FB4EB32-E9B7-48FB-AA9E-EC745242F04A}" srcOrd="0" destOrd="0" presId="urn:microsoft.com/office/officeart/2005/8/layout/hierarchy6"/>
    <dgm:cxn modelId="{F2F50E2D-3F1A-44B6-9B91-5968751E47AE}" type="presParOf" srcId="{1FB4EB32-E9B7-48FB-AA9E-EC745242F04A}" destId="{82EA43AF-CEE5-4585-92CD-9D548B526B4E}" srcOrd="0" destOrd="0" presId="urn:microsoft.com/office/officeart/2005/8/layout/hierarchy6"/>
    <dgm:cxn modelId="{CA21101F-04B0-4AD5-A6BE-4C9A78D7F00D}" type="presParOf" srcId="{1FB4EB32-E9B7-48FB-AA9E-EC745242F04A}" destId="{65EF7291-3204-4BBE-96F3-EA625ADA4371}" srcOrd="1" destOrd="0" presId="urn:microsoft.com/office/officeart/2005/8/layout/hierarchy6"/>
    <dgm:cxn modelId="{A7629C44-63C5-4445-BC9B-3448F0EEBC6C}" type="presParOf" srcId="{65EF7291-3204-4BBE-96F3-EA625ADA4371}" destId="{A34B08EA-6DE0-46FE-976C-C47667E21C9F}" srcOrd="0" destOrd="0" presId="urn:microsoft.com/office/officeart/2005/8/layout/hierarchy6"/>
    <dgm:cxn modelId="{B04B1ABD-4C0E-4FA0-875E-F72DF2F6AAFD}" type="presParOf" srcId="{65EF7291-3204-4BBE-96F3-EA625ADA4371}" destId="{FB8C0B0D-FF6F-4CE6-948D-08D9C29EB0B8}" srcOrd="1" destOrd="0" presId="urn:microsoft.com/office/officeart/2005/8/layout/hierarchy6"/>
    <dgm:cxn modelId="{7EE9EE29-464C-452B-9A0C-C84D96F623EE}" type="presParOf" srcId="{FB8C0B0D-FF6F-4CE6-948D-08D9C29EB0B8}" destId="{32F2F861-B7A4-4C73-AD47-E5358F23E400}" srcOrd="0" destOrd="0" presId="urn:microsoft.com/office/officeart/2005/8/layout/hierarchy6"/>
    <dgm:cxn modelId="{799BDC80-C2B1-43B8-B212-B3DC069B013E}" type="presParOf" srcId="{FB8C0B0D-FF6F-4CE6-948D-08D9C29EB0B8}" destId="{921EEFE1-186F-40B9-B4F8-AADD89849BA2}" srcOrd="1" destOrd="0" presId="urn:microsoft.com/office/officeart/2005/8/layout/hierarchy6"/>
    <dgm:cxn modelId="{65FE3E66-F0C7-4373-847B-2B05522C15BA}" type="presParOf" srcId="{65EF7291-3204-4BBE-96F3-EA625ADA4371}" destId="{F9EEDB10-A15A-4E4E-8324-D91E035BEFB1}" srcOrd="2" destOrd="0" presId="urn:microsoft.com/office/officeart/2005/8/layout/hierarchy6"/>
    <dgm:cxn modelId="{6BF08BA8-8C6D-429C-9996-9B85142CEA46}" type="presParOf" srcId="{65EF7291-3204-4BBE-96F3-EA625ADA4371}" destId="{CF413486-C32C-4FE6-8740-5BEF359BFF44}" srcOrd="3" destOrd="0" presId="urn:microsoft.com/office/officeart/2005/8/layout/hierarchy6"/>
    <dgm:cxn modelId="{C8F4FB10-3638-4F15-9F15-A836DC865861}" type="presParOf" srcId="{CF413486-C32C-4FE6-8740-5BEF359BFF44}" destId="{4F00C398-96A2-4F43-B6E1-D864F8BBBC0A}" srcOrd="0" destOrd="0" presId="urn:microsoft.com/office/officeart/2005/8/layout/hierarchy6"/>
    <dgm:cxn modelId="{7CD621EE-3B75-47E0-8B20-60051D6EF850}" type="presParOf" srcId="{CF413486-C32C-4FE6-8740-5BEF359BFF44}" destId="{CB2BFE51-B72B-42CE-882F-CE2505394D95}" srcOrd="1" destOrd="0" presId="urn:microsoft.com/office/officeart/2005/8/layout/hierarchy6"/>
    <dgm:cxn modelId="{692B739C-2A35-4DF0-9C6F-CE26F2398EB8}" type="presParOf" srcId="{B8C7E24E-82E7-4EC0-AB89-F0424AF1769C}" destId="{BE203127-B638-448B-9BAF-4A83FCE63EA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EE3EC98-11AF-4DA8-8AB7-E920E29254D2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A457DE-D526-498A-8F5D-EE3C405CBFE5}">
      <dgm:prSet phldrT="[Текст]" custT="1"/>
      <dgm:spPr/>
      <dgm:t>
        <a:bodyPr/>
        <a:lstStyle/>
        <a:p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Виключення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контакту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з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алергеном</a:t>
          </a:r>
          <a:endParaRPr lang="ru-RU" sz="2900" dirty="0">
            <a:solidFill>
              <a:schemeClr val="tx2">
                <a:lumMod val="75000"/>
              </a:schemeClr>
            </a:solidFill>
          </a:endParaRPr>
        </a:p>
      </dgm:t>
    </dgm:pt>
    <dgm:pt modelId="{58DF1DFF-5442-4AD2-8A03-C663EB600CD2}" type="parTrans" cxnId="{3FA4F3CE-336D-4FCE-A378-0BF55FB1D6C6}">
      <dgm:prSet/>
      <dgm:spPr/>
      <dgm:t>
        <a:bodyPr/>
        <a:lstStyle/>
        <a:p>
          <a:endParaRPr lang="ru-RU" sz="2900"/>
        </a:p>
      </dgm:t>
    </dgm:pt>
    <dgm:pt modelId="{D013F724-E593-4361-AB3A-29E7744DB6AA}" type="sibTrans" cxnId="{3FA4F3CE-336D-4FCE-A378-0BF55FB1D6C6}">
      <dgm:prSet/>
      <dgm:spPr/>
      <dgm:t>
        <a:bodyPr/>
        <a:lstStyle/>
        <a:p>
          <a:endParaRPr lang="ru-RU" sz="2900"/>
        </a:p>
      </dgm:t>
    </dgm:pt>
    <dgm:pt modelId="{59B1B55E-9C46-489A-92F4-701D5EDE0DF2}">
      <dgm:prSet phldrT="[Текст]" custT="1"/>
      <dgm:spPr/>
      <dgm:t>
        <a:bodyPr/>
        <a:lstStyle/>
        <a:p>
          <a:r>
            <a:rPr lang="ru-RU" sz="2900" dirty="0" err="1" smtClean="0">
              <a:solidFill>
                <a:srgbClr val="C00000"/>
              </a:solidFill>
            </a:rPr>
            <a:t>Пероральні</a:t>
          </a:r>
          <a:r>
            <a:rPr lang="ru-RU" sz="2900" dirty="0" smtClean="0">
              <a:solidFill>
                <a:srgbClr val="C00000"/>
              </a:solidFill>
            </a:rPr>
            <a:t> не </a:t>
          </a:r>
          <a:r>
            <a:rPr lang="ru-RU" sz="2900" dirty="0" err="1" smtClean="0">
              <a:solidFill>
                <a:srgbClr val="C00000"/>
              </a:solidFill>
            </a:rPr>
            <a:t>седативні</a:t>
          </a:r>
          <a:r>
            <a:rPr lang="ru-RU" sz="2900" dirty="0" smtClean="0">
              <a:solidFill>
                <a:srgbClr val="C00000"/>
              </a:solidFill>
            </a:rPr>
            <a:t> </a:t>
          </a:r>
          <a:r>
            <a:rPr lang="ru-RU" sz="2900" dirty="0" err="1" smtClean="0">
              <a:solidFill>
                <a:srgbClr val="C00000"/>
              </a:solidFill>
            </a:rPr>
            <a:t>антигістамінні</a:t>
          </a:r>
          <a:r>
            <a:rPr lang="ru-RU" sz="2900" dirty="0" smtClean="0">
              <a:solidFill>
                <a:srgbClr val="C00000"/>
              </a:solidFill>
            </a:rPr>
            <a:t> </a:t>
          </a:r>
          <a:r>
            <a:rPr lang="ru-RU" sz="2900" dirty="0" err="1" smtClean="0">
              <a:solidFill>
                <a:srgbClr val="C00000"/>
              </a:solidFill>
            </a:rPr>
            <a:t>препарати</a:t>
          </a:r>
          <a:endParaRPr lang="ru-RU" sz="2900" dirty="0">
            <a:solidFill>
              <a:srgbClr val="C00000"/>
            </a:solidFill>
          </a:endParaRPr>
        </a:p>
      </dgm:t>
    </dgm:pt>
    <dgm:pt modelId="{FFB4A7E5-09D9-46DC-BA90-A373D4821DAB}" type="parTrans" cxnId="{1D7CED0E-B4D3-492E-9A89-1E538C39D787}">
      <dgm:prSet/>
      <dgm:spPr/>
      <dgm:t>
        <a:bodyPr/>
        <a:lstStyle/>
        <a:p>
          <a:endParaRPr lang="ru-RU" sz="2900"/>
        </a:p>
      </dgm:t>
    </dgm:pt>
    <dgm:pt modelId="{0E461E05-540B-44B1-9B50-D6FE976968FF}" type="sibTrans" cxnId="{1D7CED0E-B4D3-492E-9A89-1E538C39D787}">
      <dgm:prSet/>
      <dgm:spPr/>
      <dgm:t>
        <a:bodyPr/>
        <a:lstStyle/>
        <a:p>
          <a:endParaRPr lang="ru-RU" sz="2900"/>
        </a:p>
      </dgm:t>
    </dgm:pt>
    <dgm:pt modelId="{B89FBBA9-9B86-4C3E-B4C1-E1FB93E8139D}">
      <dgm:prSet phldrT="[Текст]" custT="1"/>
      <dgm:spPr/>
      <dgm:t>
        <a:bodyPr/>
        <a:lstStyle/>
        <a:p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Місцево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>
              <a:solidFill>
                <a:schemeClr val="tx2">
                  <a:lumMod val="75000"/>
                </a:schemeClr>
              </a:solidFill>
            </a:rPr>
            <a:t>–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антигістамінні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препарати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або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кромоглікати</a:t>
          </a:r>
          <a:endParaRPr lang="ru-RU" sz="2900" dirty="0">
            <a:solidFill>
              <a:schemeClr val="tx2">
                <a:lumMod val="75000"/>
              </a:schemeClr>
            </a:solidFill>
          </a:endParaRPr>
        </a:p>
      </dgm:t>
    </dgm:pt>
    <dgm:pt modelId="{4196B3C5-BE84-4E01-B8FE-A0F7F239724C}" type="parTrans" cxnId="{AAD3DE70-8DF7-4B68-9788-60CD1280CB92}">
      <dgm:prSet/>
      <dgm:spPr/>
      <dgm:t>
        <a:bodyPr/>
        <a:lstStyle/>
        <a:p>
          <a:endParaRPr lang="ru-RU" sz="2900"/>
        </a:p>
      </dgm:t>
    </dgm:pt>
    <dgm:pt modelId="{09B9E680-FDA6-4CF3-92CB-699AD5E402D2}" type="sibTrans" cxnId="{AAD3DE70-8DF7-4B68-9788-60CD1280CB92}">
      <dgm:prSet/>
      <dgm:spPr/>
      <dgm:t>
        <a:bodyPr/>
        <a:lstStyle/>
        <a:p>
          <a:endParaRPr lang="ru-RU" sz="2900"/>
        </a:p>
      </dgm:t>
    </dgm:pt>
    <dgm:pt modelId="{6E525AC0-5528-478E-A6FA-DB6C5AA2323A}" type="pres">
      <dgm:prSet presAssocID="{CEE3EC98-11AF-4DA8-8AB7-E920E29254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078A92-E4A5-4A8D-8DAC-3A48CA12AB34}" type="pres">
      <dgm:prSet presAssocID="{C3A457DE-D526-498A-8F5D-EE3C405CBFE5}" presName="parentLin" presStyleCnt="0"/>
      <dgm:spPr/>
    </dgm:pt>
    <dgm:pt modelId="{2607CDF3-77EA-487B-AA3B-7AADF587E1A2}" type="pres">
      <dgm:prSet presAssocID="{C3A457DE-D526-498A-8F5D-EE3C405CBFE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DB28539-2010-4214-9F5D-465D7F4D41C2}" type="pres">
      <dgm:prSet presAssocID="{C3A457DE-D526-498A-8F5D-EE3C405CBFE5}" presName="parentText" presStyleLbl="node1" presStyleIdx="0" presStyleCnt="3" custScaleX="1426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C362D-3F07-439D-8A4F-DCBDE6E9F358}" type="pres">
      <dgm:prSet presAssocID="{C3A457DE-D526-498A-8F5D-EE3C405CBFE5}" presName="negativeSpace" presStyleCnt="0"/>
      <dgm:spPr/>
    </dgm:pt>
    <dgm:pt modelId="{A568C64E-359C-42B1-ABE4-CC358CCD315D}" type="pres">
      <dgm:prSet presAssocID="{C3A457DE-D526-498A-8F5D-EE3C405CBFE5}" presName="childText" presStyleLbl="conFgAcc1" presStyleIdx="0" presStyleCnt="3">
        <dgm:presLayoutVars>
          <dgm:bulletEnabled val="1"/>
        </dgm:presLayoutVars>
      </dgm:prSet>
      <dgm:spPr/>
    </dgm:pt>
    <dgm:pt modelId="{20CEE47A-D4FB-44FE-9FB8-6161A09F0B70}" type="pres">
      <dgm:prSet presAssocID="{D013F724-E593-4361-AB3A-29E7744DB6AA}" presName="spaceBetweenRectangles" presStyleCnt="0"/>
      <dgm:spPr/>
    </dgm:pt>
    <dgm:pt modelId="{47372C6F-9796-4E6A-8BF5-C3C156FB4013}" type="pres">
      <dgm:prSet presAssocID="{59B1B55E-9C46-489A-92F4-701D5EDE0DF2}" presName="parentLin" presStyleCnt="0"/>
      <dgm:spPr/>
    </dgm:pt>
    <dgm:pt modelId="{0152725B-72C5-4C16-A301-65224308C6B1}" type="pres">
      <dgm:prSet presAssocID="{59B1B55E-9C46-489A-92F4-701D5EDE0DF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4C7F9B0-6F56-4FCD-B95E-F10ADE9A511D}" type="pres">
      <dgm:prSet presAssocID="{59B1B55E-9C46-489A-92F4-701D5EDE0DF2}" presName="parentText" presStyleLbl="node1" presStyleIdx="1" presStyleCnt="3" custScaleX="1376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A3BBE-7678-4405-8448-7C0BBCB5E1B1}" type="pres">
      <dgm:prSet presAssocID="{59B1B55E-9C46-489A-92F4-701D5EDE0DF2}" presName="negativeSpace" presStyleCnt="0"/>
      <dgm:spPr/>
    </dgm:pt>
    <dgm:pt modelId="{3AA7DC51-1C11-4E89-9EF8-DA7EA075DE31}" type="pres">
      <dgm:prSet presAssocID="{59B1B55E-9C46-489A-92F4-701D5EDE0DF2}" presName="childText" presStyleLbl="conFgAcc1" presStyleIdx="1" presStyleCnt="3">
        <dgm:presLayoutVars>
          <dgm:bulletEnabled val="1"/>
        </dgm:presLayoutVars>
      </dgm:prSet>
      <dgm:spPr/>
    </dgm:pt>
    <dgm:pt modelId="{79FC3178-959C-4EE8-A6CA-CCBF3B540401}" type="pres">
      <dgm:prSet presAssocID="{0E461E05-540B-44B1-9B50-D6FE976968FF}" presName="spaceBetweenRectangles" presStyleCnt="0"/>
      <dgm:spPr/>
    </dgm:pt>
    <dgm:pt modelId="{2394E859-BE9F-4671-95F5-5D16DA45D95C}" type="pres">
      <dgm:prSet presAssocID="{B89FBBA9-9B86-4C3E-B4C1-E1FB93E8139D}" presName="parentLin" presStyleCnt="0"/>
      <dgm:spPr/>
    </dgm:pt>
    <dgm:pt modelId="{8FB682AE-DB85-4C4A-8552-ACCB164C0127}" type="pres">
      <dgm:prSet presAssocID="{B89FBBA9-9B86-4C3E-B4C1-E1FB93E8139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01EF354-EC01-4062-B680-8C01A01AB150}" type="pres">
      <dgm:prSet presAssocID="{B89FBBA9-9B86-4C3E-B4C1-E1FB93E8139D}" presName="parentText" presStyleLbl="node1" presStyleIdx="2" presStyleCnt="3" custScaleX="1352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FE4DE-A89D-42A4-8DAE-6A98557813CF}" type="pres">
      <dgm:prSet presAssocID="{B89FBBA9-9B86-4C3E-B4C1-E1FB93E8139D}" presName="negativeSpace" presStyleCnt="0"/>
      <dgm:spPr/>
    </dgm:pt>
    <dgm:pt modelId="{401CE366-0718-4F22-89C8-51B4BD04C916}" type="pres">
      <dgm:prSet presAssocID="{B89FBBA9-9B86-4C3E-B4C1-E1FB93E8139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00D51AF-CB32-469F-922D-E870BEDC6018}" type="presOf" srcId="{59B1B55E-9C46-489A-92F4-701D5EDE0DF2}" destId="{0152725B-72C5-4C16-A301-65224308C6B1}" srcOrd="0" destOrd="0" presId="urn:microsoft.com/office/officeart/2005/8/layout/list1"/>
    <dgm:cxn modelId="{C8CAFB38-E004-4D49-8EE5-9E798A88DFDD}" type="presOf" srcId="{B89FBBA9-9B86-4C3E-B4C1-E1FB93E8139D}" destId="{D01EF354-EC01-4062-B680-8C01A01AB150}" srcOrd="1" destOrd="0" presId="urn:microsoft.com/office/officeart/2005/8/layout/list1"/>
    <dgm:cxn modelId="{1D7CED0E-B4D3-492E-9A89-1E538C39D787}" srcId="{CEE3EC98-11AF-4DA8-8AB7-E920E29254D2}" destId="{59B1B55E-9C46-489A-92F4-701D5EDE0DF2}" srcOrd="1" destOrd="0" parTransId="{FFB4A7E5-09D9-46DC-BA90-A373D4821DAB}" sibTransId="{0E461E05-540B-44B1-9B50-D6FE976968FF}"/>
    <dgm:cxn modelId="{EBAA341B-FF54-4477-81FC-337D2DAA14FA}" type="presOf" srcId="{B89FBBA9-9B86-4C3E-B4C1-E1FB93E8139D}" destId="{8FB682AE-DB85-4C4A-8552-ACCB164C0127}" srcOrd="0" destOrd="0" presId="urn:microsoft.com/office/officeart/2005/8/layout/list1"/>
    <dgm:cxn modelId="{76A20F69-3877-4D83-8476-FA3DF68617D0}" type="presOf" srcId="{C3A457DE-D526-498A-8F5D-EE3C405CBFE5}" destId="{DDB28539-2010-4214-9F5D-465D7F4D41C2}" srcOrd="1" destOrd="0" presId="urn:microsoft.com/office/officeart/2005/8/layout/list1"/>
    <dgm:cxn modelId="{D57480F2-4CDF-4D72-85A9-663AD9E33E24}" type="presOf" srcId="{CEE3EC98-11AF-4DA8-8AB7-E920E29254D2}" destId="{6E525AC0-5528-478E-A6FA-DB6C5AA2323A}" srcOrd="0" destOrd="0" presId="urn:microsoft.com/office/officeart/2005/8/layout/list1"/>
    <dgm:cxn modelId="{3FA4F3CE-336D-4FCE-A378-0BF55FB1D6C6}" srcId="{CEE3EC98-11AF-4DA8-8AB7-E920E29254D2}" destId="{C3A457DE-D526-498A-8F5D-EE3C405CBFE5}" srcOrd="0" destOrd="0" parTransId="{58DF1DFF-5442-4AD2-8A03-C663EB600CD2}" sibTransId="{D013F724-E593-4361-AB3A-29E7744DB6AA}"/>
    <dgm:cxn modelId="{84BF960F-F749-494C-BB29-FF5A9FDD4370}" type="presOf" srcId="{C3A457DE-D526-498A-8F5D-EE3C405CBFE5}" destId="{2607CDF3-77EA-487B-AA3B-7AADF587E1A2}" srcOrd="0" destOrd="0" presId="urn:microsoft.com/office/officeart/2005/8/layout/list1"/>
    <dgm:cxn modelId="{166DAC17-D4A5-4737-BC0D-D908DD5CA1DA}" type="presOf" srcId="{59B1B55E-9C46-489A-92F4-701D5EDE0DF2}" destId="{84C7F9B0-6F56-4FCD-B95E-F10ADE9A511D}" srcOrd="1" destOrd="0" presId="urn:microsoft.com/office/officeart/2005/8/layout/list1"/>
    <dgm:cxn modelId="{AAD3DE70-8DF7-4B68-9788-60CD1280CB92}" srcId="{CEE3EC98-11AF-4DA8-8AB7-E920E29254D2}" destId="{B89FBBA9-9B86-4C3E-B4C1-E1FB93E8139D}" srcOrd="2" destOrd="0" parTransId="{4196B3C5-BE84-4E01-B8FE-A0F7F239724C}" sibTransId="{09B9E680-FDA6-4CF3-92CB-699AD5E402D2}"/>
    <dgm:cxn modelId="{53E1A773-06A3-45E3-8720-826E8CE57180}" type="presParOf" srcId="{6E525AC0-5528-478E-A6FA-DB6C5AA2323A}" destId="{EF078A92-E4A5-4A8D-8DAC-3A48CA12AB34}" srcOrd="0" destOrd="0" presId="urn:microsoft.com/office/officeart/2005/8/layout/list1"/>
    <dgm:cxn modelId="{65F087EB-5C6B-4CBF-9A08-B3E9889C27E9}" type="presParOf" srcId="{EF078A92-E4A5-4A8D-8DAC-3A48CA12AB34}" destId="{2607CDF3-77EA-487B-AA3B-7AADF587E1A2}" srcOrd="0" destOrd="0" presId="urn:microsoft.com/office/officeart/2005/8/layout/list1"/>
    <dgm:cxn modelId="{15631615-32CB-4266-8289-6E2C500C7659}" type="presParOf" srcId="{EF078A92-E4A5-4A8D-8DAC-3A48CA12AB34}" destId="{DDB28539-2010-4214-9F5D-465D7F4D41C2}" srcOrd="1" destOrd="0" presId="urn:microsoft.com/office/officeart/2005/8/layout/list1"/>
    <dgm:cxn modelId="{26DA486F-F205-4900-9826-71601777304E}" type="presParOf" srcId="{6E525AC0-5528-478E-A6FA-DB6C5AA2323A}" destId="{E67C362D-3F07-439D-8A4F-DCBDE6E9F358}" srcOrd="1" destOrd="0" presId="urn:microsoft.com/office/officeart/2005/8/layout/list1"/>
    <dgm:cxn modelId="{DDA74447-A81E-4143-B045-61323E8B631C}" type="presParOf" srcId="{6E525AC0-5528-478E-A6FA-DB6C5AA2323A}" destId="{A568C64E-359C-42B1-ABE4-CC358CCD315D}" srcOrd="2" destOrd="0" presId="urn:microsoft.com/office/officeart/2005/8/layout/list1"/>
    <dgm:cxn modelId="{6F0F1851-F07F-4374-8F67-4EE4B2EC1D00}" type="presParOf" srcId="{6E525AC0-5528-478E-A6FA-DB6C5AA2323A}" destId="{20CEE47A-D4FB-44FE-9FB8-6161A09F0B70}" srcOrd="3" destOrd="0" presId="urn:microsoft.com/office/officeart/2005/8/layout/list1"/>
    <dgm:cxn modelId="{0BB4F944-E8FD-4E60-9C07-C44B9DCD2FE5}" type="presParOf" srcId="{6E525AC0-5528-478E-A6FA-DB6C5AA2323A}" destId="{47372C6F-9796-4E6A-8BF5-C3C156FB4013}" srcOrd="4" destOrd="0" presId="urn:microsoft.com/office/officeart/2005/8/layout/list1"/>
    <dgm:cxn modelId="{5ABA309F-C4E6-4A6E-B2B4-EB8A8467AC83}" type="presParOf" srcId="{47372C6F-9796-4E6A-8BF5-C3C156FB4013}" destId="{0152725B-72C5-4C16-A301-65224308C6B1}" srcOrd="0" destOrd="0" presId="urn:microsoft.com/office/officeart/2005/8/layout/list1"/>
    <dgm:cxn modelId="{87538687-7C41-47B5-AC52-D06814616F5B}" type="presParOf" srcId="{47372C6F-9796-4E6A-8BF5-C3C156FB4013}" destId="{84C7F9B0-6F56-4FCD-B95E-F10ADE9A511D}" srcOrd="1" destOrd="0" presId="urn:microsoft.com/office/officeart/2005/8/layout/list1"/>
    <dgm:cxn modelId="{A43238FA-7E2A-47AC-A168-EEB0A3DADC88}" type="presParOf" srcId="{6E525AC0-5528-478E-A6FA-DB6C5AA2323A}" destId="{FECA3BBE-7678-4405-8448-7C0BBCB5E1B1}" srcOrd="5" destOrd="0" presId="urn:microsoft.com/office/officeart/2005/8/layout/list1"/>
    <dgm:cxn modelId="{3140ED7C-D271-4750-922D-7C4D19ED010B}" type="presParOf" srcId="{6E525AC0-5528-478E-A6FA-DB6C5AA2323A}" destId="{3AA7DC51-1C11-4E89-9EF8-DA7EA075DE31}" srcOrd="6" destOrd="0" presId="urn:microsoft.com/office/officeart/2005/8/layout/list1"/>
    <dgm:cxn modelId="{1800416E-2530-4DDF-A00B-381C0CA4973F}" type="presParOf" srcId="{6E525AC0-5528-478E-A6FA-DB6C5AA2323A}" destId="{79FC3178-959C-4EE8-A6CA-CCBF3B540401}" srcOrd="7" destOrd="0" presId="urn:microsoft.com/office/officeart/2005/8/layout/list1"/>
    <dgm:cxn modelId="{4ED0C7F5-7AC5-4689-A09B-6043CB470C72}" type="presParOf" srcId="{6E525AC0-5528-478E-A6FA-DB6C5AA2323A}" destId="{2394E859-BE9F-4671-95F5-5D16DA45D95C}" srcOrd="8" destOrd="0" presId="urn:microsoft.com/office/officeart/2005/8/layout/list1"/>
    <dgm:cxn modelId="{7C286052-5D29-4490-823E-BA31AD978C7F}" type="presParOf" srcId="{2394E859-BE9F-4671-95F5-5D16DA45D95C}" destId="{8FB682AE-DB85-4C4A-8552-ACCB164C0127}" srcOrd="0" destOrd="0" presId="urn:microsoft.com/office/officeart/2005/8/layout/list1"/>
    <dgm:cxn modelId="{FEB6A9D1-8D3F-4291-AC07-90ADA9067939}" type="presParOf" srcId="{2394E859-BE9F-4671-95F5-5D16DA45D95C}" destId="{D01EF354-EC01-4062-B680-8C01A01AB150}" srcOrd="1" destOrd="0" presId="urn:microsoft.com/office/officeart/2005/8/layout/list1"/>
    <dgm:cxn modelId="{209A7B08-E4E0-4AF9-9192-ACB960E1ADC5}" type="presParOf" srcId="{6E525AC0-5528-478E-A6FA-DB6C5AA2323A}" destId="{2A1FE4DE-A89D-42A4-8DAE-6A98557813CF}" srcOrd="9" destOrd="0" presId="urn:microsoft.com/office/officeart/2005/8/layout/list1"/>
    <dgm:cxn modelId="{B9503954-9B5A-4409-A6E7-2C24CA0B8ECC}" type="presParOf" srcId="{6E525AC0-5528-478E-A6FA-DB6C5AA2323A}" destId="{401CE366-0718-4F22-89C8-51B4BD04C91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C1D145F-CAEF-4891-957D-19E3981CA454}" type="doc">
      <dgm:prSet loTypeId="urn:microsoft.com/office/officeart/2005/8/layout/list1" loCatId="list" qsTypeId="urn:microsoft.com/office/officeart/2005/8/quickstyle/simple4" qsCatId="simple" csTypeId="urn:microsoft.com/office/officeart/2005/8/colors/colorful1#8" csCatId="colorful" phldr="1"/>
      <dgm:spPr/>
      <dgm:t>
        <a:bodyPr/>
        <a:lstStyle/>
        <a:p>
          <a:endParaRPr lang="ru-RU"/>
        </a:p>
      </dgm:t>
    </dgm:pt>
    <dgm:pt modelId="{FC922F54-120A-437D-8D0B-CA7817620176}">
      <dgm:prSet phldrT="[Текст]"/>
      <dgm:spPr/>
      <dgm:t>
        <a:bodyPr/>
        <a:lstStyle/>
        <a:p>
          <a:r>
            <a:rPr lang="ru-RU" dirty="0" err="1" smtClean="0">
              <a:solidFill>
                <a:schemeClr val="bg1"/>
              </a:solidFill>
            </a:rPr>
            <a:t>Виключення</a:t>
          </a:r>
          <a:r>
            <a:rPr lang="ru-RU" dirty="0" smtClean="0">
              <a:solidFill>
                <a:schemeClr val="bg1"/>
              </a:solidFill>
            </a:rPr>
            <a:t> контакту </a:t>
          </a:r>
          <a:r>
            <a:rPr lang="ru-RU" dirty="0" err="1" smtClean="0">
              <a:solidFill>
                <a:schemeClr val="bg1"/>
              </a:solidFill>
            </a:rPr>
            <a:t>з</a:t>
          </a:r>
          <a:r>
            <a:rPr lang="ru-RU" dirty="0" smtClean="0">
              <a:solidFill>
                <a:schemeClr val="bg1"/>
              </a:solidFill>
            </a:rPr>
            <a:t> </a:t>
          </a:r>
          <a:r>
            <a:rPr lang="ru-RU" dirty="0" err="1" smtClean="0">
              <a:solidFill>
                <a:schemeClr val="bg1"/>
              </a:solidFill>
            </a:rPr>
            <a:t>алергеном</a:t>
          </a:r>
          <a:endParaRPr lang="ru-RU" dirty="0">
            <a:solidFill>
              <a:schemeClr val="bg1"/>
            </a:solidFill>
          </a:endParaRPr>
        </a:p>
      </dgm:t>
    </dgm:pt>
    <dgm:pt modelId="{DD4F6264-68E6-440C-830B-61C1E768205F}" type="parTrans" cxnId="{6405E498-2EA5-4F36-8441-7E79F88188C4}">
      <dgm:prSet/>
      <dgm:spPr/>
      <dgm:t>
        <a:bodyPr/>
        <a:lstStyle/>
        <a:p>
          <a:endParaRPr lang="ru-RU"/>
        </a:p>
      </dgm:t>
    </dgm:pt>
    <dgm:pt modelId="{2A0287F1-A1A1-4054-BD91-6995E858205D}" type="sibTrans" cxnId="{6405E498-2EA5-4F36-8441-7E79F88188C4}">
      <dgm:prSet/>
      <dgm:spPr/>
      <dgm:t>
        <a:bodyPr/>
        <a:lstStyle/>
        <a:p>
          <a:endParaRPr lang="ru-RU"/>
        </a:p>
      </dgm:t>
    </dgm:pt>
    <dgm:pt modelId="{3351D75D-3534-470A-8733-161C9F5490BC}">
      <dgm:prSet phldrT="[Текст]"/>
      <dgm:spPr/>
      <dgm:t>
        <a:bodyPr/>
        <a:lstStyle/>
        <a:p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Інтраназальні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кортикостероїди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16BA894D-85DB-4735-A332-B3CFD2A13C54}" type="parTrans" cxnId="{5A76491E-4D02-4C6A-B939-F77F71630D49}">
      <dgm:prSet/>
      <dgm:spPr/>
      <dgm:t>
        <a:bodyPr/>
        <a:lstStyle/>
        <a:p>
          <a:endParaRPr lang="ru-RU"/>
        </a:p>
      </dgm:t>
    </dgm:pt>
    <dgm:pt modelId="{C8375569-8130-482A-997C-A492BD4BE44E}" type="sibTrans" cxnId="{5A76491E-4D02-4C6A-B939-F77F71630D49}">
      <dgm:prSet/>
      <dgm:spPr/>
      <dgm:t>
        <a:bodyPr/>
        <a:lstStyle/>
        <a:p>
          <a:endParaRPr lang="ru-RU"/>
        </a:p>
      </dgm:t>
    </dgm:pt>
    <dgm:pt modelId="{8DE4AA32-2685-4DF3-BA18-580CDB31DD5A}">
      <dgm:prSet phldrT="[Текст]"/>
      <dgm:spPr/>
      <dgm:t>
        <a:bodyPr/>
        <a:lstStyle/>
        <a:p>
          <a:r>
            <a:rPr lang="ru-RU" dirty="0" err="1" smtClean="0">
              <a:solidFill>
                <a:schemeClr val="bg1"/>
              </a:solidFill>
            </a:rPr>
            <a:t>Можливо</a:t>
          </a:r>
          <a:r>
            <a:rPr lang="ru-RU" dirty="0" smtClean="0">
              <a:solidFill>
                <a:schemeClr val="bg1"/>
              </a:solidFill>
            </a:rPr>
            <a:t>, </a:t>
          </a:r>
          <a:r>
            <a:rPr lang="ru-RU" dirty="0" err="1" smtClean="0">
              <a:solidFill>
                <a:schemeClr val="bg1"/>
              </a:solidFill>
            </a:rPr>
            <a:t>антигістамінні</a:t>
          </a:r>
          <a:r>
            <a:rPr lang="ru-RU" dirty="0" smtClean="0">
              <a:solidFill>
                <a:schemeClr val="bg1"/>
              </a:solidFill>
            </a:rPr>
            <a:t> </a:t>
          </a:r>
          <a:r>
            <a:rPr lang="ru-RU" dirty="0" err="1" smtClean="0">
              <a:solidFill>
                <a:schemeClr val="bg1"/>
              </a:solidFill>
            </a:rPr>
            <a:t>або</a:t>
          </a:r>
          <a:r>
            <a:rPr lang="ru-RU" dirty="0" smtClean="0">
              <a:solidFill>
                <a:schemeClr val="bg1"/>
              </a:solidFill>
            </a:rPr>
            <a:t> </a:t>
          </a:r>
          <a:r>
            <a:rPr lang="ru-RU" dirty="0" err="1" smtClean="0">
              <a:solidFill>
                <a:schemeClr val="bg1"/>
              </a:solidFill>
            </a:rPr>
            <a:t>кромоглікати</a:t>
          </a:r>
          <a:endParaRPr lang="ru-RU" dirty="0">
            <a:solidFill>
              <a:schemeClr val="bg1"/>
            </a:solidFill>
          </a:endParaRPr>
        </a:p>
      </dgm:t>
    </dgm:pt>
    <dgm:pt modelId="{B79F7970-1858-4586-9FB9-D221E04E8C09}" type="parTrans" cxnId="{57242210-7F47-4CA6-A4CC-E7C826D5435E}">
      <dgm:prSet/>
      <dgm:spPr/>
      <dgm:t>
        <a:bodyPr/>
        <a:lstStyle/>
        <a:p>
          <a:endParaRPr lang="ru-RU"/>
        </a:p>
      </dgm:t>
    </dgm:pt>
    <dgm:pt modelId="{B5CA3529-8A33-4F30-9BA7-1F33C5574254}" type="sibTrans" cxnId="{57242210-7F47-4CA6-A4CC-E7C826D5435E}">
      <dgm:prSet/>
      <dgm:spPr/>
      <dgm:t>
        <a:bodyPr/>
        <a:lstStyle/>
        <a:p>
          <a:endParaRPr lang="ru-RU"/>
        </a:p>
      </dgm:t>
    </dgm:pt>
    <dgm:pt modelId="{79ED655D-0332-4BF1-B2FA-7A7136594F8F}" type="pres">
      <dgm:prSet presAssocID="{8C1D145F-CAEF-4891-957D-19E3981CA45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1A9E65-48B8-404D-B29C-687E4AFC477A}" type="pres">
      <dgm:prSet presAssocID="{FC922F54-120A-437D-8D0B-CA7817620176}" presName="parentLin" presStyleCnt="0"/>
      <dgm:spPr/>
    </dgm:pt>
    <dgm:pt modelId="{3E2A0DF3-2306-4AFF-A7BC-EBD0DB5E27D9}" type="pres">
      <dgm:prSet presAssocID="{FC922F54-120A-437D-8D0B-CA781762017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FDB48DF-A57A-44BF-8E0D-EA6F40B6F593}" type="pres">
      <dgm:prSet presAssocID="{FC922F54-120A-437D-8D0B-CA7817620176}" presName="parentText" presStyleLbl="node1" presStyleIdx="0" presStyleCnt="3" custScaleX="1426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91F15-3F89-4C57-A5D3-B580DB028C0D}" type="pres">
      <dgm:prSet presAssocID="{FC922F54-120A-437D-8D0B-CA7817620176}" presName="negativeSpace" presStyleCnt="0"/>
      <dgm:spPr/>
    </dgm:pt>
    <dgm:pt modelId="{5431DE2D-2FC8-4C7D-AACA-CBA1DC9B60A9}" type="pres">
      <dgm:prSet presAssocID="{FC922F54-120A-437D-8D0B-CA7817620176}" presName="childText" presStyleLbl="conFgAcc1" presStyleIdx="0" presStyleCnt="3">
        <dgm:presLayoutVars>
          <dgm:bulletEnabled val="1"/>
        </dgm:presLayoutVars>
      </dgm:prSet>
      <dgm:spPr/>
    </dgm:pt>
    <dgm:pt modelId="{865C5A76-1D55-44D2-87F9-FFEA389E3B65}" type="pres">
      <dgm:prSet presAssocID="{2A0287F1-A1A1-4054-BD91-6995E858205D}" presName="spaceBetweenRectangles" presStyleCnt="0"/>
      <dgm:spPr/>
    </dgm:pt>
    <dgm:pt modelId="{BD0652A0-8950-466A-9D5D-9144B8613691}" type="pres">
      <dgm:prSet presAssocID="{3351D75D-3534-470A-8733-161C9F5490BC}" presName="parentLin" presStyleCnt="0"/>
      <dgm:spPr/>
    </dgm:pt>
    <dgm:pt modelId="{76691F15-C1E0-4727-A54F-6927600F6FBA}" type="pres">
      <dgm:prSet presAssocID="{3351D75D-3534-470A-8733-161C9F5490B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0DBCA25-B319-4273-AE39-79B088B5BE9A}" type="pres">
      <dgm:prSet presAssocID="{3351D75D-3534-470A-8733-161C9F5490BC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E691F8-CCD6-48C0-8DF5-A602C18920BC}" type="pres">
      <dgm:prSet presAssocID="{3351D75D-3534-470A-8733-161C9F5490BC}" presName="negativeSpace" presStyleCnt="0"/>
      <dgm:spPr/>
    </dgm:pt>
    <dgm:pt modelId="{B1E5BEE4-0764-4DC3-B8A6-CB73A4DB72DF}" type="pres">
      <dgm:prSet presAssocID="{3351D75D-3534-470A-8733-161C9F5490BC}" presName="childText" presStyleLbl="conFgAcc1" presStyleIdx="1" presStyleCnt="3">
        <dgm:presLayoutVars>
          <dgm:bulletEnabled val="1"/>
        </dgm:presLayoutVars>
      </dgm:prSet>
      <dgm:spPr/>
    </dgm:pt>
    <dgm:pt modelId="{AE29A23D-95AC-4248-9EE6-907354482AEA}" type="pres">
      <dgm:prSet presAssocID="{C8375569-8130-482A-997C-A492BD4BE44E}" presName="spaceBetweenRectangles" presStyleCnt="0"/>
      <dgm:spPr/>
    </dgm:pt>
    <dgm:pt modelId="{02DDD0B4-089B-46F8-A788-448D0163D08F}" type="pres">
      <dgm:prSet presAssocID="{8DE4AA32-2685-4DF3-BA18-580CDB31DD5A}" presName="parentLin" presStyleCnt="0"/>
      <dgm:spPr/>
    </dgm:pt>
    <dgm:pt modelId="{C9B546CB-D688-44A3-A6BE-BE9FADE92C48}" type="pres">
      <dgm:prSet presAssocID="{8DE4AA32-2685-4DF3-BA18-580CDB31DD5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263661D-519E-4A4E-92E6-FF96335E96D2}" type="pres">
      <dgm:prSet presAssocID="{8DE4AA32-2685-4DF3-BA18-580CDB31DD5A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9E3C3-0D3B-40A8-977A-6B1C620FDB87}" type="pres">
      <dgm:prSet presAssocID="{8DE4AA32-2685-4DF3-BA18-580CDB31DD5A}" presName="negativeSpace" presStyleCnt="0"/>
      <dgm:spPr/>
    </dgm:pt>
    <dgm:pt modelId="{44A8EE5C-0DF8-47F0-B1B8-BA1EEEEE8C83}" type="pres">
      <dgm:prSet presAssocID="{8DE4AA32-2685-4DF3-BA18-580CDB31DD5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B8BFBCB-808C-4CDC-AEBB-65E7E3173F44}" type="presOf" srcId="{3351D75D-3534-470A-8733-161C9F5490BC}" destId="{76691F15-C1E0-4727-A54F-6927600F6FBA}" srcOrd="0" destOrd="0" presId="urn:microsoft.com/office/officeart/2005/8/layout/list1"/>
    <dgm:cxn modelId="{57242210-7F47-4CA6-A4CC-E7C826D5435E}" srcId="{8C1D145F-CAEF-4891-957D-19E3981CA454}" destId="{8DE4AA32-2685-4DF3-BA18-580CDB31DD5A}" srcOrd="2" destOrd="0" parTransId="{B79F7970-1858-4586-9FB9-D221E04E8C09}" sibTransId="{B5CA3529-8A33-4F30-9BA7-1F33C5574254}"/>
    <dgm:cxn modelId="{47DB9FF5-3D1D-4DD6-9C9D-9A620EFF5F0B}" type="presOf" srcId="{FC922F54-120A-437D-8D0B-CA7817620176}" destId="{3FDB48DF-A57A-44BF-8E0D-EA6F40B6F593}" srcOrd="1" destOrd="0" presId="urn:microsoft.com/office/officeart/2005/8/layout/list1"/>
    <dgm:cxn modelId="{5A76491E-4D02-4C6A-B939-F77F71630D49}" srcId="{8C1D145F-CAEF-4891-957D-19E3981CA454}" destId="{3351D75D-3534-470A-8733-161C9F5490BC}" srcOrd="1" destOrd="0" parTransId="{16BA894D-85DB-4735-A332-B3CFD2A13C54}" sibTransId="{C8375569-8130-482A-997C-A492BD4BE44E}"/>
    <dgm:cxn modelId="{3B2AC2B1-1518-4D51-B364-5FB2A10FE780}" type="presOf" srcId="{FC922F54-120A-437D-8D0B-CA7817620176}" destId="{3E2A0DF3-2306-4AFF-A7BC-EBD0DB5E27D9}" srcOrd="0" destOrd="0" presId="urn:microsoft.com/office/officeart/2005/8/layout/list1"/>
    <dgm:cxn modelId="{6405E498-2EA5-4F36-8441-7E79F88188C4}" srcId="{8C1D145F-CAEF-4891-957D-19E3981CA454}" destId="{FC922F54-120A-437D-8D0B-CA7817620176}" srcOrd="0" destOrd="0" parTransId="{DD4F6264-68E6-440C-830B-61C1E768205F}" sibTransId="{2A0287F1-A1A1-4054-BD91-6995E858205D}"/>
    <dgm:cxn modelId="{E79C0628-9957-447A-93B3-5A3DB09DFDC4}" type="presOf" srcId="{3351D75D-3534-470A-8733-161C9F5490BC}" destId="{30DBCA25-B319-4273-AE39-79B088B5BE9A}" srcOrd="1" destOrd="0" presId="urn:microsoft.com/office/officeart/2005/8/layout/list1"/>
    <dgm:cxn modelId="{759741CC-3EC6-4EB0-BBAA-E48542E4F904}" type="presOf" srcId="{8DE4AA32-2685-4DF3-BA18-580CDB31DD5A}" destId="{A263661D-519E-4A4E-92E6-FF96335E96D2}" srcOrd="1" destOrd="0" presId="urn:microsoft.com/office/officeart/2005/8/layout/list1"/>
    <dgm:cxn modelId="{F67EC13A-6354-4106-9E33-76658D90B03E}" type="presOf" srcId="{8C1D145F-CAEF-4891-957D-19E3981CA454}" destId="{79ED655D-0332-4BF1-B2FA-7A7136594F8F}" srcOrd="0" destOrd="0" presId="urn:microsoft.com/office/officeart/2005/8/layout/list1"/>
    <dgm:cxn modelId="{DA5F491E-2CBF-4CC4-A324-AB2715884C66}" type="presOf" srcId="{8DE4AA32-2685-4DF3-BA18-580CDB31DD5A}" destId="{C9B546CB-D688-44A3-A6BE-BE9FADE92C48}" srcOrd="0" destOrd="0" presId="urn:microsoft.com/office/officeart/2005/8/layout/list1"/>
    <dgm:cxn modelId="{4EFA8125-61B9-451D-A141-5EFF9D3727BA}" type="presParOf" srcId="{79ED655D-0332-4BF1-B2FA-7A7136594F8F}" destId="{701A9E65-48B8-404D-B29C-687E4AFC477A}" srcOrd="0" destOrd="0" presId="urn:microsoft.com/office/officeart/2005/8/layout/list1"/>
    <dgm:cxn modelId="{06C45261-F8F2-4090-BD04-8C6EA195A0EA}" type="presParOf" srcId="{701A9E65-48B8-404D-B29C-687E4AFC477A}" destId="{3E2A0DF3-2306-4AFF-A7BC-EBD0DB5E27D9}" srcOrd="0" destOrd="0" presId="urn:microsoft.com/office/officeart/2005/8/layout/list1"/>
    <dgm:cxn modelId="{7C81423D-9F34-4D81-9AAE-44F99CEE5B1F}" type="presParOf" srcId="{701A9E65-48B8-404D-B29C-687E4AFC477A}" destId="{3FDB48DF-A57A-44BF-8E0D-EA6F40B6F593}" srcOrd="1" destOrd="0" presId="urn:microsoft.com/office/officeart/2005/8/layout/list1"/>
    <dgm:cxn modelId="{440DCDEB-9CC3-434A-97D1-8EE6897216B6}" type="presParOf" srcId="{79ED655D-0332-4BF1-B2FA-7A7136594F8F}" destId="{C8691F15-3F89-4C57-A5D3-B580DB028C0D}" srcOrd="1" destOrd="0" presId="urn:microsoft.com/office/officeart/2005/8/layout/list1"/>
    <dgm:cxn modelId="{7BA8265B-E039-48DA-B824-95072F8237CF}" type="presParOf" srcId="{79ED655D-0332-4BF1-B2FA-7A7136594F8F}" destId="{5431DE2D-2FC8-4C7D-AACA-CBA1DC9B60A9}" srcOrd="2" destOrd="0" presId="urn:microsoft.com/office/officeart/2005/8/layout/list1"/>
    <dgm:cxn modelId="{5E9E96E3-5930-400B-9D06-AAE06E518517}" type="presParOf" srcId="{79ED655D-0332-4BF1-B2FA-7A7136594F8F}" destId="{865C5A76-1D55-44D2-87F9-FFEA389E3B65}" srcOrd="3" destOrd="0" presId="urn:microsoft.com/office/officeart/2005/8/layout/list1"/>
    <dgm:cxn modelId="{F1D64FD6-F51E-4C59-A6E6-1806850547F8}" type="presParOf" srcId="{79ED655D-0332-4BF1-B2FA-7A7136594F8F}" destId="{BD0652A0-8950-466A-9D5D-9144B8613691}" srcOrd="4" destOrd="0" presId="urn:microsoft.com/office/officeart/2005/8/layout/list1"/>
    <dgm:cxn modelId="{01FFB25D-DE7F-468A-8093-1231079E14CC}" type="presParOf" srcId="{BD0652A0-8950-466A-9D5D-9144B8613691}" destId="{76691F15-C1E0-4727-A54F-6927600F6FBA}" srcOrd="0" destOrd="0" presId="urn:microsoft.com/office/officeart/2005/8/layout/list1"/>
    <dgm:cxn modelId="{8E78F223-DE48-457B-8AFE-6B38B3B8B1E2}" type="presParOf" srcId="{BD0652A0-8950-466A-9D5D-9144B8613691}" destId="{30DBCA25-B319-4273-AE39-79B088B5BE9A}" srcOrd="1" destOrd="0" presId="urn:microsoft.com/office/officeart/2005/8/layout/list1"/>
    <dgm:cxn modelId="{9D58F5AF-F573-4B6C-B443-25C5C02AF8E0}" type="presParOf" srcId="{79ED655D-0332-4BF1-B2FA-7A7136594F8F}" destId="{7EE691F8-CCD6-48C0-8DF5-A602C18920BC}" srcOrd="5" destOrd="0" presId="urn:microsoft.com/office/officeart/2005/8/layout/list1"/>
    <dgm:cxn modelId="{4DD27B40-6974-419B-B36F-5E46F1B39459}" type="presParOf" srcId="{79ED655D-0332-4BF1-B2FA-7A7136594F8F}" destId="{B1E5BEE4-0764-4DC3-B8A6-CB73A4DB72DF}" srcOrd="6" destOrd="0" presId="urn:microsoft.com/office/officeart/2005/8/layout/list1"/>
    <dgm:cxn modelId="{7FF4F911-E235-479E-BFC7-0FD9F6F11ACC}" type="presParOf" srcId="{79ED655D-0332-4BF1-B2FA-7A7136594F8F}" destId="{AE29A23D-95AC-4248-9EE6-907354482AEA}" srcOrd="7" destOrd="0" presId="urn:microsoft.com/office/officeart/2005/8/layout/list1"/>
    <dgm:cxn modelId="{64ACD540-B59D-4080-9F12-8F55E208CA4F}" type="presParOf" srcId="{79ED655D-0332-4BF1-B2FA-7A7136594F8F}" destId="{02DDD0B4-089B-46F8-A788-448D0163D08F}" srcOrd="8" destOrd="0" presId="urn:microsoft.com/office/officeart/2005/8/layout/list1"/>
    <dgm:cxn modelId="{376EEBCD-2432-4A98-BF65-367F4574BF9E}" type="presParOf" srcId="{02DDD0B4-089B-46F8-A788-448D0163D08F}" destId="{C9B546CB-D688-44A3-A6BE-BE9FADE92C48}" srcOrd="0" destOrd="0" presId="urn:microsoft.com/office/officeart/2005/8/layout/list1"/>
    <dgm:cxn modelId="{E243DC3B-D2F1-4129-97D0-6A80842B8D2C}" type="presParOf" srcId="{02DDD0B4-089B-46F8-A788-448D0163D08F}" destId="{A263661D-519E-4A4E-92E6-FF96335E96D2}" srcOrd="1" destOrd="0" presId="urn:microsoft.com/office/officeart/2005/8/layout/list1"/>
    <dgm:cxn modelId="{0CA88642-EEF5-48D0-88FC-8253DFA09FA1}" type="presParOf" srcId="{79ED655D-0332-4BF1-B2FA-7A7136594F8F}" destId="{F949E3C3-0D3B-40A8-977A-6B1C620FDB87}" srcOrd="9" destOrd="0" presId="urn:microsoft.com/office/officeart/2005/8/layout/list1"/>
    <dgm:cxn modelId="{5DDF0C4E-FE25-4846-AC0A-D808A8B0C80D}" type="presParOf" srcId="{79ED655D-0332-4BF1-B2FA-7A7136594F8F}" destId="{44A8EE5C-0DF8-47F0-B1B8-BA1EEEEE8C8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EE3EC98-11AF-4DA8-8AB7-E920E29254D2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A457DE-D526-498A-8F5D-EE3C405CBFE5}">
      <dgm:prSet phldrT="[Текст]" custT="1"/>
      <dgm:spPr/>
      <dgm:t>
        <a:bodyPr/>
        <a:lstStyle/>
        <a:p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Виключення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контакту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з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алергеном</a:t>
          </a:r>
          <a:endParaRPr lang="ru-RU" sz="2900" dirty="0">
            <a:solidFill>
              <a:schemeClr val="tx2">
                <a:lumMod val="75000"/>
              </a:schemeClr>
            </a:solidFill>
          </a:endParaRPr>
        </a:p>
      </dgm:t>
    </dgm:pt>
    <dgm:pt modelId="{58DF1DFF-5442-4AD2-8A03-C663EB600CD2}" type="parTrans" cxnId="{3FA4F3CE-336D-4FCE-A378-0BF55FB1D6C6}">
      <dgm:prSet/>
      <dgm:spPr/>
      <dgm:t>
        <a:bodyPr/>
        <a:lstStyle/>
        <a:p>
          <a:endParaRPr lang="ru-RU" sz="2900"/>
        </a:p>
      </dgm:t>
    </dgm:pt>
    <dgm:pt modelId="{D013F724-E593-4361-AB3A-29E7744DB6AA}" type="sibTrans" cxnId="{3FA4F3CE-336D-4FCE-A378-0BF55FB1D6C6}">
      <dgm:prSet/>
      <dgm:spPr/>
      <dgm:t>
        <a:bodyPr/>
        <a:lstStyle/>
        <a:p>
          <a:endParaRPr lang="ru-RU" sz="2900"/>
        </a:p>
      </dgm:t>
    </dgm:pt>
    <dgm:pt modelId="{59B1B55E-9C46-489A-92F4-701D5EDE0DF2}">
      <dgm:prSet phldrT="[Текст]" custT="1"/>
      <dgm:spPr/>
      <dgm:t>
        <a:bodyPr/>
        <a:lstStyle/>
        <a:p>
          <a:r>
            <a:rPr lang="ru-RU" sz="2900" dirty="0" err="1" smtClean="0">
              <a:solidFill>
                <a:srgbClr val="C00000"/>
              </a:solidFill>
            </a:rPr>
            <a:t>Пероральні</a:t>
          </a:r>
          <a:r>
            <a:rPr lang="ru-RU" sz="2900" dirty="0" smtClean="0">
              <a:solidFill>
                <a:srgbClr val="C00000"/>
              </a:solidFill>
            </a:rPr>
            <a:t> </a:t>
          </a:r>
          <a:r>
            <a:rPr lang="ru-RU" sz="2900" dirty="0">
              <a:solidFill>
                <a:srgbClr val="C00000"/>
              </a:solidFill>
            </a:rPr>
            <a:t>не </a:t>
          </a:r>
          <a:r>
            <a:rPr lang="ru-RU" sz="2900" dirty="0" err="1" smtClean="0">
              <a:solidFill>
                <a:srgbClr val="C00000"/>
              </a:solidFill>
            </a:rPr>
            <a:t>седативні</a:t>
          </a:r>
          <a:r>
            <a:rPr lang="ru-RU" sz="2900" dirty="0" smtClean="0">
              <a:solidFill>
                <a:srgbClr val="C00000"/>
              </a:solidFill>
            </a:rPr>
            <a:t> </a:t>
          </a:r>
          <a:r>
            <a:rPr lang="ru-RU" sz="2900" dirty="0" err="1" smtClean="0">
              <a:solidFill>
                <a:srgbClr val="FF0000"/>
              </a:solidFill>
            </a:rPr>
            <a:t>антигістамінні</a:t>
          </a:r>
          <a:r>
            <a:rPr lang="ru-RU" sz="2900" dirty="0" smtClean="0">
              <a:solidFill>
                <a:srgbClr val="FF0000"/>
              </a:solidFill>
            </a:rPr>
            <a:t> </a:t>
          </a:r>
          <a:r>
            <a:rPr lang="ru-RU" sz="2900" dirty="0" err="1" smtClean="0">
              <a:solidFill>
                <a:srgbClr val="FF0000"/>
              </a:solidFill>
            </a:rPr>
            <a:t>препарати</a:t>
          </a:r>
          <a:endParaRPr lang="ru-RU" sz="2900" dirty="0">
            <a:solidFill>
              <a:srgbClr val="FF0000"/>
            </a:solidFill>
          </a:endParaRPr>
        </a:p>
      </dgm:t>
    </dgm:pt>
    <dgm:pt modelId="{FFB4A7E5-09D9-46DC-BA90-A373D4821DAB}" type="parTrans" cxnId="{1D7CED0E-B4D3-492E-9A89-1E538C39D787}">
      <dgm:prSet/>
      <dgm:spPr/>
      <dgm:t>
        <a:bodyPr/>
        <a:lstStyle/>
        <a:p>
          <a:endParaRPr lang="ru-RU" sz="2900"/>
        </a:p>
      </dgm:t>
    </dgm:pt>
    <dgm:pt modelId="{0E461E05-540B-44B1-9B50-D6FE976968FF}" type="sibTrans" cxnId="{1D7CED0E-B4D3-492E-9A89-1E538C39D787}">
      <dgm:prSet/>
      <dgm:spPr/>
      <dgm:t>
        <a:bodyPr/>
        <a:lstStyle/>
        <a:p>
          <a:endParaRPr lang="ru-RU" sz="2900"/>
        </a:p>
      </dgm:t>
    </dgm:pt>
    <dgm:pt modelId="{B89FBBA9-9B86-4C3E-B4C1-E1FB93E8139D}">
      <dgm:prSet phldrT="[Текст]" custT="1"/>
      <dgm:spPr/>
      <dgm:t>
        <a:bodyPr/>
        <a:lstStyle/>
        <a:p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Можливо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періодично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пероральні</a:t>
          </a:r>
          <a:r>
            <a:rPr lang="ru-RU" sz="29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dirty="0" err="1" smtClean="0">
              <a:solidFill>
                <a:schemeClr val="tx2">
                  <a:lumMod val="75000"/>
                </a:schemeClr>
              </a:solidFill>
            </a:rPr>
            <a:t>деконгестанти</a:t>
          </a:r>
          <a:endParaRPr lang="ru-RU" sz="2900" dirty="0">
            <a:solidFill>
              <a:schemeClr val="tx2">
                <a:lumMod val="75000"/>
              </a:schemeClr>
            </a:solidFill>
          </a:endParaRPr>
        </a:p>
      </dgm:t>
    </dgm:pt>
    <dgm:pt modelId="{4196B3C5-BE84-4E01-B8FE-A0F7F239724C}" type="parTrans" cxnId="{AAD3DE70-8DF7-4B68-9788-60CD1280CB92}">
      <dgm:prSet/>
      <dgm:spPr/>
      <dgm:t>
        <a:bodyPr/>
        <a:lstStyle/>
        <a:p>
          <a:endParaRPr lang="ru-RU" sz="2900"/>
        </a:p>
      </dgm:t>
    </dgm:pt>
    <dgm:pt modelId="{09B9E680-FDA6-4CF3-92CB-699AD5E402D2}" type="sibTrans" cxnId="{AAD3DE70-8DF7-4B68-9788-60CD1280CB92}">
      <dgm:prSet/>
      <dgm:spPr/>
      <dgm:t>
        <a:bodyPr/>
        <a:lstStyle/>
        <a:p>
          <a:endParaRPr lang="ru-RU" sz="2900"/>
        </a:p>
      </dgm:t>
    </dgm:pt>
    <dgm:pt modelId="{6E525AC0-5528-478E-A6FA-DB6C5AA2323A}" type="pres">
      <dgm:prSet presAssocID="{CEE3EC98-11AF-4DA8-8AB7-E920E29254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078A92-E4A5-4A8D-8DAC-3A48CA12AB34}" type="pres">
      <dgm:prSet presAssocID="{C3A457DE-D526-498A-8F5D-EE3C405CBFE5}" presName="parentLin" presStyleCnt="0"/>
      <dgm:spPr/>
    </dgm:pt>
    <dgm:pt modelId="{2607CDF3-77EA-487B-AA3B-7AADF587E1A2}" type="pres">
      <dgm:prSet presAssocID="{C3A457DE-D526-498A-8F5D-EE3C405CBFE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DB28539-2010-4214-9F5D-465D7F4D41C2}" type="pres">
      <dgm:prSet presAssocID="{C3A457DE-D526-498A-8F5D-EE3C405CBFE5}" presName="parentText" presStyleLbl="node1" presStyleIdx="0" presStyleCnt="3" custScaleX="1426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C362D-3F07-439D-8A4F-DCBDE6E9F358}" type="pres">
      <dgm:prSet presAssocID="{C3A457DE-D526-498A-8F5D-EE3C405CBFE5}" presName="negativeSpace" presStyleCnt="0"/>
      <dgm:spPr/>
    </dgm:pt>
    <dgm:pt modelId="{A568C64E-359C-42B1-ABE4-CC358CCD315D}" type="pres">
      <dgm:prSet presAssocID="{C3A457DE-D526-498A-8F5D-EE3C405CBFE5}" presName="childText" presStyleLbl="conFgAcc1" presStyleIdx="0" presStyleCnt="3">
        <dgm:presLayoutVars>
          <dgm:bulletEnabled val="1"/>
        </dgm:presLayoutVars>
      </dgm:prSet>
      <dgm:spPr/>
    </dgm:pt>
    <dgm:pt modelId="{20CEE47A-D4FB-44FE-9FB8-6161A09F0B70}" type="pres">
      <dgm:prSet presAssocID="{D013F724-E593-4361-AB3A-29E7744DB6AA}" presName="spaceBetweenRectangles" presStyleCnt="0"/>
      <dgm:spPr/>
    </dgm:pt>
    <dgm:pt modelId="{47372C6F-9796-4E6A-8BF5-C3C156FB4013}" type="pres">
      <dgm:prSet presAssocID="{59B1B55E-9C46-489A-92F4-701D5EDE0DF2}" presName="parentLin" presStyleCnt="0"/>
      <dgm:spPr/>
    </dgm:pt>
    <dgm:pt modelId="{0152725B-72C5-4C16-A301-65224308C6B1}" type="pres">
      <dgm:prSet presAssocID="{59B1B55E-9C46-489A-92F4-701D5EDE0DF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4C7F9B0-6F56-4FCD-B95E-F10ADE9A511D}" type="pres">
      <dgm:prSet presAssocID="{59B1B55E-9C46-489A-92F4-701D5EDE0DF2}" presName="parentText" presStyleLbl="node1" presStyleIdx="1" presStyleCnt="3" custScaleX="1376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A3BBE-7678-4405-8448-7C0BBCB5E1B1}" type="pres">
      <dgm:prSet presAssocID="{59B1B55E-9C46-489A-92F4-701D5EDE0DF2}" presName="negativeSpace" presStyleCnt="0"/>
      <dgm:spPr/>
    </dgm:pt>
    <dgm:pt modelId="{3AA7DC51-1C11-4E89-9EF8-DA7EA075DE31}" type="pres">
      <dgm:prSet presAssocID="{59B1B55E-9C46-489A-92F4-701D5EDE0DF2}" presName="childText" presStyleLbl="conFgAcc1" presStyleIdx="1" presStyleCnt="3">
        <dgm:presLayoutVars>
          <dgm:bulletEnabled val="1"/>
        </dgm:presLayoutVars>
      </dgm:prSet>
      <dgm:spPr/>
    </dgm:pt>
    <dgm:pt modelId="{79FC3178-959C-4EE8-A6CA-CCBF3B540401}" type="pres">
      <dgm:prSet presAssocID="{0E461E05-540B-44B1-9B50-D6FE976968FF}" presName="spaceBetweenRectangles" presStyleCnt="0"/>
      <dgm:spPr/>
    </dgm:pt>
    <dgm:pt modelId="{2394E859-BE9F-4671-95F5-5D16DA45D95C}" type="pres">
      <dgm:prSet presAssocID="{B89FBBA9-9B86-4C3E-B4C1-E1FB93E8139D}" presName="parentLin" presStyleCnt="0"/>
      <dgm:spPr/>
    </dgm:pt>
    <dgm:pt modelId="{8FB682AE-DB85-4C4A-8552-ACCB164C0127}" type="pres">
      <dgm:prSet presAssocID="{B89FBBA9-9B86-4C3E-B4C1-E1FB93E8139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01EF354-EC01-4062-B680-8C01A01AB150}" type="pres">
      <dgm:prSet presAssocID="{B89FBBA9-9B86-4C3E-B4C1-E1FB93E8139D}" presName="parentText" presStyleLbl="node1" presStyleIdx="2" presStyleCnt="3" custScaleX="1352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FE4DE-A89D-42A4-8DAE-6A98557813CF}" type="pres">
      <dgm:prSet presAssocID="{B89FBBA9-9B86-4C3E-B4C1-E1FB93E8139D}" presName="negativeSpace" presStyleCnt="0"/>
      <dgm:spPr/>
    </dgm:pt>
    <dgm:pt modelId="{401CE366-0718-4F22-89C8-51B4BD04C916}" type="pres">
      <dgm:prSet presAssocID="{B89FBBA9-9B86-4C3E-B4C1-E1FB93E8139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2D66304-82A1-499F-BC9D-0B5E175D9A0C}" type="presOf" srcId="{CEE3EC98-11AF-4DA8-8AB7-E920E29254D2}" destId="{6E525AC0-5528-478E-A6FA-DB6C5AA2323A}" srcOrd="0" destOrd="0" presId="urn:microsoft.com/office/officeart/2005/8/layout/list1"/>
    <dgm:cxn modelId="{7A300936-2600-470E-8605-8390DDE6A2C7}" type="presOf" srcId="{B89FBBA9-9B86-4C3E-B4C1-E1FB93E8139D}" destId="{8FB682AE-DB85-4C4A-8552-ACCB164C0127}" srcOrd="0" destOrd="0" presId="urn:microsoft.com/office/officeart/2005/8/layout/list1"/>
    <dgm:cxn modelId="{34B7C218-7B21-40FC-BE22-DBB56F1C19C4}" type="presOf" srcId="{C3A457DE-D526-498A-8F5D-EE3C405CBFE5}" destId="{2607CDF3-77EA-487B-AA3B-7AADF587E1A2}" srcOrd="0" destOrd="0" presId="urn:microsoft.com/office/officeart/2005/8/layout/list1"/>
    <dgm:cxn modelId="{CDB0754B-1FA1-44A5-87F3-810C55CC2388}" type="presOf" srcId="{B89FBBA9-9B86-4C3E-B4C1-E1FB93E8139D}" destId="{D01EF354-EC01-4062-B680-8C01A01AB150}" srcOrd="1" destOrd="0" presId="urn:microsoft.com/office/officeart/2005/8/layout/list1"/>
    <dgm:cxn modelId="{737F087E-5C24-4BBE-B2ED-718B50792420}" type="presOf" srcId="{C3A457DE-D526-498A-8F5D-EE3C405CBFE5}" destId="{DDB28539-2010-4214-9F5D-465D7F4D41C2}" srcOrd="1" destOrd="0" presId="urn:microsoft.com/office/officeart/2005/8/layout/list1"/>
    <dgm:cxn modelId="{A58A66F2-70BE-49D7-8E7D-583AFB9583A3}" type="presOf" srcId="{59B1B55E-9C46-489A-92F4-701D5EDE0DF2}" destId="{0152725B-72C5-4C16-A301-65224308C6B1}" srcOrd="0" destOrd="0" presId="urn:microsoft.com/office/officeart/2005/8/layout/list1"/>
    <dgm:cxn modelId="{AAD3DE70-8DF7-4B68-9788-60CD1280CB92}" srcId="{CEE3EC98-11AF-4DA8-8AB7-E920E29254D2}" destId="{B89FBBA9-9B86-4C3E-B4C1-E1FB93E8139D}" srcOrd="2" destOrd="0" parTransId="{4196B3C5-BE84-4E01-B8FE-A0F7F239724C}" sibTransId="{09B9E680-FDA6-4CF3-92CB-699AD5E402D2}"/>
    <dgm:cxn modelId="{3FA4F3CE-336D-4FCE-A378-0BF55FB1D6C6}" srcId="{CEE3EC98-11AF-4DA8-8AB7-E920E29254D2}" destId="{C3A457DE-D526-498A-8F5D-EE3C405CBFE5}" srcOrd="0" destOrd="0" parTransId="{58DF1DFF-5442-4AD2-8A03-C663EB600CD2}" sibTransId="{D013F724-E593-4361-AB3A-29E7744DB6AA}"/>
    <dgm:cxn modelId="{1D7CED0E-B4D3-492E-9A89-1E538C39D787}" srcId="{CEE3EC98-11AF-4DA8-8AB7-E920E29254D2}" destId="{59B1B55E-9C46-489A-92F4-701D5EDE0DF2}" srcOrd="1" destOrd="0" parTransId="{FFB4A7E5-09D9-46DC-BA90-A373D4821DAB}" sibTransId="{0E461E05-540B-44B1-9B50-D6FE976968FF}"/>
    <dgm:cxn modelId="{DF9B3766-EAD2-4EA1-93A3-07CB5B5F0266}" type="presOf" srcId="{59B1B55E-9C46-489A-92F4-701D5EDE0DF2}" destId="{84C7F9B0-6F56-4FCD-B95E-F10ADE9A511D}" srcOrd="1" destOrd="0" presId="urn:microsoft.com/office/officeart/2005/8/layout/list1"/>
    <dgm:cxn modelId="{2CAC213F-5366-4EEA-AC37-9BA450850E58}" type="presParOf" srcId="{6E525AC0-5528-478E-A6FA-DB6C5AA2323A}" destId="{EF078A92-E4A5-4A8D-8DAC-3A48CA12AB34}" srcOrd="0" destOrd="0" presId="urn:microsoft.com/office/officeart/2005/8/layout/list1"/>
    <dgm:cxn modelId="{3D5F02A4-CAB8-4475-898C-E9BE71D5C577}" type="presParOf" srcId="{EF078A92-E4A5-4A8D-8DAC-3A48CA12AB34}" destId="{2607CDF3-77EA-487B-AA3B-7AADF587E1A2}" srcOrd="0" destOrd="0" presId="urn:microsoft.com/office/officeart/2005/8/layout/list1"/>
    <dgm:cxn modelId="{095A868E-D52A-4614-B496-6C3518892BFC}" type="presParOf" srcId="{EF078A92-E4A5-4A8D-8DAC-3A48CA12AB34}" destId="{DDB28539-2010-4214-9F5D-465D7F4D41C2}" srcOrd="1" destOrd="0" presId="urn:microsoft.com/office/officeart/2005/8/layout/list1"/>
    <dgm:cxn modelId="{3E22FC8B-9C91-4E87-AB12-CBB2B59C0D5E}" type="presParOf" srcId="{6E525AC0-5528-478E-A6FA-DB6C5AA2323A}" destId="{E67C362D-3F07-439D-8A4F-DCBDE6E9F358}" srcOrd="1" destOrd="0" presId="urn:microsoft.com/office/officeart/2005/8/layout/list1"/>
    <dgm:cxn modelId="{4C119517-57BF-4ABC-AAAC-2634EEF75CD1}" type="presParOf" srcId="{6E525AC0-5528-478E-A6FA-DB6C5AA2323A}" destId="{A568C64E-359C-42B1-ABE4-CC358CCD315D}" srcOrd="2" destOrd="0" presId="urn:microsoft.com/office/officeart/2005/8/layout/list1"/>
    <dgm:cxn modelId="{6C8FDBAA-D89F-4D07-9278-C112A51A1CE2}" type="presParOf" srcId="{6E525AC0-5528-478E-A6FA-DB6C5AA2323A}" destId="{20CEE47A-D4FB-44FE-9FB8-6161A09F0B70}" srcOrd="3" destOrd="0" presId="urn:microsoft.com/office/officeart/2005/8/layout/list1"/>
    <dgm:cxn modelId="{A5970FC0-2DAC-4085-828E-9BCF478A7A06}" type="presParOf" srcId="{6E525AC0-5528-478E-A6FA-DB6C5AA2323A}" destId="{47372C6F-9796-4E6A-8BF5-C3C156FB4013}" srcOrd="4" destOrd="0" presId="urn:microsoft.com/office/officeart/2005/8/layout/list1"/>
    <dgm:cxn modelId="{24CEF0C7-43D3-4B06-8AF0-FF587822522B}" type="presParOf" srcId="{47372C6F-9796-4E6A-8BF5-C3C156FB4013}" destId="{0152725B-72C5-4C16-A301-65224308C6B1}" srcOrd="0" destOrd="0" presId="urn:microsoft.com/office/officeart/2005/8/layout/list1"/>
    <dgm:cxn modelId="{22A21327-60E3-483E-A0DA-2AE84E7C3FCB}" type="presParOf" srcId="{47372C6F-9796-4E6A-8BF5-C3C156FB4013}" destId="{84C7F9B0-6F56-4FCD-B95E-F10ADE9A511D}" srcOrd="1" destOrd="0" presId="urn:microsoft.com/office/officeart/2005/8/layout/list1"/>
    <dgm:cxn modelId="{8E76B1F7-3062-4784-AE8A-7A0E6B3BF5B8}" type="presParOf" srcId="{6E525AC0-5528-478E-A6FA-DB6C5AA2323A}" destId="{FECA3BBE-7678-4405-8448-7C0BBCB5E1B1}" srcOrd="5" destOrd="0" presId="urn:microsoft.com/office/officeart/2005/8/layout/list1"/>
    <dgm:cxn modelId="{0D68C316-75E1-4957-9486-F7CEDB0F3DBB}" type="presParOf" srcId="{6E525AC0-5528-478E-A6FA-DB6C5AA2323A}" destId="{3AA7DC51-1C11-4E89-9EF8-DA7EA075DE31}" srcOrd="6" destOrd="0" presId="urn:microsoft.com/office/officeart/2005/8/layout/list1"/>
    <dgm:cxn modelId="{AC739B87-9B77-4868-9BC4-E528813281BE}" type="presParOf" srcId="{6E525AC0-5528-478E-A6FA-DB6C5AA2323A}" destId="{79FC3178-959C-4EE8-A6CA-CCBF3B540401}" srcOrd="7" destOrd="0" presId="urn:microsoft.com/office/officeart/2005/8/layout/list1"/>
    <dgm:cxn modelId="{C318B9D3-0792-4EB7-8204-2A858864EC15}" type="presParOf" srcId="{6E525AC0-5528-478E-A6FA-DB6C5AA2323A}" destId="{2394E859-BE9F-4671-95F5-5D16DA45D95C}" srcOrd="8" destOrd="0" presId="urn:microsoft.com/office/officeart/2005/8/layout/list1"/>
    <dgm:cxn modelId="{E8FB2B36-F680-45B7-ACC8-344080A2268F}" type="presParOf" srcId="{2394E859-BE9F-4671-95F5-5D16DA45D95C}" destId="{8FB682AE-DB85-4C4A-8552-ACCB164C0127}" srcOrd="0" destOrd="0" presId="urn:microsoft.com/office/officeart/2005/8/layout/list1"/>
    <dgm:cxn modelId="{72E13E3E-421A-4312-99A2-2EB2DC0BD2D1}" type="presParOf" srcId="{2394E859-BE9F-4671-95F5-5D16DA45D95C}" destId="{D01EF354-EC01-4062-B680-8C01A01AB150}" srcOrd="1" destOrd="0" presId="urn:microsoft.com/office/officeart/2005/8/layout/list1"/>
    <dgm:cxn modelId="{19CAFC24-24B2-4B8E-82DD-CA9FA103F739}" type="presParOf" srcId="{6E525AC0-5528-478E-A6FA-DB6C5AA2323A}" destId="{2A1FE4DE-A89D-42A4-8DAE-6A98557813CF}" srcOrd="9" destOrd="0" presId="urn:microsoft.com/office/officeart/2005/8/layout/list1"/>
    <dgm:cxn modelId="{0AB08706-3F9F-4A0A-B995-CEAE5CBA2E1A}" type="presParOf" srcId="{6E525AC0-5528-478E-A6FA-DB6C5AA2323A}" destId="{401CE366-0718-4F22-89C8-51B4BD04C91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C1D145F-CAEF-4891-957D-19E3981CA454}" type="doc">
      <dgm:prSet loTypeId="urn:microsoft.com/office/officeart/2005/8/layout/list1" loCatId="list" qsTypeId="urn:microsoft.com/office/officeart/2005/8/quickstyle/simple4" qsCatId="simple" csTypeId="urn:microsoft.com/office/officeart/2005/8/colors/colorful1#9" csCatId="colorful" phldr="1"/>
      <dgm:spPr/>
      <dgm:t>
        <a:bodyPr/>
        <a:lstStyle/>
        <a:p>
          <a:endParaRPr lang="ru-RU"/>
        </a:p>
      </dgm:t>
    </dgm:pt>
    <dgm:pt modelId="{FC922F54-120A-437D-8D0B-CA7817620176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chemeClr val="bg1"/>
              </a:solidFill>
            </a:rPr>
            <a:t>Виключення</a:t>
          </a:r>
          <a:r>
            <a:rPr lang="ru-RU" sz="2000" dirty="0" smtClean="0">
              <a:solidFill>
                <a:schemeClr val="bg1"/>
              </a:solidFill>
            </a:rPr>
            <a:t> контакту </a:t>
          </a:r>
          <a:r>
            <a:rPr lang="ru-RU" sz="2000" dirty="0" err="1" smtClean="0">
              <a:solidFill>
                <a:schemeClr val="bg1"/>
              </a:solidFill>
            </a:rPr>
            <a:t>з</a:t>
          </a:r>
          <a:r>
            <a:rPr lang="ru-RU" sz="2000" dirty="0" smtClean="0">
              <a:solidFill>
                <a:schemeClr val="bg1"/>
              </a:solidFill>
            </a:rPr>
            <a:t> </a:t>
          </a:r>
          <a:r>
            <a:rPr lang="ru-RU" sz="2000" dirty="0" err="1" smtClean="0">
              <a:solidFill>
                <a:schemeClr val="bg1"/>
              </a:solidFill>
            </a:rPr>
            <a:t>алергеном</a:t>
          </a:r>
          <a:endParaRPr lang="ru-RU" sz="2000" dirty="0">
            <a:solidFill>
              <a:schemeClr val="bg1"/>
            </a:solidFill>
          </a:endParaRPr>
        </a:p>
      </dgm:t>
    </dgm:pt>
    <dgm:pt modelId="{DD4F6264-68E6-440C-830B-61C1E768205F}" type="parTrans" cxnId="{6405E498-2EA5-4F36-8441-7E79F88188C4}">
      <dgm:prSet/>
      <dgm:spPr/>
      <dgm:t>
        <a:bodyPr/>
        <a:lstStyle/>
        <a:p>
          <a:endParaRPr lang="ru-RU" sz="2000"/>
        </a:p>
      </dgm:t>
    </dgm:pt>
    <dgm:pt modelId="{2A0287F1-A1A1-4054-BD91-6995E858205D}" type="sibTrans" cxnId="{6405E498-2EA5-4F36-8441-7E79F88188C4}">
      <dgm:prSet/>
      <dgm:spPr/>
      <dgm:t>
        <a:bodyPr/>
        <a:lstStyle/>
        <a:p>
          <a:endParaRPr lang="ru-RU" sz="2000"/>
        </a:p>
      </dgm:t>
    </dgm:pt>
    <dgm:pt modelId="{3351D75D-3534-470A-8733-161C9F5490BC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chemeClr val="tx2">
                  <a:lumMod val="75000"/>
                </a:schemeClr>
              </a:solidFill>
            </a:rPr>
            <a:t>Інтраназальні</a:t>
          </a:r>
          <a:r>
            <a:rPr lang="ru-RU" sz="20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000" dirty="0" err="1" smtClean="0">
              <a:solidFill>
                <a:schemeClr val="tx2">
                  <a:lumMod val="75000"/>
                </a:schemeClr>
              </a:solidFill>
            </a:rPr>
            <a:t>кортикостероїди</a:t>
          </a:r>
          <a:endParaRPr lang="ru-RU" sz="2000" dirty="0">
            <a:solidFill>
              <a:schemeClr val="tx2">
                <a:lumMod val="75000"/>
              </a:schemeClr>
            </a:solidFill>
          </a:endParaRPr>
        </a:p>
      </dgm:t>
    </dgm:pt>
    <dgm:pt modelId="{16BA894D-85DB-4735-A332-B3CFD2A13C54}" type="parTrans" cxnId="{5A76491E-4D02-4C6A-B939-F77F71630D49}">
      <dgm:prSet/>
      <dgm:spPr/>
      <dgm:t>
        <a:bodyPr/>
        <a:lstStyle/>
        <a:p>
          <a:endParaRPr lang="ru-RU" sz="2000"/>
        </a:p>
      </dgm:t>
    </dgm:pt>
    <dgm:pt modelId="{C8375569-8130-482A-997C-A492BD4BE44E}" type="sibTrans" cxnId="{5A76491E-4D02-4C6A-B939-F77F71630D49}">
      <dgm:prSet/>
      <dgm:spPr/>
      <dgm:t>
        <a:bodyPr/>
        <a:lstStyle/>
        <a:p>
          <a:endParaRPr lang="ru-RU" sz="2000"/>
        </a:p>
      </dgm:t>
    </dgm:pt>
    <dgm:pt modelId="{8DE4AA32-2685-4DF3-BA18-580CDB31DD5A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chemeClr val="bg1"/>
              </a:solidFill>
            </a:rPr>
            <a:t>Можливо</a:t>
          </a:r>
          <a:r>
            <a:rPr lang="ru-RU" sz="2000" dirty="0" smtClean="0">
              <a:solidFill>
                <a:schemeClr val="bg1"/>
              </a:solidFill>
            </a:rPr>
            <a:t>, </a:t>
          </a:r>
          <a:r>
            <a:rPr lang="ru-RU" sz="2000" dirty="0" err="1" smtClean="0">
              <a:solidFill>
                <a:schemeClr val="bg1"/>
              </a:solidFill>
            </a:rPr>
            <a:t>пероральні</a:t>
          </a:r>
          <a:r>
            <a:rPr lang="ru-RU" sz="2000" dirty="0" smtClean="0">
              <a:solidFill>
                <a:schemeClr val="bg1"/>
              </a:solidFill>
            </a:rPr>
            <a:t> </a:t>
          </a:r>
          <a:r>
            <a:rPr lang="ru-RU" sz="2000" dirty="0">
              <a:solidFill>
                <a:schemeClr val="bg1"/>
              </a:solidFill>
            </a:rPr>
            <a:t>не </a:t>
          </a:r>
          <a:r>
            <a:rPr lang="ru-RU" sz="2000" dirty="0" err="1" smtClean="0">
              <a:solidFill>
                <a:schemeClr val="bg1"/>
              </a:solidFill>
            </a:rPr>
            <a:t>седативні</a:t>
          </a:r>
          <a:r>
            <a:rPr lang="ru-RU" sz="2000" dirty="0" smtClean="0">
              <a:solidFill>
                <a:schemeClr val="bg1"/>
              </a:solidFill>
            </a:rPr>
            <a:t> </a:t>
          </a:r>
          <a:r>
            <a:rPr lang="ru-RU" sz="2000" dirty="0" err="1" smtClean="0">
              <a:solidFill>
                <a:schemeClr val="bg1"/>
              </a:solidFill>
            </a:rPr>
            <a:t>антигістамінні</a:t>
          </a:r>
          <a:r>
            <a:rPr lang="ru-RU" sz="2000" dirty="0" smtClean="0">
              <a:solidFill>
                <a:schemeClr val="bg1"/>
              </a:solidFill>
            </a:rPr>
            <a:t> </a:t>
          </a:r>
          <a:r>
            <a:rPr lang="ru-RU" sz="2000" dirty="0" err="1" smtClean="0">
              <a:solidFill>
                <a:schemeClr val="bg1"/>
              </a:solidFill>
            </a:rPr>
            <a:t>препарати</a:t>
          </a:r>
          <a:endParaRPr lang="ru-RU" sz="2000" dirty="0">
            <a:solidFill>
              <a:schemeClr val="bg1"/>
            </a:solidFill>
          </a:endParaRPr>
        </a:p>
      </dgm:t>
    </dgm:pt>
    <dgm:pt modelId="{B79F7970-1858-4586-9FB9-D221E04E8C09}" type="parTrans" cxnId="{57242210-7F47-4CA6-A4CC-E7C826D5435E}">
      <dgm:prSet/>
      <dgm:spPr/>
      <dgm:t>
        <a:bodyPr/>
        <a:lstStyle/>
        <a:p>
          <a:endParaRPr lang="ru-RU" sz="2000"/>
        </a:p>
      </dgm:t>
    </dgm:pt>
    <dgm:pt modelId="{B5CA3529-8A33-4F30-9BA7-1F33C5574254}" type="sibTrans" cxnId="{57242210-7F47-4CA6-A4CC-E7C826D5435E}">
      <dgm:prSet/>
      <dgm:spPr/>
      <dgm:t>
        <a:bodyPr/>
        <a:lstStyle/>
        <a:p>
          <a:endParaRPr lang="ru-RU" sz="2000"/>
        </a:p>
      </dgm:t>
    </dgm:pt>
    <dgm:pt modelId="{79ED655D-0332-4BF1-B2FA-7A7136594F8F}" type="pres">
      <dgm:prSet presAssocID="{8C1D145F-CAEF-4891-957D-19E3981CA45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1A9E65-48B8-404D-B29C-687E4AFC477A}" type="pres">
      <dgm:prSet presAssocID="{FC922F54-120A-437D-8D0B-CA7817620176}" presName="parentLin" presStyleCnt="0"/>
      <dgm:spPr/>
    </dgm:pt>
    <dgm:pt modelId="{3E2A0DF3-2306-4AFF-A7BC-EBD0DB5E27D9}" type="pres">
      <dgm:prSet presAssocID="{FC922F54-120A-437D-8D0B-CA781762017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FDB48DF-A57A-44BF-8E0D-EA6F40B6F593}" type="pres">
      <dgm:prSet presAssocID="{FC922F54-120A-437D-8D0B-CA7817620176}" presName="parentText" presStyleLbl="node1" presStyleIdx="0" presStyleCnt="3" custScaleX="1426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91F15-3F89-4C57-A5D3-B580DB028C0D}" type="pres">
      <dgm:prSet presAssocID="{FC922F54-120A-437D-8D0B-CA7817620176}" presName="negativeSpace" presStyleCnt="0"/>
      <dgm:spPr/>
    </dgm:pt>
    <dgm:pt modelId="{5431DE2D-2FC8-4C7D-AACA-CBA1DC9B60A9}" type="pres">
      <dgm:prSet presAssocID="{FC922F54-120A-437D-8D0B-CA7817620176}" presName="childText" presStyleLbl="conFgAcc1" presStyleIdx="0" presStyleCnt="3">
        <dgm:presLayoutVars>
          <dgm:bulletEnabled val="1"/>
        </dgm:presLayoutVars>
      </dgm:prSet>
      <dgm:spPr/>
    </dgm:pt>
    <dgm:pt modelId="{865C5A76-1D55-44D2-87F9-FFEA389E3B65}" type="pres">
      <dgm:prSet presAssocID="{2A0287F1-A1A1-4054-BD91-6995E858205D}" presName="spaceBetweenRectangles" presStyleCnt="0"/>
      <dgm:spPr/>
    </dgm:pt>
    <dgm:pt modelId="{BD0652A0-8950-466A-9D5D-9144B8613691}" type="pres">
      <dgm:prSet presAssocID="{3351D75D-3534-470A-8733-161C9F5490BC}" presName="parentLin" presStyleCnt="0"/>
      <dgm:spPr/>
    </dgm:pt>
    <dgm:pt modelId="{76691F15-C1E0-4727-A54F-6927600F6FBA}" type="pres">
      <dgm:prSet presAssocID="{3351D75D-3534-470A-8733-161C9F5490B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0DBCA25-B319-4273-AE39-79B088B5BE9A}" type="pres">
      <dgm:prSet presAssocID="{3351D75D-3534-470A-8733-161C9F5490BC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E691F8-CCD6-48C0-8DF5-A602C18920BC}" type="pres">
      <dgm:prSet presAssocID="{3351D75D-3534-470A-8733-161C9F5490BC}" presName="negativeSpace" presStyleCnt="0"/>
      <dgm:spPr/>
    </dgm:pt>
    <dgm:pt modelId="{B1E5BEE4-0764-4DC3-B8A6-CB73A4DB72DF}" type="pres">
      <dgm:prSet presAssocID="{3351D75D-3534-470A-8733-161C9F5490BC}" presName="childText" presStyleLbl="conFgAcc1" presStyleIdx="1" presStyleCnt="3">
        <dgm:presLayoutVars>
          <dgm:bulletEnabled val="1"/>
        </dgm:presLayoutVars>
      </dgm:prSet>
      <dgm:spPr/>
    </dgm:pt>
    <dgm:pt modelId="{AE29A23D-95AC-4248-9EE6-907354482AEA}" type="pres">
      <dgm:prSet presAssocID="{C8375569-8130-482A-997C-A492BD4BE44E}" presName="spaceBetweenRectangles" presStyleCnt="0"/>
      <dgm:spPr/>
    </dgm:pt>
    <dgm:pt modelId="{02DDD0B4-089B-46F8-A788-448D0163D08F}" type="pres">
      <dgm:prSet presAssocID="{8DE4AA32-2685-4DF3-BA18-580CDB31DD5A}" presName="parentLin" presStyleCnt="0"/>
      <dgm:spPr/>
    </dgm:pt>
    <dgm:pt modelId="{C9B546CB-D688-44A3-A6BE-BE9FADE92C48}" type="pres">
      <dgm:prSet presAssocID="{8DE4AA32-2685-4DF3-BA18-580CDB31DD5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263661D-519E-4A4E-92E6-FF96335E96D2}" type="pres">
      <dgm:prSet presAssocID="{8DE4AA32-2685-4DF3-BA18-580CDB31DD5A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9E3C3-0D3B-40A8-977A-6B1C620FDB87}" type="pres">
      <dgm:prSet presAssocID="{8DE4AA32-2685-4DF3-BA18-580CDB31DD5A}" presName="negativeSpace" presStyleCnt="0"/>
      <dgm:spPr/>
    </dgm:pt>
    <dgm:pt modelId="{44A8EE5C-0DF8-47F0-B1B8-BA1EEEEE8C83}" type="pres">
      <dgm:prSet presAssocID="{8DE4AA32-2685-4DF3-BA18-580CDB31DD5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2C937B4-09EE-4E3F-AE2B-FB02D4854274}" type="presOf" srcId="{8DE4AA32-2685-4DF3-BA18-580CDB31DD5A}" destId="{A263661D-519E-4A4E-92E6-FF96335E96D2}" srcOrd="1" destOrd="0" presId="urn:microsoft.com/office/officeart/2005/8/layout/list1"/>
    <dgm:cxn modelId="{19BEF182-692D-475B-B84C-3FE883B26F43}" type="presOf" srcId="{FC922F54-120A-437D-8D0B-CA7817620176}" destId="{3FDB48DF-A57A-44BF-8E0D-EA6F40B6F593}" srcOrd="1" destOrd="0" presId="urn:microsoft.com/office/officeart/2005/8/layout/list1"/>
    <dgm:cxn modelId="{10FDB736-B0CA-4B1E-B018-738B49597845}" type="presOf" srcId="{8C1D145F-CAEF-4891-957D-19E3981CA454}" destId="{79ED655D-0332-4BF1-B2FA-7A7136594F8F}" srcOrd="0" destOrd="0" presId="urn:microsoft.com/office/officeart/2005/8/layout/list1"/>
    <dgm:cxn modelId="{57242210-7F47-4CA6-A4CC-E7C826D5435E}" srcId="{8C1D145F-CAEF-4891-957D-19E3981CA454}" destId="{8DE4AA32-2685-4DF3-BA18-580CDB31DD5A}" srcOrd="2" destOrd="0" parTransId="{B79F7970-1858-4586-9FB9-D221E04E8C09}" sibTransId="{B5CA3529-8A33-4F30-9BA7-1F33C5574254}"/>
    <dgm:cxn modelId="{5A76491E-4D02-4C6A-B939-F77F71630D49}" srcId="{8C1D145F-CAEF-4891-957D-19E3981CA454}" destId="{3351D75D-3534-470A-8733-161C9F5490BC}" srcOrd="1" destOrd="0" parTransId="{16BA894D-85DB-4735-A332-B3CFD2A13C54}" sibTransId="{C8375569-8130-482A-997C-A492BD4BE44E}"/>
    <dgm:cxn modelId="{6405E498-2EA5-4F36-8441-7E79F88188C4}" srcId="{8C1D145F-CAEF-4891-957D-19E3981CA454}" destId="{FC922F54-120A-437D-8D0B-CA7817620176}" srcOrd="0" destOrd="0" parTransId="{DD4F6264-68E6-440C-830B-61C1E768205F}" sibTransId="{2A0287F1-A1A1-4054-BD91-6995E858205D}"/>
    <dgm:cxn modelId="{DA4E3BCC-DA80-4BC3-A755-98D1F37DF36C}" type="presOf" srcId="{3351D75D-3534-470A-8733-161C9F5490BC}" destId="{30DBCA25-B319-4273-AE39-79B088B5BE9A}" srcOrd="1" destOrd="0" presId="urn:microsoft.com/office/officeart/2005/8/layout/list1"/>
    <dgm:cxn modelId="{D3F39CBE-8BE8-429D-8581-2846F20C2614}" type="presOf" srcId="{8DE4AA32-2685-4DF3-BA18-580CDB31DD5A}" destId="{C9B546CB-D688-44A3-A6BE-BE9FADE92C48}" srcOrd="0" destOrd="0" presId="urn:microsoft.com/office/officeart/2005/8/layout/list1"/>
    <dgm:cxn modelId="{DD2222D8-BD67-4971-BBF1-930D0014D385}" type="presOf" srcId="{3351D75D-3534-470A-8733-161C9F5490BC}" destId="{76691F15-C1E0-4727-A54F-6927600F6FBA}" srcOrd="0" destOrd="0" presId="urn:microsoft.com/office/officeart/2005/8/layout/list1"/>
    <dgm:cxn modelId="{3CC7F7A0-750B-458C-8571-39BFEF1F7637}" type="presOf" srcId="{FC922F54-120A-437D-8D0B-CA7817620176}" destId="{3E2A0DF3-2306-4AFF-A7BC-EBD0DB5E27D9}" srcOrd="0" destOrd="0" presId="urn:microsoft.com/office/officeart/2005/8/layout/list1"/>
    <dgm:cxn modelId="{48194C66-587A-42BE-BD6D-5E120E8D4F62}" type="presParOf" srcId="{79ED655D-0332-4BF1-B2FA-7A7136594F8F}" destId="{701A9E65-48B8-404D-B29C-687E4AFC477A}" srcOrd="0" destOrd="0" presId="urn:microsoft.com/office/officeart/2005/8/layout/list1"/>
    <dgm:cxn modelId="{596ACA04-1F14-4211-901A-E1F1182A284A}" type="presParOf" srcId="{701A9E65-48B8-404D-B29C-687E4AFC477A}" destId="{3E2A0DF3-2306-4AFF-A7BC-EBD0DB5E27D9}" srcOrd="0" destOrd="0" presId="urn:microsoft.com/office/officeart/2005/8/layout/list1"/>
    <dgm:cxn modelId="{0EE93611-C005-4042-A8A5-7BC459F7BC33}" type="presParOf" srcId="{701A9E65-48B8-404D-B29C-687E4AFC477A}" destId="{3FDB48DF-A57A-44BF-8E0D-EA6F40B6F593}" srcOrd="1" destOrd="0" presId="urn:microsoft.com/office/officeart/2005/8/layout/list1"/>
    <dgm:cxn modelId="{382BBB76-DFB9-4BDB-9865-57D4677CC5DC}" type="presParOf" srcId="{79ED655D-0332-4BF1-B2FA-7A7136594F8F}" destId="{C8691F15-3F89-4C57-A5D3-B580DB028C0D}" srcOrd="1" destOrd="0" presId="urn:microsoft.com/office/officeart/2005/8/layout/list1"/>
    <dgm:cxn modelId="{04783FA0-6D38-43FA-BD8F-A599ECE23F4F}" type="presParOf" srcId="{79ED655D-0332-4BF1-B2FA-7A7136594F8F}" destId="{5431DE2D-2FC8-4C7D-AACA-CBA1DC9B60A9}" srcOrd="2" destOrd="0" presId="urn:microsoft.com/office/officeart/2005/8/layout/list1"/>
    <dgm:cxn modelId="{54697C2F-327E-4C08-B13C-6C314AF621E8}" type="presParOf" srcId="{79ED655D-0332-4BF1-B2FA-7A7136594F8F}" destId="{865C5A76-1D55-44D2-87F9-FFEA389E3B65}" srcOrd="3" destOrd="0" presId="urn:microsoft.com/office/officeart/2005/8/layout/list1"/>
    <dgm:cxn modelId="{68C5C695-2BB6-45AC-9EAD-37470A4E7E38}" type="presParOf" srcId="{79ED655D-0332-4BF1-B2FA-7A7136594F8F}" destId="{BD0652A0-8950-466A-9D5D-9144B8613691}" srcOrd="4" destOrd="0" presId="urn:microsoft.com/office/officeart/2005/8/layout/list1"/>
    <dgm:cxn modelId="{CE68F456-5D71-43A8-8288-6767A3D46308}" type="presParOf" srcId="{BD0652A0-8950-466A-9D5D-9144B8613691}" destId="{76691F15-C1E0-4727-A54F-6927600F6FBA}" srcOrd="0" destOrd="0" presId="urn:microsoft.com/office/officeart/2005/8/layout/list1"/>
    <dgm:cxn modelId="{4BF67717-3789-43A0-A4AD-C254E674F61F}" type="presParOf" srcId="{BD0652A0-8950-466A-9D5D-9144B8613691}" destId="{30DBCA25-B319-4273-AE39-79B088B5BE9A}" srcOrd="1" destOrd="0" presId="urn:microsoft.com/office/officeart/2005/8/layout/list1"/>
    <dgm:cxn modelId="{91C89EC5-8BFB-4F6D-AFE9-52C3CA97D5A3}" type="presParOf" srcId="{79ED655D-0332-4BF1-B2FA-7A7136594F8F}" destId="{7EE691F8-CCD6-48C0-8DF5-A602C18920BC}" srcOrd="5" destOrd="0" presId="urn:microsoft.com/office/officeart/2005/8/layout/list1"/>
    <dgm:cxn modelId="{3AA52449-A6F2-493C-8748-59894198AC94}" type="presParOf" srcId="{79ED655D-0332-4BF1-B2FA-7A7136594F8F}" destId="{B1E5BEE4-0764-4DC3-B8A6-CB73A4DB72DF}" srcOrd="6" destOrd="0" presId="urn:microsoft.com/office/officeart/2005/8/layout/list1"/>
    <dgm:cxn modelId="{6746ADCC-17FE-4F06-93B5-6A6D009E38AB}" type="presParOf" srcId="{79ED655D-0332-4BF1-B2FA-7A7136594F8F}" destId="{AE29A23D-95AC-4248-9EE6-907354482AEA}" srcOrd="7" destOrd="0" presId="urn:microsoft.com/office/officeart/2005/8/layout/list1"/>
    <dgm:cxn modelId="{246339B8-7B9E-4210-8D94-1DAB1C9981FC}" type="presParOf" srcId="{79ED655D-0332-4BF1-B2FA-7A7136594F8F}" destId="{02DDD0B4-089B-46F8-A788-448D0163D08F}" srcOrd="8" destOrd="0" presId="urn:microsoft.com/office/officeart/2005/8/layout/list1"/>
    <dgm:cxn modelId="{C63D5E7E-85DD-4F2A-879E-0B3023689157}" type="presParOf" srcId="{02DDD0B4-089B-46F8-A788-448D0163D08F}" destId="{C9B546CB-D688-44A3-A6BE-BE9FADE92C48}" srcOrd="0" destOrd="0" presId="urn:microsoft.com/office/officeart/2005/8/layout/list1"/>
    <dgm:cxn modelId="{0011DDCA-D0E7-49F2-9126-2DB96388CD50}" type="presParOf" srcId="{02DDD0B4-089B-46F8-A788-448D0163D08F}" destId="{A263661D-519E-4A4E-92E6-FF96335E96D2}" srcOrd="1" destOrd="0" presId="urn:microsoft.com/office/officeart/2005/8/layout/list1"/>
    <dgm:cxn modelId="{02701232-1B7F-4EFC-9422-26B50A7682FE}" type="presParOf" srcId="{79ED655D-0332-4BF1-B2FA-7A7136594F8F}" destId="{F949E3C3-0D3B-40A8-977A-6B1C620FDB87}" srcOrd="9" destOrd="0" presId="urn:microsoft.com/office/officeart/2005/8/layout/list1"/>
    <dgm:cxn modelId="{CD6073F2-343F-4ED6-A6B1-6D20A4487F76}" type="presParOf" srcId="{79ED655D-0332-4BF1-B2FA-7A7136594F8F}" destId="{44A8EE5C-0DF8-47F0-B1B8-BA1EEEEE8C8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C901139-FCB6-4871-B2C0-D9214B2AEB24}" type="doc">
      <dgm:prSet loTypeId="urn:microsoft.com/office/officeart/2005/8/layout/hLis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C899DE4-AF23-4B78-BD45-3840B78721D5}">
      <dgm:prSet phldrT="[Текст]"/>
      <dgm:spPr/>
      <dgm:t>
        <a:bodyPr/>
        <a:lstStyle/>
        <a:p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Антигістамінні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препарати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65A7AB05-748B-4A4E-81E3-E2BDE69EC883}" type="parTrans" cxnId="{8A818C90-B4B9-4A37-8DED-F86ECA064DE7}">
      <dgm:prSet/>
      <dgm:spPr/>
      <dgm:t>
        <a:bodyPr/>
        <a:lstStyle/>
        <a:p>
          <a:endParaRPr lang="ru-RU"/>
        </a:p>
      </dgm:t>
    </dgm:pt>
    <dgm:pt modelId="{C328E83C-4A84-42D2-BF0B-66913D42D3EE}" type="sibTrans" cxnId="{8A818C90-B4B9-4A37-8DED-F86ECA064DE7}">
      <dgm:prSet/>
      <dgm:spPr/>
      <dgm:t>
        <a:bodyPr/>
        <a:lstStyle/>
        <a:p>
          <a:endParaRPr lang="ru-RU"/>
        </a:p>
      </dgm:t>
    </dgm:pt>
    <dgm:pt modelId="{FBA1E3D3-0485-46FF-9DD2-E4AC66DA7B4D}">
      <dgm:prSet phldrT="[Текст]"/>
      <dgm:spPr/>
      <dgm:t>
        <a:bodyPr anchor="t"/>
        <a:lstStyle/>
        <a:p>
          <a:r>
            <a:rPr lang="ru-RU" dirty="0">
              <a:solidFill>
                <a:schemeClr val="tx2">
                  <a:lumMod val="75000"/>
                </a:schemeClr>
              </a:solidFill>
            </a:rPr>
            <a:t>1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покоління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: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димедрол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діазолін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супрастин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тавегіл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піпольфен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перітол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феністил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фенкарол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гістафен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бікарфен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84170ABA-6FD8-4C24-8DEF-00D927B5AEF3}" type="parTrans" cxnId="{04CDB5EA-81D4-4CDB-90EC-FFD8ACA4D98B}">
      <dgm:prSet/>
      <dgm:spPr/>
      <dgm:t>
        <a:bodyPr/>
        <a:lstStyle/>
        <a:p>
          <a:endParaRPr lang="ru-RU"/>
        </a:p>
      </dgm:t>
    </dgm:pt>
    <dgm:pt modelId="{62D3CEDC-9677-42A2-8B7F-A54F0F32EE6B}" type="sibTrans" cxnId="{04CDB5EA-81D4-4CDB-90EC-FFD8ACA4D98B}">
      <dgm:prSet/>
      <dgm:spPr/>
      <dgm:t>
        <a:bodyPr/>
        <a:lstStyle/>
        <a:p>
          <a:endParaRPr lang="ru-RU"/>
        </a:p>
      </dgm:t>
    </dgm:pt>
    <dgm:pt modelId="{D40041B5-CA39-4EA5-BF1A-69A320CE0415}">
      <dgm:prSet phldrT="[Текст]"/>
      <dgm:spPr/>
      <dgm:t>
        <a:bodyPr anchor="t"/>
        <a:lstStyle/>
        <a:p>
          <a:r>
            <a:rPr lang="ru-RU" dirty="0">
              <a:solidFill>
                <a:schemeClr val="tx2">
                  <a:lumMod val="75000"/>
                </a:schemeClr>
              </a:solidFill>
            </a:rPr>
            <a:t>2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покоління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: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гісталонг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кларитин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лорано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еролін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цетиризин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гексал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цетрин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кестин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семпрекс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C87D6719-5C38-45E3-A4E1-C650D4E74995}" type="parTrans" cxnId="{2780566C-6173-4D5F-A6C7-7D87D70E6F48}">
      <dgm:prSet/>
      <dgm:spPr/>
      <dgm:t>
        <a:bodyPr/>
        <a:lstStyle/>
        <a:p>
          <a:endParaRPr lang="ru-RU"/>
        </a:p>
      </dgm:t>
    </dgm:pt>
    <dgm:pt modelId="{4426A6D4-B609-452D-89FB-7A5D1FEC8963}" type="sibTrans" cxnId="{2780566C-6173-4D5F-A6C7-7D87D70E6F48}">
      <dgm:prSet/>
      <dgm:spPr/>
      <dgm:t>
        <a:bodyPr/>
        <a:lstStyle/>
        <a:p>
          <a:endParaRPr lang="ru-RU"/>
        </a:p>
      </dgm:t>
    </dgm:pt>
    <dgm:pt modelId="{0F675D96-93F0-4E2B-AC31-09E1ECBFA8B9}">
      <dgm:prSet phldrT="[Текст]"/>
      <dgm:spPr/>
      <dgm:t>
        <a:bodyPr anchor="t"/>
        <a:lstStyle/>
        <a:p>
          <a:r>
            <a:rPr lang="ru-RU" dirty="0">
              <a:solidFill>
                <a:schemeClr val="tx2">
                  <a:lumMod val="75000"/>
                </a:schemeClr>
              </a:solidFill>
            </a:rPr>
            <a:t>3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покоління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: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телфаст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алтива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>
              <a:solidFill>
                <a:schemeClr val="tx2">
                  <a:lumMod val="75000"/>
                </a:schemeClr>
              </a:solidFill>
            </a:rPr>
            <a:t>фексофаст</a:t>
          </a:r>
          <a:r>
            <a:rPr lang="ru-RU" dirty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dirty="0" err="1" smtClean="0">
              <a:solidFill>
                <a:schemeClr val="tx2">
                  <a:lumMod val="75000"/>
                </a:schemeClr>
              </a:solidFill>
            </a:rPr>
            <a:t>еріус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80AA3979-6717-4D8A-B816-2BE6128573BC}" type="parTrans" cxnId="{7EBDEB64-9421-4B11-8BF6-F6BF63DED329}">
      <dgm:prSet/>
      <dgm:spPr/>
      <dgm:t>
        <a:bodyPr/>
        <a:lstStyle/>
        <a:p>
          <a:endParaRPr lang="ru-RU"/>
        </a:p>
      </dgm:t>
    </dgm:pt>
    <dgm:pt modelId="{9F53DA32-F51D-461E-A063-E6D615F71B41}" type="sibTrans" cxnId="{7EBDEB64-9421-4B11-8BF6-F6BF63DED329}">
      <dgm:prSet/>
      <dgm:spPr/>
      <dgm:t>
        <a:bodyPr/>
        <a:lstStyle/>
        <a:p>
          <a:endParaRPr lang="ru-RU"/>
        </a:p>
      </dgm:t>
    </dgm:pt>
    <dgm:pt modelId="{F06216BB-7366-47C4-94E4-116DA3137E41}" type="pres">
      <dgm:prSet presAssocID="{CC901139-FCB6-4871-B2C0-D9214B2AEB2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3F438D-DDB5-4D18-835B-E2F8DF77C236}" type="pres">
      <dgm:prSet presAssocID="{AC899DE4-AF23-4B78-BD45-3840B78721D5}" presName="roof" presStyleLbl="dkBgShp" presStyleIdx="0" presStyleCnt="2"/>
      <dgm:spPr/>
      <dgm:t>
        <a:bodyPr/>
        <a:lstStyle/>
        <a:p>
          <a:endParaRPr lang="ru-RU"/>
        </a:p>
      </dgm:t>
    </dgm:pt>
    <dgm:pt modelId="{F050F875-F2A3-49B8-A29B-0DF41433ABCE}" type="pres">
      <dgm:prSet presAssocID="{AC899DE4-AF23-4B78-BD45-3840B78721D5}" presName="pillars" presStyleCnt="0"/>
      <dgm:spPr/>
    </dgm:pt>
    <dgm:pt modelId="{CD8DE95D-CC82-4101-8F33-44F5A5E3F174}" type="pres">
      <dgm:prSet presAssocID="{AC899DE4-AF23-4B78-BD45-3840B78721D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9CADC-8D7D-4897-9434-17733AAC792D}" type="pres">
      <dgm:prSet presAssocID="{D40041B5-CA39-4EA5-BF1A-69A320CE0415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0FA3E-65D4-4246-A93C-7CC2AC683FB8}" type="pres">
      <dgm:prSet presAssocID="{0F675D96-93F0-4E2B-AC31-09E1ECBFA8B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1B8391-1CDB-4522-9B38-45DE760675BC}" type="pres">
      <dgm:prSet presAssocID="{AC899DE4-AF23-4B78-BD45-3840B78721D5}" presName="base" presStyleLbl="dkBgShp" presStyleIdx="1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A818C90-B4B9-4A37-8DED-F86ECA064DE7}" srcId="{CC901139-FCB6-4871-B2C0-D9214B2AEB24}" destId="{AC899DE4-AF23-4B78-BD45-3840B78721D5}" srcOrd="0" destOrd="0" parTransId="{65A7AB05-748B-4A4E-81E3-E2BDE69EC883}" sibTransId="{C328E83C-4A84-42D2-BF0B-66913D42D3EE}"/>
    <dgm:cxn modelId="{B5A74171-C0E3-44D2-B788-9DB275FBC9A5}" type="presOf" srcId="{D40041B5-CA39-4EA5-BF1A-69A320CE0415}" destId="{A5B9CADC-8D7D-4897-9434-17733AAC792D}" srcOrd="0" destOrd="0" presId="urn:microsoft.com/office/officeart/2005/8/layout/hList3"/>
    <dgm:cxn modelId="{E21E6B26-9B1C-4D07-8B21-72FA199C3DE3}" type="presOf" srcId="{CC901139-FCB6-4871-B2C0-D9214B2AEB24}" destId="{F06216BB-7366-47C4-94E4-116DA3137E41}" srcOrd="0" destOrd="0" presId="urn:microsoft.com/office/officeart/2005/8/layout/hList3"/>
    <dgm:cxn modelId="{04CDB5EA-81D4-4CDB-90EC-FFD8ACA4D98B}" srcId="{AC899DE4-AF23-4B78-BD45-3840B78721D5}" destId="{FBA1E3D3-0485-46FF-9DD2-E4AC66DA7B4D}" srcOrd="0" destOrd="0" parTransId="{84170ABA-6FD8-4C24-8DEF-00D927B5AEF3}" sibTransId="{62D3CEDC-9677-42A2-8B7F-A54F0F32EE6B}"/>
    <dgm:cxn modelId="{22C8242A-E930-4982-A091-911AC067578E}" type="presOf" srcId="{FBA1E3D3-0485-46FF-9DD2-E4AC66DA7B4D}" destId="{CD8DE95D-CC82-4101-8F33-44F5A5E3F174}" srcOrd="0" destOrd="0" presId="urn:microsoft.com/office/officeart/2005/8/layout/hList3"/>
    <dgm:cxn modelId="{2780566C-6173-4D5F-A6C7-7D87D70E6F48}" srcId="{AC899DE4-AF23-4B78-BD45-3840B78721D5}" destId="{D40041B5-CA39-4EA5-BF1A-69A320CE0415}" srcOrd="1" destOrd="0" parTransId="{C87D6719-5C38-45E3-A4E1-C650D4E74995}" sibTransId="{4426A6D4-B609-452D-89FB-7A5D1FEC8963}"/>
    <dgm:cxn modelId="{7EBDEB64-9421-4B11-8BF6-F6BF63DED329}" srcId="{AC899DE4-AF23-4B78-BD45-3840B78721D5}" destId="{0F675D96-93F0-4E2B-AC31-09E1ECBFA8B9}" srcOrd="2" destOrd="0" parTransId="{80AA3979-6717-4D8A-B816-2BE6128573BC}" sibTransId="{9F53DA32-F51D-461E-A063-E6D615F71B41}"/>
    <dgm:cxn modelId="{AC6595B8-BAA2-42F9-AA33-1C1C941A7545}" type="presOf" srcId="{0F675D96-93F0-4E2B-AC31-09E1ECBFA8B9}" destId="{86F0FA3E-65D4-4246-A93C-7CC2AC683FB8}" srcOrd="0" destOrd="0" presId="urn:microsoft.com/office/officeart/2005/8/layout/hList3"/>
    <dgm:cxn modelId="{C65B096B-9528-423E-8B24-928B5A61B532}" type="presOf" srcId="{AC899DE4-AF23-4B78-BD45-3840B78721D5}" destId="{D13F438D-DDB5-4D18-835B-E2F8DF77C236}" srcOrd="0" destOrd="0" presId="urn:microsoft.com/office/officeart/2005/8/layout/hList3"/>
    <dgm:cxn modelId="{560559D9-6B80-44AF-8A07-68E9F20670FD}" type="presParOf" srcId="{F06216BB-7366-47C4-94E4-116DA3137E41}" destId="{D13F438D-DDB5-4D18-835B-E2F8DF77C236}" srcOrd="0" destOrd="0" presId="urn:microsoft.com/office/officeart/2005/8/layout/hList3"/>
    <dgm:cxn modelId="{6DAC7AEA-B556-4F6C-876B-FD39C5F2AC2C}" type="presParOf" srcId="{F06216BB-7366-47C4-94E4-116DA3137E41}" destId="{F050F875-F2A3-49B8-A29B-0DF41433ABCE}" srcOrd="1" destOrd="0" presId="urn:microsoft.com/office/officeart/2005/8/layout/hList3"/>
    <dgm:cxn modelId="{3A6D34B9-6A33-420A-A259-6B9804D9108C}" type="presParOf" srcId="{F050F875-F2A3-49B8-A29B-0DF41433ABCE}" destId="{CD8DE95D-CC82-4101-8F33-44F5A5E3F174}" srcOrd="0" destOrd="0" presId="urn:microsoft.com/office/officeart/2005/8/layout/hList3"/>
    <dgm:cxn modelId="{46DD7EA8-B64B-4BE4-A8D5-7852BC809934}" type="presParOf" srcId="{F050F875-F2A3-49B8-A29B-0DF41433ABCE}" destId="{A5B9CADC-8D7D-4897-9434-17733AAC792D}" srcOrd="1" destOrd="0" presId="urn:microsoft.com/office/officeart/2005/8/layout/hList3"/>
    <dgm:cxn modelId="{7E28B64F-68D8-4400-84E6-D02537FFD50F}" type="presParOf" srcId="{F050F875-F2A3-49B8-A29B-0DF41433ABCE}" destId="{86F0FA3E-65D4-4246-A93C-7CC2AC683FB8}" srcOrd="2" destOrd="0" presId="urn:microsoft.com/office/officeart/2005/8/layout/hList3"/>
    <dgm:cxn modelId="{19EE8B35-8741-438B-B255-8762D65BB736}" type="presParOf" srcId="{F06216BB-7366-47C4-94E4-116DA3137E41}" destId="{AD1B8391-1CDB-4522-9B38-45DE760675B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41C232-173C-4A13-9676-2F1980D39E2A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A0E2B7-06C2-4DFD-A42E-B2E5CC2E5E0D}">
      <dgm:prSet phldrT="[Текст]"/>
      <dgm:spPr/>
      <dgm:t>
        <a:bodyPr/>
        <a:lstStyle/>
        <a:p>
          <a:r>
            <a:rPr lang="ru-RU" dirty="0" err="1"/>
            <a:t>Ангіна</a:t>
          </a:r>
          <a:endParaRPr lang="ru-RU" dirty="0"/>
        </a:p>
      </dgm:t>
    </dgm:pt>
    <dgm:pt modelId="{38AC039A-B774-4BEA-9D78-6B60A88A6ADC}" type="parTrans" cxnId="{42128CBE-AF2D-4D7E-8EE2-A0A51EC19FAD}">
      <dgm:prSet/>
      <dgm:spPr/>
      <dgm:t>
        <a:bodyPr/>
        <a:lstStyle/>
        <a:p>
          <a:endParaRPr lang="ru-RU"/>
        </a:p>
      </dgm:t>
    </dgm:pt>
    <dgm:pt modelId="{B4B3C95C-D73B-47E5-B36F-AD3CB4F9FABB}" type="sibTrans" cxnId="{42128CBE-AF2D-4D7E-8EE2-A0A51EC19FAD}">
      <dgm:prSet/>
      <dgm:spPr/>
      <dgm:t>
        <a:bodyPr/>
        <a:lstStyle/>
        <a:p>
          <a:endParaRPr lang="ru-RU"/>
        </a:p>
      </dgm:t>
    </dgm:pt>
    <dgm:pt modelId="{148C59D3-485A-4EE1-8176-D680B2C05F9D}">
      <dgm:prSet phldrT="[Текст]"/>
      <dgm:spPr/>
      <dgm:t>
        <a:bodyPr/>
        <a:lstStyle/>
        <a:p>
          <a:r>
            <a:rPr lang="ru-RU" dirty="0" err="1"/>
            <a:t>Тонзиліт</a:t>
          </a:r>
          <a:endParaRPr lang="ru-RU" dirty="0"/>
        </a:p>
      </dgm:t>
    </dgm:pt>
    <dgm:pt modelId="{E4E937C7-EC28-49B5-A02C-63A18E16BB49}" type="parTrans" cxnId="{FA1C3AFA-B6AB-4523-9E8E-8BD797313A19}">
      <dgm:prSet/>
      <dgm:spPr/>
      <dgm:t>
        <a:bodyPr/>
        <a:lstStyle/>
        <a:p>
          <a:endParaRPr lang="ru-RU"/>
        </a:p>
      </dgm:t>
    </dgm:pt>
    <dgm:pt modelId="{86B8E1AF-07D7-4E29-B347-609DB5936C7D}" type="sibTrans" cxnId="{FA1C3AFA-B6AB-4523-9E8E-8BD797313A19}">
      <dgm:prSet/>
      <dgm:spPr/>
      <dgm:t>
        <a:bodyPr/>
        <a:lstStyle/>
        <a:p>
          <a:endParaRPr lang="ru-RU"/>
        </a:p>
      </dgm:t>
    </dgm:pt>
    <dgm:pt modelId="{B3B21BDB-28A3-494A-973D-C88CC1023CAD}">
      <dgm:prSet phldrT="[Текст]"/>
      <dgm:spPr/>
      <dgm:t>
        <a:bodyPr/>
        <a:lstStyle/>
        <a:p>
          <a:r>
            <a:rPr lang="ru-RU" dirty="0" err="1"/>
            <a:t>Ларингіт</a:t>
          </a:r>
          <a:endParaRPr lang="ru-RU" dirty="0"/>
        </a:p>
      </dgm:t>
    </dgm:pt>
    <dgm:pt modelId="{40AB17AA-8B2B-45EE-95C9-FCD299A3A9CA}" type="parTrans" cxnId="{7817296C-0767-41CB-9C70-CFF2C0934E16}">
      <dgm:prSet/>
      <dgm:spPr/>
      <dgm:t>
        <a:bodyPr/>
        <a:lstStyle/>
        <a:p>
          <a:endParaRPr lang="ru-RU"/>
        </a:p>
      </dgm:t>
    </dgm:pt>
    <dgm:pt modelId="{56C8C893-AE64-41ED-9FF6-E258BA9767CE}" type="sibTrans" cxnId="{7817296C-0767-41CB-9C70-CFF2C0934E16}">
      <dgm:prSet/>
      <dgm:spPr/>
      <dgm:t>
        <a:bodyPr/>
        <a:lstStyle/>
        <a:p>
          <a:endParaRPr lang="ru-RU"/>
        </a:p>
      </dgm:t>
    </dgm:pt>
    <dgm:pt modelId="{7346B14F-AC66-43A7-8386-2F87BB7E295F}">
      <dgm:prSet phldrT="[Текст]"/>
      <dgm:spPr/>
      <dgm:t>
        <a:bodyPr/>
        <a:lstStyle/>
        <a:p>
          <a:r>
            <a:rPr lang="ru-RU" dirty="0" err="1"/>
            <a:t>Фарингіт</a:t>
          </a:r>
          <a:endParaRPr lang="ru-RU" dirty="0"/>
        </a:p>
      </dgm:t>
    </dgm:pt>
    <dgm:pt modelId="{26658C2B-D3B0-4BD6-B974-B882DAEF5C42}" type="parTrans" cxnId="{9A0989ED-07F8-4F0B-8977-437B904D0662}">
      <dgm:prSet/>
      <dgm:spPr/>
      <dgm:t>
        <a:bodyPr/>
        <a:lstStyle/>
        <a:p>
          <a:endParaRPr lang="ru-RU"/>
        </a:p>
      </dgm:t>
    </dgm:pt>
    <dgm:pt modelId="{551D1D8F-4614-42AB-9A8F-A1D25270407E}" type="sibTrans" cxnId="{9A0989ED-07F8-4F0B-8977-437B904D0662}">
      <dgm:prSet/>
      <dgm:spPr/>
      <dgm:t>
        <a:bodyPr/>
        <a:lstStyle/>
        <a:p>
          <a:endParaRPr lang="ru-RU"/>
        </a:p>
      </dgm:t>
    </dgm:pt>
    <dgm:pt modelId="{98BBEE7B-443B-49A1-A8F3-6DB060034F60}">
      <dgm:prSet phldrT="[Текст]"/>
      <dgm:spPr/>
      <dgm:t>
        <a:bodyPr/>
        <a:lstStyle/>
        <a:p>
          <a:r>
            <a:rPr lang="ru-RU" dirty="0" err="1"/>
            <a:t>Гострі</a:t>
          </a:r>
          <a:r>
            <a:rPr lang="ru-RU" dirty="0"/>
            <a:t> </a:t>
          </a:r>
          <a:r>
            <a:rPr lang="ru-RU" dirty="0" err="1"/>
            <a:t>респіраторні</a:t>
          </a:r>
          <a:r>
            <a:rPr lang="ru-RU" dirty="0"/>
            <a:t> </a:t>
          </a:r>
          <a:r>
            <a:rPr lang="ru-RU" dirty="0" err="1"/>
            <a:t>захворювання</a:t>
          </a:r>
          <a:endParaRPr lang="ru-RU" dirty="0"/>
        </a:p>
      </dgm:t>
    </dgm:pt>
    <dgm:pt modelId="{48B55878-56F4-4AEC-83C7-1E6B60E09446}" type="parTrans" cxnId="{619186E0-E99C-4D61-B525-1F833BED8FC8}">
      <dgm:prSet/>
      <dgm:spPr/>
      <dgm:t>
        <a:bodyPr/>
        <a:lstStyle/>
        <a:p>
          <a:endParaRPr lang="ru-RU"/>
        </a:p>
      </dgm:t>
    </dgm:pt>
    <dgm:pt modelId="{52651B6C-4A8C-43C3-81F3-D8BFA24DCBE1}" type="sibTrans" cxnId="{619186E0-E99C-4D61-B525-1F833BED8FC8}">
      <dgm:prSet/>
      <dgm:spPr/>
      <dgm:t>
        <a:bodyPr/>
        <a:lstStyle/>
        <a:p>
          <a:endParaRPr lang="ru-RU"/>
        </a:p>
      </dgm:t>
    </dgm:pt>
    <dgm:pt modelId="{3726CEC1-15F7-4559-86F5-EEB5DD81525F}" type="pres">
      <dgm:prSet presAssocID="{D241C232-173C-4A13-9676-2F1980D39E2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B666D3-B042-4EE8-92ED-60F167137BF8}" type="pres">
      <dgm:prSet presAssocID="{4BA0E2B7-06C2-4DFD-A42E-B2E5CC2E5E0D}" presName="parentLin" presStyleCnt="0"/>
      <dgm:spPr/>
    </dgm:pt>
    <dgm:pt modelId="{5DC55AD6-03E3-4543-90F7-B74338B4AC3D}" type="pres">
      <dgm:prSet presAssocID="{4BA0E2B7-06C2-4DFD-A42E-B2E5CC2E5E0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B3AAD61-0DCF-4FED-8904-5B931740F670}" type="pres">
      <dgm:prSet presAssocID="{4BA0E2B7-06C2-4DFD-A42E-B2E5CC2E5E0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48201-5477-4FF6-8FE6-4DDA485CA995}" type="pres">
      <dgm:prSet presAssocID="{4BA0E2B7-06C2-4DFD-A42E-B2E5CC2E5E0D}" presName="negativeSpace" presStyleCnt="0"/>
      <dgm:spPr/>
    </dgm:pt>
    <dgm:pt modelId="{34BCC5C0-537B-403B-84E0-EB067650437B}" type="pres">
      <dgm:prSet presAssocID="{4BA0E2B7-06C2-4DFD-A42E-B2E5CC2E5E0D}" presName="childText" presStyleLbl="conFgAcc1" presStyleIdx="0" presStyleCnt="5">
        <dgm:presLayoutVars>
          <dgm:bulletEnabled val="1"/>
        </dgm:presLayoutVars>
      </dgm:prSet>
      <dgm:spPr/>
    </dgm:pt>
    <dgm:pt modelId="{88B3984F-580D-480B-8555-EEE4C7A4992A}" type="pres">
      <dgm:prSet presAssocID="{B4B3C95C-D73B-47E5-B36F-AD3CB4F9FABB}" presName="spaceBetweenRectangles" presStyleCnt="0"/>
      <dgm:spPr/>
    </dgm:pt>
    <dgm:pt modelId="{15A7D59E-D11B-4C74-97BB-332957AC0903}" type="pres">
      <dgm:prSet presAssocID="{148C59D3-485A-4EE1-8176-D680B2C05F9D}" presName="parentLin" presStyleCnt="0"/>
      <dgm:spPr/>
    </dgm:pt>
    <dgm:pt modelId="{01D05BC3-A33C-4610-A860-E93D9549163A}" type="pres">
      <dgm:prSet presAssocID="{148C59D3-485A-4EE1-8176-D680B2C05F9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7E6135D-373A-4C82-8061-3D3E2046228A}" type="pres">
      <dgm:prSet presAssocID="{148C59D3-485A-4EE1-8176-D680B2C05F9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AC92B-0A51-411A-86FD-9DF82EAA98B5}" type="pres">
      <dgm:prSet presAssocID="{148C59D3-485A-4EE1-8176-D680B2C05F9D}" presName="negativeSpace" presStyleCnt="0"/>
      <dgm:spPr/>
    </dgm:pt>
    <dgm:pt modelId="{8EEE67C5-25D8-46B9-AB6C-FF64F8F8E633}" type="pres">
      <dgm:prSet presAssocID="{148C59D3-485A-4EE1-8176-D680B2C05F9D}" presName="childText" presStyleLbl="conFgAcc1" presStyleIdx="1" presStyleCnt="5">
        <dgm:presLayoutVars>
          <dgm:bulletEnabled val="1"/>
        </dgm:presLayoutVars>
      </dgm:prSet>
      <dgm:spPr/>
    </dgm:pt>
    <dgm:pt modelId="{38FFB683-7AF0-4DF3-B0E4-2E552C74193A}" type="pres">
      <dgm:prSet presAssocID="{86B8E1AF-07D7-4E29-B347-609DB5936C7D}" presName="spaceBetweenRectangles" presStyleCnt="0"/>
      <dgm:spPr/>
    </dgm:pt>
    <dgm:pt modelId="{8EF37A04-4EA3-4907-9490-F799DB1098E9}" type="pres">
      <dgm:prSet presAssocID="{B3B21BDB-28A3-494A-973D-C88CC1023CAD}" presName="parentLin" presStyleCnt="0"/>
      <dgm:spPr/>
    </dgm:pt>
    <dgm:pt modelId="{B5098E93-5F6D-4F3E-9D50-78BC66C51170}" type="pres">
      <dgm:prSet presAssocID="{B3B21BDB-28A3-494A-973D-C88CC1023CA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D0A401E-07A7-4289-AFD5-040EB9E0321E}" type="pres">
      <dgm:prSet presAssocID="{B3B21BDB-28A3-494A-973D-C88CC1023CA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7D37F-6922-457B-8F2B-949024370AA9}" type="pres">
      <dgm:prSet presAssocID="{B3B21BDB-28A3-494A-973D-C88CC1023CAD}" presName="negativeSpace" presStyleCnt="0"/>
      <dgm:spPr/>
    </dgm:pt>
    <dgm:pt modelId="{2F33BA47-F58C-4DD1-AE8F-6B37A58E5A88}" type="pres">
      <dgm:prSet presAssocID="{B3B21BDB-28A3-494A-973D-C88CC1023CAD}" presName="childText" presStyleLbl="conFgAcc1" presStyleIdx="2" presStyleCnt="5">
        <dgm:presLayoutVars>
          <dgm:bulletEnabled val="1"/>
        </dgm:presLayoutVars>
      </dgm:prSet>
      <dgm:spPr/>
    </dgm:pt>
    <dgm:pt modelId="{50BD1D3C-0261-45FC-9003-EC31782FFE93}" type="pres">
      <dgm:prSet presAssocID="{56C8C893-AE64-41ED-9FF6-E258BA9767CE}" presName="spaceBetweenRectangles" presStyleCnt="0"/>
      <dgm:spPr/>
    </dgm:pt>
    <dgm:pt modelId="{67F1417A-FCC8-4DC4-BEDC-7BEBAF0300E5}" type="pres">
      <dgm:prSet presAssocID="{7346B14F-AC66-43A7-8386-2F87BB7E295F}" presName="parentLin" presStyleCnt="0"/>
      <dgm:spPr/>
    </dgm:pt>
    <dgm:pt modelId="{A5A6144B-2EB1-45CB-B4F6-7A6AA614F20A}" type="pres">
      <dgm:prSet presAssocID="{7346B14F-AC66-43A7-8386-2F87BB7E295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6A0DE08-D89C-474C-BAA6-8C5886B30D74}" type="pres">
      <dgm:prSet presAssocID="{7346B14F-AC66-43A7-8386-2F87BB7E295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CAB63-4EE6-46D2-AF71-C42C03B32839}" type="pres">
      <dgm:prSet presAssocID="{7346B14F-AC66-43A7-8386-2F87BB7E295F}" presName="negativeSpace" presStyleCnt="0"/>
      <dgm:spPr/>
    </dgm:pt>
    <dgm:pt modelId="{2E7045D1-5709-43CD-A6D6-20B77CAD0FEA}" type="pres">
      <dgm:prSet presAssocID="{7346B14F-AC66-43A7-8386-2F87BB7E295F}" presName="childText" presStyleLbl="conFgAcc1" presStyleIdx="3" presStyleCnt="5">
        <dgm:presLayoutVars>
          <dgm:bulletEnabled val="1"/>
        </dgm:presLayoutVars>
      </dgm:prSet>
      <dgm:spPr/>
    </dgm:pt>
    <dgm:pt modelId="{6BB5FAEC-CFC0-4961-9CA3-02074FA06C08}" type="pres">
      <dgm:prSet presAssocID="{551D1D8F-4614-42AB-9A8F-A1D25270407E}" presName="spaceBetweenRectangles" presStyleCnt="0"/>
      <dgm:spPr/>
    </dgm:pt>
    <dgm:pt modelId="{16323CCB-520B-485A-B2CD-DB45FD4CD150}" type="pres">
      <dgm:prSet presAssocID="{98BBEE7B-443B-49A1-A8F3-6DB060034F60}" presName="parentLin" presStyleCnt="0"/>
      <dgm:spPr/>
    </dgm:pt>
    <dgm:pt modelId="{3DFA921A-A36F-49BE-8A2E-B969F23F9A4D}" type="pres">
      <dgm:prSet presAssocID="{98BBEE7B-443B-49A1-A8F3-6DB060034F60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15D8056-34B8-43EA-9221-4B998E293D8F}" type="pres">
      <dgm:prSet presAssocID="{98BBEE7B-443B-49A1-A8F3-6DB060034F6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A78F8-1822-4ABA-8626-CC2087CCD49E}" type="pres">
      <dgm:prSet presAssocID="{98BBEE7B-443B-49A1-A8F3-6DB060034F60}" presName="negativeSpace" presStyleCnt="0"/>
      <dgm:spPr/>
    </dgm:pt>
    <dgm:pt modelId="{47412A1E-8EA0-40E2-9594-07B09FD701F3}" type="pres">
      <dgm:prSet presAssocID="{98BBEE7B-443B-49A1-A8F3-6DB060034F6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A1C3AFA-B6AB-4523-9E8E-8BD797313A19}" srcId="{D241C232-173C-4A13-9676-2F1980D39E2A}" destId="{148C59D3-485A-4EE1-8176-D680B2C05F9D}" srcOrd="1" destOrd="0" parTransId="{E4E937C7-EC28-49B5-A02C-63A18E16BB49}" sibTransId="{86B8E1AF-07D7-4E29-B347-609DB5936C7D}"/>
    <dgm:cxn modelId="{437C66C9-0197-4C51-AB3E-6B1CA9A69AEF}" type="presOf" srcId="{4BA0E2B7-06C2-4DFD-A42E-B2E5CC2E5E0D}" destId="{5DC55AD6-03E3-4543-90F7-B74338B4AC3D}" srcOrd="0" destOrd="0" presId="urn:microsoft.com/office/officeart/2005/8/layout/list1"/>
    <dgm:cxn modelId="{7BF40221-0552-4598-BBE3-E096B8024920}" type="presOf" srcId="{B3B21BDB-28A3-494A-973D-C88CC1023CAD}" destId="{B5098E93-5F6D-4F3E-9D50-78BC66C51170}" srcOrd="0" destOrd="0" presId="urn:microsoft.com/office/officeart/2005/8/layout/list1"/>
    <dgm:cxn modelId="{50D81DA5-744D-4986-B926-72FE8B979FC2}" type="presOf" srcId="{148C59D3-485A-4EE1-8176-D680B2C05F9D}" destId="{01D05BC3-A33C-4610-A860-E93D9549163A}" srcOrd="0" destOrd="0" presId="urn:microsoft.com/office/officeart/2005/8/layout/list1"/>
    <dgm:cxn modelId="{385D8DF1-4136-40EC-9905-247A37AF57A0}" type="presOf" srcId="{98BBEE7B-443B-49A1-A8F3-6DB060034F60}" destId="{615D8056-34B8-43EA-9221-4B998E293D8F}" srcOrd="1" destOrd="0" presId="urn:microsoft.com/office/officeart/2005/8/layout/list1"/>
    <dgm:cxn modelId="{6CA07213-1F7E-4FAE-BD5F-CBC67FDBF59A}" type="presOf" srcId="{4BA0E2B7-06C2-4DFD-A42E-B2E5CC2E5E0D}" destId="{5B3AAD61-0DCF-4FED-8904-5B931740F670}" srcOrd="1" destOrd="0" presId="urn:microsoft.com/office/officeart/2005/8/layout/list1"/>
    <dgm:cxn modelId="{619186E0-E99C-4D61-B525-1F833BED8FC8}" srcId="{D241C232-173C-4A13-9676-2F1980D39E2A}" destId="{98BBEE7B-443B-49A1-A8F3-6DB060034F60}" srcOrd="4" destOrd="0" parTransId="{48B55878-56F4-4AEC-83C7-1E6B60E09446}" sibTransId="{52651B6C-4A8C-43C3-81F3-D8BFA24DCBE1}"/>
    <dgm:cxn modelId="{179BDB7B-BC30-43FD-8A4D-E449379A40AD}" type="presOf" srcId="{7346B14F-AC66-43A7-8386-2F87BB7E295F}" destId="{D6A0DE08-D89C-474C-BAA6-8C5886B30D74}" srcOrd="1" destOrd="0" presId="urn:microsoft.com/office/officeart/2005/8/layout/list1"/>
    <dgm:cxn modelId="{9A0989ED-07F8-4F0B-8977-437B904D0662}" srcId="{D241C232-173C-4A13-9676-2F1980D39E2A}" destId="{7346B14F-AC66-43A7-8386-2F87BB7E295F}" srcOrd="3" destOrd="0" parTransId="{26658C2B-D3B0-4BD6-B974-B882DAEF5C42}" sibTransId="{551D1D8F-4614-42AB-9A8F-A1D25270407E}"/>
    <dgm:cxn modelId="{3621D3D2-4E33-4C8E-BC5E-719AEFA91E14}" type="presOf" srcId="{B3B21BDB-28A3-494A-973D-C88CC1023CAD}" destId="{CD0A401E-07A7-4289-AFD5-040EB9E0321E}" srcOrd="1" destOrd="0" presId="urn:microsoft.com/office/officeart/2005/8/layout/list1"/>
    <dgm:cxn modelId="{7817296C-0767-41CB-9C70-CFF2C0934E16}" srcId="{D241C232-173C-4A13-9676-2F1980D39E2A}" destId="{B3B21BDB-28A3-494A-973D-C88CC1023CAD}" srcOrd="2" destOrd="0" parTransId="{40AB17AA-8B2B-45EE-95C9-FCD299A3A9CA}" sibTransId="{56C8C893-AE64-41ED-9FF6-E258BA9767CE}"/>
    <dgm:cxn modelId="{42128CBE-AF2D-4D7E-8EE2-A0A51EC19FAD}" srcId="{D241C232-173C-4A13-9676-2F1980D39E2A}" destId="{4BA0E2B7-06C2-4DFD-A42E-B2E5CC2E5E0D}" srcOrd="0" destOrd="0" parTransId="{38AC039A-B774-4BEA-9D78-6B60A88A6ADC}" sibTransId="{B4B3C95C-D73B-47E5-B36F-AD3CB4F9FABB}"/>
    <dgm:cxn modelId="{7E41DAD3-C4CB-48AD-BA91-07269E145E66}" type="presOf" srcId="{98BBEE7B-443B-49A1-A8F3-6DB060034F60}" destId="{3DFA921A-A36F-49BE-8A2E-B969F23F9A4D}" srcOrd="0" destOrd="0" presId="urn:microsoft.com/office/officeart/2005/8/layout/list1"/>
    <dgm:cxn modelId="{983FB286-E562-42AE-8DDD-AD81F5B9739C}" type="presOf" srcId="{D241C232-173C-4A13-9676-2F1980D39E2A}" destId="{3726CEC1-15F7-4559-86F5-EEB5DD81525F}" srcOrd="0" destOrd="0" presId="urn:microsoft.com/office/officeart/2005/8/layout/list1"/>
    <dgm:cxn modelId="{DC91277E-D56D-4E72-8291-2569957DB5BF}" type="presOf" srcId="{148C59D3-485A-4EE1-8176-D680B2C05F9D}" destId="{17E6135D-373A-4C82-8061-3D3E2046228A}" srcOrd="1" destOrd="0" presId="urn:microsoft.com/office/officeart/2005/8/layout/list1"/>
    <dgm:cxn modelId="{F990242C-2494-4A19-89C2-F3E2DDA2119A}" type="presOf" srcId="{7346B14F-AC66-43A7-8386-2F87BB7E295F}" destId="{A5A6144B-2EB1-45CB-B4F6-7A6AA614F20A}" srcOrd="0" destOrd="0" presId="urn:microsoft.com/office/officeart/2005/8/layout/list1"/>
    <dgm:cxn modelId="{5C4E5573-4B79-4C93-BECF-329FD226EF6A}" type="presParOf" srcId="{3726CEC1-15F7-4559-86F5-EEB5DD81525F}" destId="{6DB666D3-B042-4EE8-92ED-60F167137BF8}" srcOrd="0" destOrd="0" presId="urn:microsoft.com/office/officeart/2005/8/layout/list1"/>
    <dgm:cxn modelId="{E4D347C3-2417-426F-A989-681A1F52ED75}" type="presParOf" srcId="{6DB666D3-B042-4EE8-92ED-60F167137BF8}" destId="{5DC55AD6-03E3-4543-90F7-B74338B4AC3D}" srcOrd="0" destOrd="0" presId="urn:microsoft.com/office/officeart/2005/8/layout/list1"/>
    <dgm:cxn modelId="{9F1147EF-D9C0-40B6-8789-5BB6C4E4BFFC}" type="presParOf" srcId="{6DB666D3-B042-4EE8-92ED-60F167137BF8}" destId="{5B3AAD61-0DCF-4FED-8904-5B931740F670}" srcOrd="1" destOrd="0" presId="urn:microsoft.com/office/officeart/2005/8/layout/list1"/>
    <dgm:cxn modelId="{39140CD0-F99B-479C-9319-6802C0A53166}" type="presParOf" srcId="{3726CEC1-15F7-4559-86F5-EEB5DD81525F}" destId="{B1648201-5477-4FF6-8FE6-4DDA485CA995}" srcOrd="1" destOrd="0" presId="urn:microsoft.com/office/officeart/2005/8/layout/list1"/>
    <dgm:cxn modelId="{344EA698-E4A0-49E1-AEF5-D044867FA534}" type="presParOf" srcId="{3726CEC1-15F7-4559-86F5-EEB5DD81525F}" destId="{34BCC5C0-537B-403B-84E0-EB067650437B}" srcOrd="2" destOrd="0" presId="urn:microsoft.com/office/officeart/2005/8/layout/list1"/>
    <dgm:cxn modelId="{7E824AAB-9758-4EA6-B046-375ECA66477A}" type="presParOf" srcId="{3726CEC1-15F7-4559-86F5-EEB5DD81525F}" destId="{88B3984F-580D-480B-8555-EEE4C7A4992A}" srcOrd="3" destOrd="0" presId="urn:microsoft.com/office/officeart/2005/8/layout/list1"/>
    <dgm:cxn modelId="{5966440A-02F5-4D61-A49B-732EB865B1FA}" type="presParOf" srcId="{3726CEC1-15F7-4559-86F5-EEB5DD81525F}" destId="{15A7D59E-D11B-4C74-97BB-332957AC0903}" srcOrd="4" destOrd="0" presId="urn:microsoft.com/office/officeart/2005/8/layout/list1"/>
    <dgm:cxn modelId="{E4EFBB57-B49E-4784-83B6-A3B4BFDB46AD}" type="presParOf" srcId="{15A7D59E-D11B-4C74-97BB-332957AC0903}" destId="{01D05BC3-A33C-4610-A860-E93D9549163A}" srcOrd="0" destOrd="0" presId="urn:microsoft.com/office/officeart/2005/8/layout/list1"/>
    <dgm:cxn modelId="{AED01F24-0970-4C40-9C5D-75FD4078FAD7}" type="presParOf" srcId="{15A7D59E-D11B-4C74-97BB-332957AC0903}" destId="{17E6135D-373A-4C82-8061-3D3E2046228A}" srcOrd="1" destOrd="0" presId="urn:microsoft.com/office/officeart/2005/8/layout/list1"/>
    <dgm:cxn modelId="{E1591279-4AF8-46D1-96DB-6EF74D733E4A}" type="presParOf" srcId="{3726CEC1-15F7-4559-86F5-EEB5DD81525F}" destId="{F73AC92B-0A51-411A-86FD-9DF82EAA98B5}" srcOrd="5" destOrd="0" presId="urn:microsoft.com/office/officeart/2005/8/layout/list1"/>
    <dgm:cxn modelId="{5F191364-C5FB-4985-A636-0C4569502FBE}" type="presParOf" srcId="{3726CEC1-15F7-4559-86F5-EEB5DD81525F}" destId="{8EEE67C5-25D8-46B9-AB6C-FF64F8F8E633}" srcOrd="6" destOrd="0" presId="urn:microsoft.com/office/officeart/2005/8/layout/list1"/>
    <dgm:cxn modelId="{04B98A60-A471-4CC4-990D-51B242734124}" type="presParOf" srcId="{3726CEC1-15F7-4559-86F5-EEB5DD81525F}" destId="{38FFB683-7AF0-4DF3-B0E4-2E552C74193A}" srcOrd="7" destOrd="0" presId="urn:microsoft.com/office/officeart/2005/8/layout/list1"/>
    <dgm:cxn modelId="{5C55FECF-E5AF-4EF1-BDD2-F513A9F45162}" type="presParOf" srcId="{3726CEC1-15F7-4559-86F5-EEB5DD81525F}" destId="{8EF37A04-4EA3-4907-9490-F799DB1098E9}" srcOrd="8" destOrd="0" presId="urn:microsoft.com/office/officeart/2005/8/layout/list1"/>
    <dgm:cxn modelId="{CF032B76-FFB4-4404-8BF6-AE70464104C2}" type="presParOf" srcId="{8EF37A04-4EA3-4907-9490-F799DB1098E9}" destId="{B5098E93-5F6D-4F3E-9D50-78BC66C51170}" srcOrd="0" destOrd="0" presId="urn:microsoft.com/office/officeart/2005/8/layout/list1"/>
    <dgm:cxn modelId="{7AB2D46A-CBC1-4D99-8179-57412FDE8D28}" type="presParOf" srcId="{8EF37A04-4EA3-4907-9490-F799DB1098E9}" destId="{CD0A401E-07A7-4289-AFD5-040EB9E0321E}" srcOrd="1" destOrd="0" presId="urn:microsoft.com/office/officeart/2005/8/layout/list1"/>
    <dgm:cxn modelId="{8293E69B-4D2C-4413-8538-8F31361E4EDA}" type="presParOf" srcId="{3726CEC1-15F7-4559-86F5-EEB5DD81525F}" destId="{0397D37F-6922-457B-8F2B-949024370AA9}" srcOrd="9" destOrd="0" presId="urn:microsoft.com/office/officeart/2005/8/layout/list1"/>
    <dgm:cxn modelId="{1F776B8C-8D1E-4DB0-8523-03DAE0B55CC6}" type="presParOf" srcId="{3726CEC1-15F7-4559-86F5-EEB5DD81525F}" destId="{2F33BA47-F58C-4DD1-AE8F-6B37A58E5A88}" srcOrd="10" destOrd="0" presId="urn:microsoft.com/office/officeart/2005/8/layout/list1"/>
    <dgm:cxn modelId="{333366C1-C5E4-4720-87D1-4DB1830D91EB}" type="presParOf" srcId="{3726CEC1-15F7-4559-86F5-EEB5DD81525F}" destId="{50BD1D3C-0261-45FC-9003-EC31782FFE93}" srcOrd="11" destOrd="0" presId="urn:microsoft.com/office/officeart/2005/8/layout/list1"/>
    <dgm:cxn modelId="{E204F47F-8C0A-4AAC-A208-68FABCCB0DCB}" type="presParOf" srcId="{3726CEC1-15F7-4559-86F5-EEB5DD81525F}" destId="{67F1417A-FCC8-4DC4-BEDC-7BEBAF0300E5}" srcOrd="12" destOrd="0" presId="urn:microsoft.com/office/officeart/2005/8/layout/list1"/>
    <dgm:cxn modelId="{E70F463B-A0E3-4ABE-815A-43562E63BA19}" type="presParOf" srcId="{67F1417A-FCC8-4DC4-BEDC-7BEBAF0300E5}" destId="{A5A6144B-2EB1-45CB-B4F6-7A6AA614F20A}" srcOrd="0" destOrd="0" presId="urn:microsoft.com/office/officeart/2005/8/layout/list1"/>
    <dgm:cxn modelId="{3B895322-E7C5-41A3-A527-500AE7C11B61}" type="presParOf" srcId="{67F1417A-FCC8-4DC4-BEDC-7BEBAF0300E5}" destId="{D6A0DE08-D89C-474C-BAA6-8C5886B30D74}" srcOrd="1" destOrd="0" presId="urn:microsoft.com/office/officeart/2005/8/layout/list1"/>
    <dgm:cxn modelId="{009711A6-E089-4802-A28B-3ECF46382FCC}" type="presParOf" srcId="{3726CEC1-15F7-4559-86F5-EEB5DD81525F}" destId="{961CAB63-4EE6-46D2-AF71-C42C03B32839}" srcOrd="13" destOrd="0" presId="urn:microsoft.com/office/officeart/2005/8/layout/list1"/>
    <dgm:cxn modelId="{DF860D56-4386-4015-A496-FE7AAB20E63C}" type="presParOf" srcId="{3726CEC1-15F7-4559-86F5-EEB5DD81525F}" destId="{2E7045D1-5709-43CD-A6D6-20B77CAD0FEA}" srcOrd="14" destOrd="0" presId="urn:microsoft.com/office/officeart/2005/8/layout/list1"/>
    <dgm:cxn modelId="{0367A2C4-839E-4E39-9899-78E7384E01FF}" type="presParOf" srcId="{3726CEC1-15F7-4559-86F5-EEB5DD81525F}" destId="{6BB5FAEC-CFC0-4961-9CA3-02074FA06C08}" srcOrd="15" destOrd="0" presId="urn:microsoft.com/office/officeart/2005/8/layout/list1"/>
    <dgm:cxn modelId="{607040BE-E83A-44D1-88CC-43232C413105}" type="presParOf" srcId="{3726CEC1-15F7-4559-86F5-EEB5DD81525F}" destId="{16323CCB-520B-485A-B2CD-DB45FD4CD150}" srcOrd="16" destOrd="0" presId="urn:microsoft.com/office/officeart/2005/8/layout/list1"/>
    <dgm:cxn modelId="{1428F06E-997D-4298-8B17-30B2C0044B9C}" type="presParOf" srcId="{16323CCB-520B-485A-B2CD-DB45FD4CD150}" destId="{3DFA921A-A36F-49BE-8A2E-B969F23F9A4D}" srcOrd="0" destOrd="0" presId="urn:microsoft.com/office/officeart/2005/8/layout/list1"/>
    <dgm:cxn modelId="{9A26A720-E227-42E9-B3C1-2A14280B68C4}" type="presParOf" srcId="{16323CCB-520B-485A-B2CD-DB45FD4CD150}" destId="{615D8056-34B8-43EA-9221-4B998E293D8F}" srcOrd="1" destOrd="0" presId="urn:microsoft.com/office/officeart/2005/8/layout/list1"/>
    <dgm:cxn modelId="{F6CE02EA-AE73-473F-AD26-F6A988146306}" type="presParOf" srcId="{3726CEC1-15F7-4559-86F5-EEB5DD81525F}" destId="{749A78F8-1822-4ABA-8626-CC2087CCD49E}" srcOrd="17" destOrd="0" presId="urn:microsoft.com/office/officeart/2005/8/layout/list1"/>
    <dgm:cxn modelId="{F586D879-15C4-48B7-A1A2-349AC1865571}" type="presParOf" srcId="{3726CEC1-15F7-4559-86F5-EEB5DD81525F}" destId="{47412A1E-8EA0-40E2-9594-07B09FD701F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8D7B3E-9906-4870-B4CF-F3214316351F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F510BA-5BE2-4495-9C64-E0500704FA08}">
      <dgm:prSet phldrT="[Текст]"/>
      <dgm:spPr/>
      <dgm:t>
        <a:bodyPr/>
        <a:lstStyle/>
        <a:p>
          <a:r>
            <a:rPr lang="ru-RU" dirty="0" err="1"/>
            <a:t>Полоскання</a:t>
          </a:r>
          <a:r>
            <a:rPr lang="ru-RU" dirty="0"/>
            <a:t> горла </a:t>
          </a:r>
          <a:r>
            <a:rPr lang="ru-RU" dirty="0" err="1"/>
            <a:t>в'яжучими</a:t>
          </a:r>
          <a:r>
            <a:rPr lang="ru-RU" dirty="0"/>
            <a:t> </a:t>
          </a:r>
          <a:r>
            <a:rPr lang="ru-RU" dirty="0" err="1"/>
            <a:t>засобами</a:t>
          </a:r>
          <a:endParaRPr lang="ru-RU" dirty="0"/>
        </a:p>
      </dgm:t>
    </dgm:pt>
    <dgm:pt modelId="{9E85689A-353C-4B0F-AEBA-7F2AFD5169A9}" type="parTrans" cxnId="{B4E57684-8912-4205-9B3F-63E8327A0D17}">
      <dgm:prSet/>
      <dgm:spPr/>
      <dgm:t>
        <a:bodyPr/>
        <a:lstStyle/>
        <a:p>
          <a:endParaRPr lang="ru-RU"/>
        </a:p>
      </dgm:t>
    </dgm:pt>
    <dgm:pt modelId="{7BCCF932-5CDF-4ECB-8556-1F05EA0CF6AA}" type="sibTrans" cxnId="{B4E57684-8912-4205-9B3F-63E8327A0D17}">
      <dgm:prSet/>
      <dgm:spPr/>
      <dgm:t>
        <a:bodyPr/>
        <a:lstStyle/>
        <a:p>
          <a:endParaRPr lang="ru-RU"/>
        </a:p>
      </dgm:t>
    </dgm:pt>
    <dgm:pt modelId="{84A593E1-DDD9-42DF-837E-5B4AEE1E88BC}">
      <dgm:prSet phldrT="[Текст]"/>
      <dgm:spPr/>
      <dgm:t>
        <a:bodyPr/>
        <a:lstStyle/>
        <a:p>
          <a:r>
            <a:rPr lang="ru-RU" dirty="0" err="1"/>
            <a:t>Полоскання</a:t>
          </a:r>
          <a:r>
            <a:rPr lang="ru-RU" dirty="0"/>
            <a:t> горла </a:t>
          </a:r>
          <a:r>
            <a:rPr lang="ru-RU" dirty="0" err="1"/>
            <a:t>антисептичними</a:t>
          </a:r>
          <a:r>
            <a:rPr lang="ru-RU" dirty="0"/>
            <a:t> </a:t>
          </a:r>
          <a:r>
            <a:rPr lang="ru-RU" dirty="0" err="1"/>
            <a:t>засобами</a:t>
          </a:r>
          <a:endParaRPr lang="ru-RU" dirty="0"/>
        </a:p>
      </dgm:t>
    </dgm:pt>
    <dgm:pt modelId="{3B9E6D2A-A7B4-4E49-80A7-2D9D594FF9B3}" type="parTrans" cxnId="{12DB2D36-3CF6-407D-94D2-24706C8ECE7A}">
      <dgm:prSet/>
      <dgm:spPr/>
      <dgm:t>
        <a:bodyPr/>
        <a:lstStyle/>
        <a:p>
          <a:endParaRPr lang="ru-RU"/>
        </a:p>
      </dgm:t>
    </dgm:pt>
    <dgm:pt modelId="{00081DA4-8C5D-4742-9C98-B8E2F3A8CA99}" type="sibTrans" cxnId="{12DB2D36-3CF6-407D-94D2-24706C8ECE7A}">
      <dgm:prSet/>
      <dgm:spPr/>
      <dgm:t>
        <a:bodyPr/>
        <a:lstStyle/>
        <a:p>
          <a:endParaRPr lang="ru-RU"/>
        </a:p>
      </dgm:t>
    </dgm:pt>
    <dgm:pt modelId="{5EA967AC-7C21-43C4-B84C-EA7BD71A530B}">
      <dgm:prSet phldrT="[Текст]"/>
      <dgm:spPr/>
      <dgm:t>
        <a:bodyPr/>
        <a:lstStyle/>
        <a:p>
          <a:r>
            <a:rPr lang="ru-RU" dirty="0" err="1"/>
            <a:t>Антисептичні</a:t>
          </a:r>
          <a:r>
            <a:rPr lang="ru-RU" dirty="0"/>
            <a:t> пастилки, </a:t>
          </a:r>
          <a:r>
            <a:rPr lang="ru-RU" dirty="0" err="1"/>
            <a:t>льодяники</a:t>
          </a:r>
          <a:r>
            <a:rPr lang="ru-RU" dirty="0"/>
            <a:t> і т.п.</a:t>
          </a:r>
        </a:p>
      </dgm:t>
    </dgm:pt>
    <dgm:pt modelId="{C8FCD0F3-48BA-49C4-ABE6-5EFAE236F500}" type="parTrans" cxnId="{FD290367-FB65-44AB-B686-0EF82567D949}">
      <dgm:prSet/>
      <dgm:spPr/>
      <dgm:t>
        <a:bodyPr/>
        <a:lstStyle/>
        <a:p>
          <a:endParaRPr lang="ru-RU"/>
        </a:p>
      </dgm:t>
    </dgm:pt>
    <dgm:pt modelId="{8D47E30B-D5EA-4EC4-9D52-771016131FBB}" type="sibTrans" cxnId="{FD290367-FB65-44AB-B686-0EF82567D949}">
      <dgm:prSet/>
      <dgm:spPr/>
      <dgm:t>
        <a:bodyPr/>
        <a:lstStyle/>
        <a:p>
          <a:endParaRPr lang="ru-RU"/>
        </a:p>
      </dgm:t>
    </dgm:pt>
    <dgm:pt modelId="{709CCB3C-5B0D-4E5B-AE20-331EDE8EFF8A}" type="pres">
      <dgm:prSet presAssocID="{458D7B3E-9906-4870-B4CF-F321431635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BBE2CC-A3A9-4AEB-9F9B-69D163F29C21}" type="pres">
      <dgm:prSet presAssocID="{3CF510BA-5BE2-4495-9C64-E0500704FA08}" presName="parentLin" presStyleCnt="0"/>
      <dgm:spPr/>
    </dgm:pt>
    <dgm:pt modelId="{8BAEAAF2-478C-410A-A874-EEF3D022B988}" type="pres">
      <dgm:prSet presAssocID="{3CF510BA-5BE2-4495-9C64-E0500704FA0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327755D-2709-48B7-ABDB-A3CD24689617}" type="pres">
      <dgm:prSet presAssocID="{3CF510BA-5BE2-4495-9C64-E0500704FA0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6B845-C6CB-4F98-9B55-85B341ED9E87}" type="pres">
      <dgm:prSet presAssocID="{3CF510BA-5BE2-4495-9C64-E0500704FA08}" presName="negativeSpace" presStyleCnt="0"/>
      <dgm:spPr/>
    </dgm:pt>
    <dgm:pt modelId="{6D20181D-8302-4783-84D9-72CC1531D458}" type="pres">
      <dgm:prSet presAssocID="{3CF510BA-5BE2-4495-9C64-E0500704FA08}" presName="childText" presStyleLbl="conFgAcc1" presStyleIdx="0" presStyleCnt="3">
        <dgm:presLayoutVars>
          <dgm:bulletEnabled val="1"/>
        </dgm:presLayoutVars>
      </dgm:prSet>
      <dgm:spPr/>
    </dgm:pt>
    <dgm:pt modelId="{97722C69-5DCB-44C5-8EB5-1C3501044A35}" type="pres">
      <dgm:prSet presAssocID="{7BCCF932-5CDF-4ECB-8556-1F05EA0CF6AA}" presName="spaceBetweenRectangles" presStyleCnt="0"/>
      <dgm:spPr/>
    </dgm:pt>
    <dgm:pt modelId="{F3E30068-52E9-43C5-8BE4-BC96009B08BD}" type="pres">
      <dgm:prSet presAssocID="{84A593E1-DDD9-42DF-837E-5B4AEE1E88BC}" presName="parentLin" presStyleCnt="0"/>
      <dgm:spPr/>
    </dgm:pt>
    <dgm:pt modelId="{056DE52B-4F49-4131-B9F6-E9697A9139AD}" type="pres">
      <dgm:prSet presAssocID="{84A593E1-DDD9-42DF-837E-5B4AEE1E88B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0CDF87F-544C-4919-8590-CCFC64C6F731}" type="pres">
      <dgm:prSet presAssocID="{84A593E1-DDD9-42DF-837E-5B4AEE1E88B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C62EC-2E60-45F1-949E-7AC9CAC87577}" type="pres">
      <dgm:prSet presAssocID="{84A593E1-DDD9-42DF-837E-5B4AEE1E88BC}" presName="negativeSpace" presStyleCnt="0"/>
      <dgm:spPr/>
    </dgm:pt>
    <dgm:pt modelId="{CD089043-05DB-4F39-82FC-0932FB10D396}" type="pres">
      <dgm:prSet presAssocID="{84A593E1-DDD9-42DF-837E-5B4AEE1E88BC}" presName="childText" presStyleLbl="conFgAcc1" presStyleIdx="1" presStyleCnt="3">
        <dgm:presLayoutVars>
          <dgm:bulletEnabled val="1"/>
        </dgm:presLayoutVars>
      </dgm:prSet>
      <dgm:spPr/>
    </dgm:pt>
    <dgm:pt modelId="{2BF34F06-AE03-49E3-A9FD-70FC15297361}" type="pres">
      <dgm:prSet presAssocID="{00081DA4-8C5D-4742-9C98-B8E2F3A8CA99}" presName="spaceBetweenRectangles" presStyleCnt="0"/>
      <dgm:spPr/>
    </dgm:pt>
    <dgm:pt modelId="{19218719-1ECC-40A5-B284-E5744BA8AA7A}" type="pres">
      <dgm:prSet presAssocID="{5EA967AC-7C21-43C4-B84C-EA7BD71A530B}" presName="parentLin" presStyleCnt="0"/>
      <dgm:spPr/>
    </dgm:pt>
    <dgm:pt modelId="{680B7484-03AC-402A-84C0-43018D7A45D1}" type="pres">
      <dgm:prSet presAssocID="{5EA967AC-7C21-43C4-B84C-EA7BD71A530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46C6724-5B1B-42D9-B40B-61E1FA805FB2}" type="pres">
      <dgm:prSet presAssocID="{5EA967AC-7C21-43C4-B84C-EA7BD71A53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E50638-8D52-4A51-8651-D7804F4297F9}" type="pres">
      <dgm:prSet presAssocID="{5EA967AC-7C21-43C4-B84C-EA7BD71A530B}" presName="negativeSpace" presStyleCnt="0"/>
      <dgm:spPr/>
    </dgm:pt>
    <dgm:pt modelId="{73CDD39C-1C10-447D-A483-99A7117C5049}" type="pres">
      <dgm:prSet presAssocID="{5EA967AC-7C21-43C4-B84C-EA7BD71A530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32E53E1-4E25-46DB-A965-C16EC5F478F6}" type="presOf" srcId="{5EA967AC-7C21-43C4-B84C-EA7BD71A530B}" destId="{680B7484-03AC-402A-84C0-43018D7A45D1}" srcOrd="0" destOrd="0" presId="urn:microsoft.com/office/officeart/2005/8/layout/list1"/>
    <dgm:cxn modelId="{65577672-E966-46D1-B523-DE403624826E}" type="presOf" srcId="{3CF510BA-5BE2-4495-9C64-E0500704FA08}" destId="{8BAEAAF2-478C-410A-A874-EEF3D022B988}" srcOrd="0" destOrd="0" presId="urn:microsoft.com/office/officeart/2005/8/layout/list1"/>
    <dgm:cxn modelId="{44B8AE12-3426-4EF0-A419-59983CAEFA37}" type="presOf" srcId="{5EA967AC-7C21-43C4-B84C-EA7BD71A530B}" destId="{046C6724-5B1B-42D9-B40B-61E1FA805FB2}" srcOrd="1" destOrd="0" presId="urn:microsoft.com/office/officeart/2005/8/layout/list1"/>
    <dgm:cxn modelId="{C50AC9A8-337E-44FA-8924-82A9A9C87D30}" type="presOf" srcId="{458D7B3E-9906-4870-B4CF-F3214316351F}" destId="{709CCB3C-5B0D-4E5B-AE20-331EDE8EFF8A}" srcOrd="0" destOrd="0" presId="urn:microsoft.com/office/officeart/2005/8/layout/list1"/>
    <dgm:cxn modelId="{12DB2D36-3CF6-407D-94D2-24706C8ECE7A}" srcId="{458D7B3E-9906-4870-B4CF-F3214316351F}" destId="{84A593E1-DDD9-42DF-837E-5B4AEE1E88BC}" srcOrd="1" destOrd="0" parTransId="{3B9E6D2A-A7B4-4E49-80A7-2D9D594FF9B3}" sibTransId="{00081DA4-8C5D-4742-9C98-B8E2F3A8CA99}"/>
    <dgm:cxn modelId="{AF8E3697-376C-43D8-B7B3-65767E2A3C1D}" type="presOf" srcId="{84A593E1-DDD9-42DF-837E-5B4AEE1E88BC}" destId="{90CDF87F-544C-4919-8590-CCFC64C6F731}" srcOrd="1" destOrd="0" presId="urn:microsoft.com/office/officeart/2005/8/layout/list1"/>
    <dgm:cxn modelId="{B4E57684-8912-4205-9B3F-63E8327A0D17}" srcId="{458D7B3E-9906-4870-B4CF-F3214316351F}" destId="{3CF510BA-5BE2-4495-9C64-E0500704FA08}" srcOrd="0" destOrd="0" parTransId="{9E85689A-353C-4B0F-AEBA-7F2AFD5169A9}" sibTransId="{7BCCF932-5CDF-4ECB-8556-1F05EA0CF6AA}"/>
    <dgm:cxn modelId="{B2244972-D435-4FCA-A76B-3AA28ED7D07F}" type="presOf" srcId="{84A593E1-DDD9-42DF-837E-5B4AEE1E88BC}" destId="{056DE52B-4F49-4131-B9F6-E9697A9139AD}" srcOrd="0" destOrd="0" presId="urn:microsoft.com/office/officeart/2005/8/layout/list1"/>
    <dgm:cxn modelId="{78C0B1E9-3368-45D0-97DB-CE1324E297F9}" type="presOf" srcId="{3CF510BA-5BE2-4495-9C64-E0500704FA08}" destId="{F327755D-2709-48B7-ABDB-A3CD24689617}" srcOrd="1" destOrd="0" presId="urn:microsoft.com/office/officeart/2005/8/layout/list1"/>
    <dgm:cxn modelId="{FD290367-FB65-44AB-B686-0EF82567D949}" srcId="{458D7B3E-9906-4870-B4CF-F3214316351F}" destId="{5EA967AC-7C21-43C4-B84C-EA7BD71A530B}" srcOrd="2" destOrd="0" parTransId="{C8FCD0F3-48BA-49C4-ABE6-5EFAE236F500}" sibTransId="{8D47E30B-D5EA-4EC4-9D52-771016131FBB}"/>
    <dgm:cxn modelId="{15FEC65D-B1BC-4F6E-867D-E102C5177EDF}" type="presParOf" srcId="{709CCB3C-5B0D-4E5B-AE20-331EDE8EFF8A}" destId="{21BBE2CC-A3A9-4AEB-9F9B-69D163F29C21}" srcOrd="0" destOrd="0" presId="urn:microsoft.com/office/officeart/2005/8/layout/list1"/>
    <dgm:cxn modelId="{5F5EFE7F-AFAB-4B4E-9DFD-7F28D6EF862A}" type="presParOf" srcId="{21BBE2CC-A3A9-4AEB-9F9B-69D163F29C21}" destId="{8BAEAAF2-478C-410A-A874-EEF3D022B988}" srcOrd="0" destOrd="0" presId="urn:microsoft.com/office/officeart/2005/8/layout/list1"/>
    <dgm:cxn modelId="{DB6BA668-5456-42D9-8C3D-F5E155AC00FD}" type="presParOf" srcId="{21BBE2CC-A3A9-4AEB-9F9B-69D163F29C21}" destId="{F327755D-2709-48B7-ABDB-A3CD24689617}" srcOrd="1" destOrd="0" presId="urn:microsoft.com/office/officeart/2005/8/layout/list1"/>
    <dgm:cxn modelId="{3187E84A-1A56-4C99-94A9-82FE4BEA1082}" type="presParOf" srcId="{709CCB3C-5B0D-4E5B-AE20-331EDE8EFF8A}" destId="{12E6B845-C6CB-4F98-9B55-85B341ED9E87}" srcOrd="1" destOrd="0" presId="urn:microsoft.com/office/officeart/2005/8/layout/list1"/>
    <dgm:cxn modelId="{56D08993-9E84-41BA-836D-17DC877250A2}" type="presParOf" srcId="{709CCB3C-5B0D-4E5B-AE20-331EDE8EFF8A}" destId="{6D20181D-8302-4783-84D9-72CC1531D458}" srcOrd="2" destOrd="0" presId="urn:microsoft.com/office/officeart/2005/8/layout/list1"/>
    <dgm:cxn modelId="{971E92CD-051D-444D-AB5E-B0454A03AB40}" type="presParOf" srcId="{709CCB3C-5B0D-4E5B-AE20-331EDE8EFF8A}" destId="{97722C69-5DCB-44C5-8EB5-1C3501044A35}" srcOrd="3" destOrd="0" presId="urn:microsoft.com/office/officeart/2005/8/layout/list1"/>
    <dgm:cxn modelId="{983007F6-9357-440D-A474-34F68CA3DB47}" type="presParOf" srcId="{709CCB3C-5B0D-4E5B-AE20-331EDE8EFF8A}" destId="{F3E30068-52E9-43C5-8BE4-BC96009B08BD}" srcOrd="4" destOrd="0" presId="urn:microsoft.com/office/officeart/2005/8/layout/list1"/>
    <dgm:cxn modelId="{787626DB-70B2-4F56-8959-BA44D413F9DF}" type="presParOf" srcId="{F3E30068-52E9-43C5-8BE4-BC96009B08BD}" destId="{056DE52B-4F49-4131-B9F6-E9697A9139AD}" srcOrd="0" destOrd="0" presId="urn:microsoft.com/office/officeart/2005/8/layout/list1"/>
    <dgm:cxn modelId="{77238AF4-B519-435C-9F6A-DFB7E9DD1266}" type="presParOf" srcId="{F3E30068-52E9-43C5-8BE4-BC96009B08BD}" destId="{90CDF87F-544C-4919-8590-CCFC64C6F731}" srcOrd="1" destOrd="0" presId="urn:microsoft.com/office/officeart/2005/8/layout/list1"/>
    <dgm:cxn modelId="{91BB3F1D-532D-4219-A04E-64B9BBD0A201}" type="presParOf" srcId="{709CCB3C-5B0D-4E5B-AE20-331EDE8EFF8A}" destId="{850C62EC-2E60-45F1-949E-7AC9CAC87577}" srcOrd="5" destOrd="0" presId="urn:microsoft.com/office/officeart/2005/8/layout/list1"/>
    <dgm:cxn modelId="{C1BFED14-6D54-4907-87DE-98EE06C21D28}" type="presParOf" srcId="{709CCB3C-5B0D-4E5B-AE20-331EDE8EFF8A}" destId="{CD089043-05DB-4F39-82FC-0932FB10D396}" srcOrd="6" destOrd="0" presId="urn:microsoft.com/office/officeart/2005/8/layout/list1"/>
    <dgm:cxn modelId="{711E2C8F-8754-43A8-8154-4E2CF9C27414}" type="presParOf" srcId="{709CCB3C-5B0D-4E5B-AE20-331EDE8EFF8A}" destId="{2BF34F06-AE03-49E3-A9FD-70FC15297361}" srcOrd="7" destOrd="0" presId="urn:microsoft.com/office/officeart/2005/8/layout/list1"/>
    <dgm:cxn modelId="{6684C6E3-0AA3-4063-809F-B94CE3238B2A}" type="presParOf" srcId="{709CCB3C-5B0D-4E5B-AE20-331EDE8EFF8A}" destId="{19218719-1ECC-40A5-B284-E5744BA8AA7A}" srcOrd="8" destOrd="0" presId="urn:microsoft.com/office/officeart/2005/8/layout/list1"/>
    <dgm:cxn modelId="{50E5583C-8199-4F7E-8806-6CD7B6F21500}" type="presParOf" srcId="{19218719-1ECC-40A5-B284-E5744BA8AA7A}" destId="{680B7484-03AC-402A-84C0-43018D7A45D1}" srcOrd="0" destOrd="0" presId="urn:microsoft.com/office/officeart/2005/8/layout/list1"/>
    <dgm:cxn modelId="{413A28A9-94D5-431F-AD2A-065928C75AE6}" type="presParOf" srcId="{19218719-1ECC-40A5-B284-E5744BA8AA7A}" destId="{046C6724-5B1B-42D9-B40B-61E1FA805FB2}" srcOrd="1" destOrd="0" presId="urn:microsoft.com/office/officeart/2005/8/layout/list1"/>
    <dgm:cxn modelId="{3DB4CE39-EC63-4EE5-B62D-7CC5E5430E61}" type="presParOf" srcId="{709CCB3C-5B0D-4E5B-AE20-331EDE8EFF8A}" destId="{E8E50638-8D52-4A51-8651-D7804F4297F9}" srcOrd="9" destOrd="0" presId="urn:microsoft.com/office/officeart/2005/8/layout/list1"/>
    <dgm:cxn modelId="{D949868B-E9AC-4A93-914E-064DBA7F20D6}" type="presParOf" srcId="{709CCB3C-5B0D-4E5B-AE20-331EDE8EFF8A}" destId="{73CDD39C-1C10-447D-A483-99A7117C504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292C73-8DB9-4AFB-B7E0-EDD9DCE19C56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43D9427-1F6E-40D8-9263-7AA482D4A9CC}">
      <dgm:prSet phldrT="[Текст]"/>
      <dgm:spPr/>
      <dgm:t>
        <a:bodyPr/>
        <a:lstStyle/>
        <a:p>
          <a:r>
            <a:rPr lang="ru-RU" b="1" dirty="0" err="1"/>
            <a:t>Першіння</a:t>
          </a:r>
          <a:r>
            <a:rPr lang="ru-RU" b="1" dirty="0"/>
            <a:t> та </a:t>
          </a:r>
          <a:r>
            <a:rPr lang="ru-RU" b="1" dirty="0" err="1"/>
            <a:t>сухість</a:t>
          </a:r>
          <a:r>
            <a:rPr lang="ru-RU" b="1" dirty="0"/>
            <a:t> у </a:t>
          </a:r>
          <a:r>
            <a:rPr lang="ru-RU" b="1" dirty="0" err="1"/>
            <a:t>горлі</a:t>
          </a:r>
          <a:endParaRPr lang="ru-RU" b="1" dirty="0"/>
        </a:p>
      </dgm:t>
    </dgm:pt>
    <dgm:pt modelId="{8016BF2E-7FBD-4A30-AE9C-945A2876B8B4}" type="parTrans" cxnId="{D1EEE201-94C5-46CA-AB37-C3FAB9450BD5}">
      <dgm:prSet/>
      <dgm:spPr/>
      <dgm:t>
        <a:bodyPr/>
        <a:lstStyle/>
        <a:p>
          <a:endParaRPr lang="ru-RU" b="1"/>
        </a:p>
      </dgm:t>
    </dgm:pt>
    <dgm:pt modelId="{54D8E755-6794-4160-8EE8-88CFB1D61BFB}" type="sibTrans" cxnId="{D1EEE201-94C5-46CA-AB37-C3FAB9450BD5}">
      <dgm:prSet/>
      <dgm:spPr/>
      <dgm:t>
        <a:bodyPr/>
        <a:lstStyle/>
        <a:p>
          <a:endParaRPr lang="ru-RU" b="1"/>
        </a:p>
      </dgm:t>
    </dgm:pt>
    <dgm:pt modelId="{EBB80FA8-6635-4A68-9371-E8F3928B0A70}">
      <dgm:prSet phldrT="[Текст]"/>
      <dgm:spPr/>
      <dgm:t>
        <a:bodyPr/>
        <a:lstStyle/>
        <a:p>
          <a:r>
            <a:rPr lang="ru-RU" b="1" dirty="0"/>
            <a:t>Дискомфорт</a:t>
          </a:r>
        </a:p>
      </dgm:t>
    </dgm:pt>
    <dgm:pt modelId="{3DCD23D7-9BE2-48A8-ADF8-699156A7072C}" type="parTrans" cxnId="{1708F5B4-8469-46EF-A2AD-1C41CEDDCAD8}">
      <dgm:prSet/>
      <dgm:spPr/>
      <dgm:t>
        <a:bodyPr/>
        <a:lstStyle/>
        <a:p>
          <a:endParaRPr lang="ru-RU" b="1"/>
        </a:p>
      </dgm:t>
    </dgm:pt>
    <dgm:pt modelId="{4CB102C0-104E-4EA7-9AA7-FCB0CFAC9D52}" type="sibTrans" cxnId="{1708F5B4-8469-46EF-A2AD-1C41CEDDCAD8}">
      <dgm:prSet/>
      <dgm:spPr/>
      <dgm:t>
        <a:bodyPr/>
        <a:lstStyle/>
        <a:p>
          <a:endParaRPr lang="ru-RU" b="1"/>
        </a:p>
      </dgm:t>
    </dgm:pt>
    <dgm:pt modelId="{D5AE44A5-29AD-40A1-810C-36CFFAB0F6FF}">
      <dgm:prSet phldrT="[Текст]"/>
      <dgm:spPr/>
      <dgm:t>
        <a:bodyPr/>
        <a:lstStyle/>
        <a:p>
          <a:r>
            <a:rPr lang="ru-RU" b="1" dirty="0" err="1"/>
            <a:t>Біль</a:t>
          </a:r>
          <a:r>
            <a:rPr lang="ru-RU" b="1" dirty="0"/>
            <a:t> у </a:t>
          </a:r>
          <a:r>
            <a:rPr lang="ru-RU" b="1" dirty="0" err="1"/>
            <a:t>горлі</a:t>
          </a:r>
          <a:r>
            <a:rPr lang="ru-RU" b="1" dirty="0"/>
            <a:t> при </a:t>
          </a:r>
          <a:r>
            <a:rPr lang="ru-RU" b="1" dirty="0" err="1"/>
            <a:t>ковтанні</a:t>
          </a:r>
          <a:endParaRPr lang="ru-RU" b="1" dirty="0"/>
        </a:p>
      </dgm:t>
    </dgm:pt>
    <dgm:pt modelId="{644D7A61-80C6-4B02-AF64-345976B47B69}" type="parTrans" cxnId="{F9769145-F4A8-4B3A-812F-9BD33E99A45F}">
      <dgm:prSet/>
      <dgm:spPr/>
      <dgm:t>
        <a:bodyPr/>
        <a:lstStyle/>
        <a:p>
          <a:endParaRPr lang="ru-RU" b="1"/>
        </a:p>
      </dgm:t>
    </dgm:pt>
    <dgm:pt modelId="{BA5BE4A5-291D-450C-9BB5-EDE4F902B9A4}" type="sibTrans" cxnId="{F9769145-F4A8-4B3A-812F-9BD33E99A45F}">
      <dgm:prSet/>
      <dgm:spPr/>
      <dgm:t>
        <a:bodyPr/>
        <a:lstStyle/>
        <a:p>
          <a:endParaRPr lang="ru-RU" b="1"/>
        </a:p>
      </dgm:t>
    </dgm:pt>
    <dgm:pt modelId="{0CB4486D-4073-4421-BB5E-49E501CF3FD0}">
      <dgm:prSet phldrT="[Текст]"/>
      <dgm:spPr/>
      <dgm:t>
        <a:bodyPr/>
        <a:lstStyle/>
        <a:p>
          <a:r>
            <a:rPr lang="ru-RU" b="1" dirty="0" err="1"/>
            <a:t>Загальне</a:t>
          </a:r>
          <a:r>
            <a:rPr lang="ru-RU" b="1" dirty="0"/>
            <a:t> </a:t>
          </a:r>
          <a:r>
            <a:rPr lang="ru-RU" b="1" dirty="0" err="1"/>
            <a:t>нездужання</a:t>
          </a:r>
          <a:r>
            <a:rPr lang="ru-RU" b="1" dirty="0"/>
            <a:t> та </a:t>
          </a:r>
          <a:r>
            <a:rPr lang="ru-RU" b="1" dirty="0" err="1"/>
            <a:t>підйом</a:t>
          </a:r>
          <a:r>
            <a:rPr lang="ru-RU" b="1" dirty="0"/>
            <a:t> </a:t>
          </a:r>
          <a:r>
            <a:rPr lang="ru-RU" b="1" dirty="0" err="1"/>
            <a:t>температури</a:t>
          </a:r>
          <a:endParaRPr lang="ru-RU" b="1" dirty="0"/>
        </a:p>
      </dgm:t>
    </dgm:pt>
    <dgm:pt modelId="{FD47F7BC-3C77-44F2-8C9E-C385D2D93F16}" type="parTrans" cxnId="{341D19A5-60C3-4822-B3F0-2914D0BD4B10}">
      <dgm:prSet/>
      <dgm:spPr/>
      <dgm:t>
        <a:bodyPr/>
        <a:lstStyle/>
        <a:p>
          <a:endParaRPr lang="ru-RU" b="1"/>
        </a:p>
      </dgm:t>
    </dgm:pt>
    <dgm:pt modelId="{ED3605ED-E977-4FB7-A159-A89E1E6E14DC}" type="sibTrans" cxnId="{341D19A5-60C3-4822-B3F0-2914D0BD4B10}">
      <dgm:prSet/>
      <dgm:spPr/>
      <dgm:t>
        <a:bodyPr/>
        <a:lstStyle/>
        <a:p>
          <a:endParaRPr lang="ru-RU" b="1"/>
        </a:p>
      </dgm:t>
    </dgm:pt>
    <dgm:pt modelId="{203E1B13-75F6-4E41-A029-7BC3F2C336D2}" type="pres">
      <dgm:prSet presAssocID="{F5292C73-8DB9-4AFB-B7E0-EDD9DCE19C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696AEA-4FC6-4192-87CE-C7C454CB19B3}" type="pres">
      <dgm:prSet presAssocID="{E43D9427-1F6E-40D8-9263-7AA482D4A9CC}" presName="parentLin" presStyleCnt="0"/>
      <dgm:spPr/>
    </dgm:pt>
    <dgm:pt modelId="{84B956B1-C8B1-40EF-811D-0C3339427852}" type="pres">
      <dgm:prSet presAssocID="{E43D9427-1F6E-40D8-9263-7AA482D4A9C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34CD1CC-E3FD-431E-A7CE-51898E7CBBC1}" type="pres">
      <dgm:prSet presAssocID="{E43D9427-1F6E-40D8-9263-7AA482D4A9C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2FE667-4BA4-46AE-A317-1049BF42542A}" type="pres">
      <dgm:prSet presAssocID="{E43D9427-1F6E-40D8-9263-7AA482D4A9CC}" presName="negativeSpace" presStyleCnt="0"/>
      <dgm:spPr/>
    </dgm:pt>
    <dgm:pt modelId="{BC1F48C2-32A7-475E-9B51-4802C31D07B2}" type="pres">
      <dgm:prSet presAssocID="{E43D9427-1F6E-40D8-9263-7AA482D4A9CC}" presName="childText" presStyleLbl="conFgAcc1" presStyleIdx="0" presStyleCnt="4">
        <dgm:presLayoutVars>
          <dgm:bulletEnabled val="1"/>
        </dgm:presLayoutVars>
      </dgm:prSet>
      <dgm:spPr/>
    </dgm:pt>
    <dgm:pt modelId="{5DDEC289-B9C0-4703-BB37-412FCA383522}" type="pres">
      <dgm:prSet presAssocID="{54D8E755-6794-4160-8EE8-88CFB1D61BFB}" presName="spaceBetweenRectangles" presStyleCnt="0"/>
      <dgm:spPr/>
    </dgm:pt>
    <dgm:pt modelId="{AA920BB8-42D0-465E-8727-17F86828A1BD}" type="pres">
      <dgm:prSet presAssocID="{EBB80FA8-6635-4A68-9371-E8F3928B0A70}" presName="parentLin" presStyleCnt="0"/>
      <dgm:spPr/>
    </dgm:pt>
    <dgm:pt modelId="{CFEE6BFB-FE1C-4811-9098-4C2429296952}" type="pres">
      <dgm:prSet presAssocID="{EBB80FA8-6635-4A68-9371-E8F3928B0A7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B1EBE23-471B-41BB-AAED-BBEE79008345}" type="pres">
      <dgm:prSet presAssocID="{EBB80FA8-6635-4A68-9371-E8F3928B0A7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E9B72-FDDD-437C-A0B2-7894009FCFB3}" type="pres">
      <dgm:prSet presAssocID="{EBB80FA8-6635-4A68-9371-E8F3928B0A70}" presName="negativeSpace" presStyleCnt="0"/>
      <dgm:spPr/>
    </dgm:pt>
    <dgm:pt modelId="{E9B4F6D3-3975-4E29-B178-5BBFE4DAD53C}" type="pres">
      <dgm:prSet presAssocID="{EBB80FA8-6635-4A68-9371-E8F3928B0A70}" presName="childText" presStyleLbl="conFgAcc1" presStyleIdx="1" presStyleCnt="4">
        <dgm:presLayoutVars>
          <dgm:bulletEnabled val="1"/>
        </dgm:presLayoutVars>
      </dgm:prSet>
      <dgm:spPr/>
    </dgm:pt>
    <dgm:pt modelId="{30075D26-6BD7-4101-8366-9C6B222788D4}" type="pres">
      <dgm:prSet presAssocID="{4CB102C0-104E-4EA7-9AA7-FCB0CFAC9D52}" presName="spaceBetweenRectangles" presStyleCnt="0"/>
      <dgm:spPr/>
    </dgm:pt>
    <dgm:pt modelId="{FF60E41A-C63B-4A37-8C07-66C58E3E938B}" type="pres">
      <dgm:prSet presAssocID="{D5AE44A5-29AD-40A1-810C-36CFFAB0F6FF}" presName="parentLin" presStyleCnt="0"/>
      <dgm:spPr/>
    </dgm:pt>
    <dgm:pt modelId="{152B7F99-DD14-4C10-860B-00C620D5A5C2}" type="pres">
      <dgm:prSet presAssocID="{D5AE44A5-29AD-40A1-810C-36CFFAB0F6FF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31DAA1A-1035-48FF-8B4C-5773E5F2995E}" type="pres">
      <dgm:prSet presAssocID="{D5AE44A5-29AD-40A1-810C-36CFFAB0F6F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EF17AE-03F5-444A-B323-F0FEE8443D79}" type="pres">
      <dgm:prSet presAssocID="{D5AE44A5-29AD-40A1-810C-36CFFAB0F6FF}" presName="negativeSpace" presStyleCnt="0"/>
      <dgm:spPr/>
    </dgm:pt>
    <dgm:pt modelId="{0BD5AD94-B3BA-4831-9A08-AB492D6505A6}" type="pres">
      <dgm:prSet presAssocID="{D5AE44A5-29AD-40A1-810C-36CFFAB0F6FF}" presName="childText" presStyleLbl="conFgAcc1" presStyleIdx="2" presStyleCnt="4">
        <dgm:presLayoutVars>
          <dgm:bulletEnabled val="1"/>
        </dgm:presLayoutVars>
      </dgm:prSet>
      <dgm:spPr/>
    </dgm:pt>
    <dgm:pt modelId="{D0D15AED-03A9-434D-89FD-BD70A11DF990}" type="pres">
      <dgm:prSet presAssocID="{BA5BE4A5-291D-450C-9BB5-EDE4F902B9A4}" presName="spaceBetweenRectangles" presStyleCnt="0"/>
      <dgm:spPr/>
    </dgm:pt>
    <dgm:pt modelId="{9205F5C7-7A07-4875-8731-80452ED9728E}" type="pres">
      <dgm:prSet presAssocID="{0CB4486D-4073-4421-BB5E-49E501CF3FD0}" presName="parentLin" presStyleCnt="0"/>
      <dgm:spPr/>
    </dgm:pt>
    <dgm:pt modelId="{4B491AB5-BA97-4604-8CD2-49D6D283F537}" type="pres">
      <dgm:prSet presAssocID="{0CB4486D-4073-4421-BB5E-49E501CF3FD0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049ED013-42B9-4A7B-A9F3-BB001CFEB9BA}" type="pres">
      <dgm:prSet presAssocID="{0CB4486D-4073-4421-BB5E-49E501CF3FD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3D113E-00EC-424E-9A36-94C2D8436766}" type="pres">
      <dgm:prSet presAssocID="{0CB4486D-4073-4421-BB5E-49E501CF3FD0}" presName="negativeSpace" presStyleCnt="0"/>
      <dgm:spPr/>
    </dgm:pt>
    <dgm:pt modelId="{FD373262-CDBA-45C7-BF2F-E3CC5EEF5CC9}" type="pres">
      <dgm:prSet presAssocID="{0CB4486D-4073-4421-BB5E-49E501CF3FD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A8D5BED-691D-4432-A77D-ABA7CAA3A45C}" type="presOf" srcId="{EBB80FA8-6635-4A68-9371-E8F3928B0A70}" destId="{CFEE6BFB-FE1C-4811-9098-4C2429296952}" srcOrd="0" destOrd="0" presId="urn:microsoft.com/office/officeart/2005/8/layout/list1"/>
    <dgm:cxn modelId="{F9769145-F4A8-4B3A-812F-9BD33E99A45F}" srcId="{F5292C73-8DB9-4AFB-B7E0-EDD9DCE19C56}" destId="{D5AE44A5-29AD-40A1-810C-36CFFAB0F6FF}" srcOrd="2" destOrd="0" parTransId="{644D7A61-80C6-4B02-AF64-345976B47B69}" sibTransId="{BA5BE4A5-291D-450C-9BB5-EDE4F902B9A4}"/>
    <dgm:cxn modelId="{341D19A5-60C3-4822-B3F0-2914D0BD4B10}" srcId="{F5292C73-8DB9-4AFB-B7E0-EDD9DCE19C56}" destId="{0CB4486D-4073-4421-BB5E-49E501CF3FD0}" srcOrd="3" destOrd="0" parTransId="{FD47F7BC-3C77-44F2-8C9E-C385D2D93F16}" sibTransId="{ED3605ED-E977-4FB7-A159-A89E1E6E14DC}"/>
    <dgm:cxn modelId="{551D0CDB-00D4-4DE8-BD53-A8092CA82477}" type="presOf" srcId="{EBB80FA8-6635-4A68-9371-E8F3928B0A70}" destId="{FB1EBE23-471B-41BB-AAED-BBEE79008345}" srcOrd="1" destOrd="0" presId="urn:microsoft.com/office/officeart/2005/8/layout/list1"/>
    <dgm:cxn modelId="{D1EEE201-94C5-46CA-AB37-C3FAB9450BD5}" srcId="{F5292C73-8DB9-4AFB-B7E0-EDD9DCE19C56}" destId="{E43D9427-1F6E-40D8-9263-7AA482D4A9CC}" srcOrd="0" destOrd="0" parTransId="{8016BF2E-7FBD-4A30-AE9C-945A2876B8B4}" sibTransId="{54D8E755-6794-4160-8EE8-88CFB1D61BFB}"/>
    <dgm:cxn modelId="{DC76482C-5A6E-470D-9186-A7CD4BFF1A57}" type="presOf" srcId="{F5292C73-8DB9-4AFB-B7E0-EDD9DCE19C56}" destId="{203E1B13-75F6-4E41-A029-7BC3F2C336D2}" srcOrd="0" destOrd="0" presId="urn:microsoft.com/office/officeart/2005/8/layout/list1"/>
    <dgm:cxn modelId="{D91DDE72-9FF6-4B6F-9208-4AB4FEEA0959}" type="presOf" srcId="{E43D9427-1F6E-40D8-9263-7AA482D4A9CC}" destId="{634CD1CC-E3FD-431E-A7CE-51898E7CBBC1}" srcOrd="1" destOrd="0" presId="urn:microsoft.com/office/officeart/2005/8/layout/list1"/>
    <dgm:cxn modelId="{40E1B5B7-6F12-4574-818F-E5461E604D94}" type="presOf" srcId="{0CB4486D-4073-4421-BB5E-49E501CF3FD0}" destId="{4B491AB5-BA97-4604-8CD2-49D6D283F537}" srcOrd="0" destOrd="0" presId="urn:microsoft.com/office/officeart/2005/8/layout/list1"/>
    <dgm:cxn modelId="{B8C1AB06-8B59-4624-B432-CC9EAAB08C1B}" type="presOf" srcId="{D5AE44A5-29AD-40A1-810C-36CFFAB0F6FF}" destId="{331DAA1A-1035-48FF-8B4C-5773E5F2995E}" srcOrd="1" destOrd="0" presId="urn:microsoft.com/office/officeart/2005/8/layout/list1"/>
    <dgm:cxn modelId="{1708F5B4-8469-46EF-A2AD-1C41CEDDCAD8}" srcId="{F5292C73-8DB9-4AFB-B7E0-EDD9DCE19C56}" destId="{EBB80FA8-6635-4A68-9371-E8F3928B0A70}" srcOrd="1" destOrd="0" parTransId="{3DCD23D7-9BE2-48A8-ADF8-699156A7072C}" sibTransId="{4CB102C0-104E-4EA7-9AA7-FCB0CFAC9D52}"/>
    <dgm:cxn modelId="{83C95CCE-0310-4C16-8207-BB651C07CB7B}" type="presOf" srcId="{E43D9427-1F6E-40D8-9263-7AA482D4A9CC}" destId="{84B956B1-C8B1-40EF-811D-0C3339427852}" srcOrd="0" destOrd="0" presId="urn:microsoft.com/office/officeart/2005/8/layout/list1"/>
    <dgm:cxn modelId="{5DC0C9AE-84E3-4405-BF3F-7F135599BBB5}" type="presOf" srcId="{0CB4486D-4073-4421-BB5E-49E501CF3FD0}" destId="{049ED013-42B9-4A7B-A9F3-BB001CFEB9BA}" srcOrd="1" destOrd="0" presId="urn:microsoft.com/office/officeart/2005/8/layout/list1"/>
    <dgm:cxn modelId="{589346CD-35CC-4EEB-BF8B-591AA2FC1AB2}" type="presOf" srcId="{D5AE44A5-29AD-40A1-810C-36CFFAB0F6FF}" destId="{152B7F99-DD14-4C10-860B-00C620D5A5C2}" srcOrd="0" destOrd="0" presId="urn:microsoft.com/office/officeart/2005/8/layout/list1"/>
    <dgm:cxn modelId="{E70CC0A5-1ED8-4322-9E7A-4E300F5306EE}" type="presParOf" srcId="{203E1B13-75F6-4E41-A029-7BC3F2C336D2}" destId="{BD696AEA-4FC6-4192-87CE-C7C454CB19B3}" srcOrd="0" destOrd="0" presId="urn:microsoft.com/office/officeart/2005/8/layout/list1"/>
    <dgm:cxn modelId="{8664530A-DF6C-4E96-894A-C6D0E6203BDB}" type="presParOf" srcId="{BD696AEA-4FC6-4192-87CE-C7C454CB19B3}" destId="{84B956B1-C8B1-40EF-811D-0C3339427852}" srcOrd="0" destOrd="0" presId="urn:microsoft.com/office/officeart/2005/8/layout/list1"/>
    <dgm:cxn modelId="{04634775-27CB-4B13-805E-43E0D2DDBA63}" type="presParOf" srcId="{BD696AEA-4FC6-4192-87CE-C7C454CB19B3}" destId="{634CD1CC-E3FD-431E-A7CE-51898E7CBBC1}" srcOrd="1" destOrd="0" presId="urn:microsoft.com/office/officeart/2005/8/layout/list1"/>
    <dgm:cxn modelId="{79290255-8C30-4E53-8B7C-18CF4282B42D}" type="presParOf" srcId="{203E1B13-75F6-4E41-A029-7BC3F2C336D2}" destId="{672FE667-4BA4-46AE-A317-1049BF42542A}" srcOrd="1" destOrd="0" presId="urn:microsoft.com/office/officeart/2005/8/layout/list1"/>
    <dgm:cxn modelId="{1416A476-D956-4DEB-B2A6-7CB081EA3D9F}" type="presParOf" srcId="{203E1B13-75F6-4E41-A029-7BC3F2C336D2}" destId="{BC1F48C2-32A7-475E-9B51-4802C31D07B2}" srcOrd="2" destOrd="0" presId="urn:microsoft.com/office/officeart/2005/8/layout/list1"/>
    <dgm:cxn modelId="{1AE6143A-A25B-4ACC-95A0-47DA36EA3CDA}" type="presParOf" srcId="{203E1B13-75F6-4E41-A029-7BC3F2C336D2}" destId="{5DDEC289-B9C0-4703-BB37-412FCA383522}" srcOrd="3" destOrd="0" presId="urn:microsoft.com/office/officeart/2005/8/layout/list1"/>
    <dgm:cxn modelId="{20CD0982-691E-47ED-8628-A8145E36E244}" type="presParOf" srcId="{203E1B13-75F6-4E41-A029-7BC3F2C336D2}" destId="{AA920BB8-42D0-465E-8727-17F86828A1BD}" srcOrd="4" destOrd="0" presId="urn:microsoft.com/office/officeart/2005/8/layout/list1"/>
    <dgm:cxn modelId="{91DDD130-67E0-41A1-B815-F6D6124B4096}" type="presParOf" srcId="{AA920BB8-42D0-465E-8727-17F86828A1BD}" destId="{CFEE6BFB-FE1C-4811-9098-4C2429296952}" srcOrd="0" destOrd="0" presId="urn:microsoft.com/office/officeart/2005/8/layout/list1"/>
    <dgm:cxn modelId="{4675F04C-2740-406C-92A4-3882F815BBD5}" type="presParOf" srcId="{AA920BB8-42D0-465E-8727-17F86828A1BD}" destId="{FB1EBE23-471B-41BB-AAED-BBEE79008345}" srcOrd="1" destOrd="0" presId="urn:microsoft.com/office/officeart/2005/8/layout/list1"/>
    <dgm:cxn modelId="{54BD7BAC-A458-449D-870F-503A818FD325}" type="presParOf" srcId="{203E1B13-75F6-4E41-A029-7BC3F2C336D2}" destId="{79FE9B72-FDDD-437C-A0B2-7894009FCFB3}" srcOrd="5" destOrd="0" presId="urn:microsoft.com/office/officeart/2005/8/layout/list1"/>
    <dgm:cxn modelId="{4EA66D68-94E5-4654-9648-243607B3904E}" type="presParOf" srcId="{203E1B13-75F6-4E41-A029-7BC3F2C336D2}" destId="{E9B4F6D3-3975-4E29-B178-5BBFE4DAD53C}" srcOrd="6" destOrd="0" presId="urn:microsoft.com/office/officeart/2005/8/layout/list1"/>
    <dgm:cxn modelId="{165AE7E0-EE5E-41A1-9186-518C900419E6}" type="presParOf" srcId="{203E1B13-75F6-4E41-A029-7BC3F2C336D2}" destId="{30075D26-6BD7-4101-8366-9C6B222788D4}" srcOrd="7" destOrd="0" presId="urn:microsoft.com/office/officeart/2005/8/layout/list1"/>
    <dgm:cxn modelId="{E4F85109-A0CE-477F-B238-90028448F976}" type="presParOf" srcId="{203E1B13-75F6-4E41-A029-7BC3F2C336D2}" destId="{FF60E41A-C63B-4A37-8C07-66C58E3E938B}" srcOrd="8" destOrd="0" presId="urn:microsoft.com/office/officeart/2005/8/layout/list1"/>
    <dgm:cxn modelId="{70FA662E-7261-43BB-9270-5BC218BB2754}" type="presParOf" srcId="{FF60E41A-C63B-4A37-8C07-66C58E3E938B}" destId="{152B7F99-DD14-4C10-860B-00C620D5A5C2}" srcOrd="0" destOrd="0" presId="urn:microsoft.com/office/officeart/2005/8/layout/list1"/>
    <dgm:cxn modelId="{E5CD871F-41C2-4917-ACC3-D09332FD8673}" type="presParOf" srcId="{FF60E41A-C63B-4A37-8C07-66C58E3E938B}" destId="{331DAA1A-1035-48FF-8B4C-5773E5F2995E}" srcOrd="1" destOrd="0" presId="urn:microsoft.com/office/officeart/2005/8/layout/list1"/>
    <dgm:cxn modelId="{DFE1B791-72B0-4B23-ADDA-45DFB22F9650}" type="presParOf" srcId="{203E1B13-75F6-4E41-A029-7BC3F2C336D2}" destId="{21EF17AE-03F5-444A-B323-F0FEE8443D79}" srcOrd="9" destOrd="0" presId="urn:microsoft.com/office/officeart/2005/8/layout/list1"/>
    <dgm:cxn modelId="{4860B615-7169-4280-868C-A48C6138BA4D}" type="presParOf" srcId="{203E1B13-75F6-4E41-A029-7BC3F2C336D2}" destId="{0BD5AD94-B3BA-4831-9A08-AB492D6505A6}" srcOrd="10" destOrd="0" presId="urn:microsoft.com/office/officeart/2005/8/layout/list1"/>
    <dgm:cxn modelId="{A2C9B528-1EDB-439D-8FF8-E1D845031949}" type="presParOf" srcId="{203E1B13-75F6-4E41-A029-7BC3F2C336D2}" destId="{D0D15AED-03A9-434D-89FD-BD70A11DF990}" srcOrd="11" destOrd="0" presId="urn:microsoft.com/office/officeart/2005/8/layout/list1"/>
    <dgm:cxn modelId="{B9B4A7A4-A72E-46C6-9039-023B0F8F4B6E}" type="presParOf" srcId="{203E1B13-75F6-4E41-A029-7BC3F2C336D2}" destId="{9205F5C7-7A07-4875-8731-80452ED9728E}" srcOrd="12" destOrd="0" presId="urn:microsoft.com/office/officeart/2005/8/layout/list1"/>
    <dgm:cxn modelId="{8E18F1A6-8E01-4778-82F8-E36EC7ACECB7}" type="presParOf" srcId="{9205F5C7-7A07-4875-8731-80452ED9728E}" destId="{4B491AB5-BA97-4604-8CD2-49D6D283F537}" srcOrd="0" destOrd="0" presId="urn:microsoft.com/office/officeart/2005/8/layout/list1"/>
    <dgm:cxn modelId="{DE43EEC6-037D-41A1-B12A-BEF8ED605AA7}" type="presParOf" srcId="{9205F5C7-7A07-4875-8731-80452ED9728E}" destId="{049ED013-42B9-4A7B-A9F3-BB001CFEB9BA}" srcOrd="1" destOrd="0" presId="urn:microsoft.com/office/officeart/2005/8/layout/list1"/>
    <dgm:cxn modelId="{EC716D7D-B7B8-41A6-9BDF-8F1D8A563118}" type="presParOf" srcId="{203E1B13-75F6-4E41-A029-7BC3F2C336D2}" destId="{663D113E-00EC-424E-9A36-94C2D8436766}" srcOrd="13" destOrd="0" presId="urn:microsoft.com/office/officeart/2005/8/layout/list1"/>
    <dgm:cxn modelId="{30CEA223-038B-41D4-AD15-E51D6273FB88}" type="presParOf" srcId="{203E1B13-75F6-4E41-A029-7BC3F2C336D2}" destId="{FD373262-CDBA-45C7-BF2F-E3CC5EEF5CC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AA21E7-45B1-4E7B-994B-0926697E62A3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86DF2F3-F32F-4243-B052-FA9CECAC0E5D}">
      <dgm:prSet phldrT="[Текст]"/>
      <dgm:spPr/>
      <dgm:t>
        <a:bodyPr/>
        <a:lstStyle/>
        <a:p>
          <a:r>
            <a:rPr lang="ru-RU" dirty="0"/>
            <a:t>Антисептики (</a:t>
          </a:r>
          <a:r>
            <a:rPr lang="ru-RU" dirty="0" err="1"/>
            <a:t>хлоргексидин</a:t>
          </a:r>
          <a:r>
            <a:rPr lang="ru-RU" dirty="0"/>
            <a:t>, </a:t>
          </a:r>
          <a:r>
            <a:rPr lang="ru-RU" dirty="0" err="1"/>
            <a:t>гекситидин</a:t>
          </a:r>
          <a:r>
            <a:rPr lang="ru-RU" dirty="0"/>
            <a:t>, тимол)</a:t>
          </a:r>
        </a:p>
      </dgm:t>
    </dgm:pt>
    <dgm:pt modelId="{E4C46631-A264-4651-95FF-72B8409F5D30}" type="parTrans" cxnId="{ADF10CD3-472A-4B93-A0CC-D24A7CDACE53}">
      <dgm:prSet/>
      <dgm:spPr/>
      <dgm:t>
        <a:bodyPr/>
        <a:lstStyle/>
        <a:p>
          <a:endParaRPr lang="ru-RU"/>
        </a:p>
      </dgm:t>
    </dgm:pt>
    <dgm:pt modelId="{4BD7E13E-93C4-4560-8294-21155B1A617E}" type="sibTrans" cxnId="{ADF10CD3-472A-4B93-A0CC-D24A7CDACE53}">
      <dgm:prSet/>
      <dgm:spPr/>
      <dgm:t>
        <a:bodyPr/>
        <a:lstStyle/>
        <a:p>
          <a:endParaRPr lang="ru-RU"/>
        </a:p>
      </dgm:t>
    </dgm:pt>
    <dgm:pt modelId="{2D43D072-9F8C-4DA7-86E2-DE87269FD6EC}">
      <dgm:prSet phldrT="[Текст]"/>
      <dgm:spPr/>
      <dgm:t>
        <a:bodyPr/>
        <a:lstStyle/>
        <a:p>
          <a:r>
            <a:rPr lang="ru-RU" dirty="0" err="1"/>
            <a:t>Місцеві</a:t>
          </a:r>
          <a:r>
            <a:rPr lang="ru-RU" dirty="0"/>
            <a:t> анестетики (</a:t>
          </a:r>
          <a:r>
            <a:rPr lang="ru-RU" dirty="0" err="1"/>
            <a:t>лідокаїн</a:t>
          </a:r>
          <a:r>
            <a:rPr lang="ru-RU" dirty="0"/>
            <a:t>, </a:t>
          </a:r>
          <a:r>
            <a:rPr lang="ru-RU" dirty="0" err="1"/>
            <a:t>тетракаїн</a:t>
          </a:r>
          <a:r>
            <a:rPr lang="ru-RU" dirty="0"/>
            <a:t>, ментол)</a:t>
          </a:r>
        </a:p>
      </dgm:t>
    </dgm:pt>
    <dgm:pt modelId="{1A4B5653-D450-4875-A198-E5076D00928A}" type="parTrans" cxnId="{FBAC79CA-F4F5-4B9B-A966-1ECF29CE0DD3}">
      <dgm:prSet/>
      <dgm:spPr/>
      <dgm:t>
        <a:bodyPr/>
        <a:lstStyle/>
        <a:p>
          <a:endParaRPr lang="ru-RU"/>
        </a:p>
      </dgm:t>
    </dgm:pt>
    <dgm:pt modelId="{D2530327-5D44-4D3E-B0A9-FC226ADD7166}" type="sibTrans" cxnId="{FBAC79CA-F4F5-4B9B-A966-1ECF29CE0DD3}">
      <dgm:prSet/>
      <dgm:spPr/>
      <dgm:t>
        <a:bodyPr/>
        <a:lstStyle/>
        <a:p>
          <a:endParaRPr lang="ru-RU"/>
        </a:p>
      </dgm:t>
    </dgm:pt>
    <dgm:pt modelId="{4A4F0956-B73C-4A9A-846F-A249E7D9F963}">
      <dgm:prSet phldrT="[Текст]"/>
      <dgm:spPr/>
      <dgm:t>
        <a:bodyPr/>
        <a:lstStyle/>
        <a:p>
          <a:r>
            <a:rPr lang="uk-UA" dirty="0"/>
            <a:t>Ефірні олії</a:t>
          </a:r>
          <a:endParaRPr lang="ru-RU" dirty="0"/>
        </a:p>
      </dgm:t>
    </dgm:pt>
    <dgm:pt modelId="{AFC424D9-AB27-436D-B3A7-27625670850D}" type="parTrans" cxnId="{DFF87934-7270-49C5-8EB6-9845982C7431}">
      <dgm:prSet/>
      <dgm:spPr/>
      <dgm:t>
        <a:bodyPr/>
        <a:lstStyle/>
        <a:p>
          <a:endParaRPr lang="ru-RU"/>
        </a:p>
      </dgm:t>
    </dgm:pt>
    <dgm:pt modelId="{47923F81-8D78-423D-A901-A7C5852672AA}" type="sibTrans" cxnId="{DFF87934-7270-49C5-8EB6-9845982C7431}">
      <dgm:prSet/>
      <dgm:spPr/>
      <dgm:t>
        <a:bodyPr/>
        <a:lstStyle/>
        <a:p>
          <a:endParaRPr lang="ru-RU"/>
        </a:p>
      </dgm:t>
    </dgm:pt>
    <dgm:pt modelId="{5A0D2C69-3FF3-4F9B-BE14-DEE934F60160}">
      <dgm:prSet phldrT="[Текст]"/>
      <dgm:spPr/>
      <dgm:t>
        <a:bodyPr/>
        <a:lstStyle/>
        <a:p>
          <a:r>
            <a:rPr lang="ru-RU" dirty="0" err="1"/>
            <a:t>Антибіотики</a:t>
          </a:r>
          <a:r>
            <a:rPr lang="ru-RU" dirty="0"/>
            <a:t> (</a:t>
          </a:r>
          <a:r>
            <a:rPr lang="ru-RU" dirty="0" err="1"/>
            <a:t>фузафунгін</a:t>
          </a:r>
          <a:r>
            <a:rPr lang="ru-RU" dirty="0"/>
            <a:t>, </a:t>
          </a:r>
          <a:r>
            <a:rPr lang="ru-RU" dirty="0" err="1"/>
            <a:t>фраміцетин</a:t>
          </a:r>
          <a:r>
            <a:rPr lang="ru-RU" dirty="0"/>
            <a:t>), </a:t>
          </a:r>
          <a:r>
            <a:rPr lang="ru-RU" dirty="0" err="1"/>
            <a:t>сульфаніламіди</a:t>
          </a:r>
          <a:endParaRPr lang="ru-RU" dirty="0"/>
        </a:p>
      </dgm:t>
    </dgm:pt>
    <dgm:pt modelId="{5241467B-E4BC-490D-951F-18B1957E8011}" type="parTrans" cxnId="{5B56D48F-8B08-48AB-8091-B4EF03DFB963}">
      <dgm:prSet/>
      <dgm:spPr/>
      <dgm:t>
        <a:bodyPr/>
        <a:lstStyle/>
        <a:p>
          <a:endParaRPr lang="ru-RU"/>
        </a:p>
      </dgm:t>
    </dgm:pt>
    <dgm:pt modelId="{DF046060-12BB-4353-AAC0-6EBFD18E4FCE}" type="sibTrans" cxnId="{5B56D48F-8B08-48AB-8091-B4EF03DFB963}">
      <dgm:prSet/>
      <dgm:spPr/>
      <dgm:t>
        <a:bodyPr/>
        <a:lstStyle/>
        <a:p>
          <a:endParaRPr lang="ru-RU"/>
        </a:p>
      </dgm:t>
    </dgm:pt>
    <dgm:pt modelId="{163D3D5C-C54D-4B58-82A3-8DF69C66E0D9}">
      <dgm:prSet phldrT="[Текст]"/>
      <dgm:spPr/>
      <dgm:t>
        <a:bodyPr/>
        <a:lstStyle/>
        <a:p>
          <a:r>
            <a:rPr lang="ru-RU" dirty="0" err="1"/>
            <a:t>Природні</a:t>
          </a:r>
          <a:r>
            <a:rPr lang="ru-RU" dirty="0"/>
            <a:t> антисептики (</a:t>
          </a:r>
          <a:r>
            <a:rPr lang="ru-RU" dirty="0" err="1"/>
            <a:t>екстракти</a:t>
          </a:r>
          <a:r>
            <a:rPr lang="ru-RU" dirty="0"/>
            <a:t> </a:t>
          </a:r>
          <a:r>
            <a:rPr lang="ru-RU" dirty="0" err="1"/>
            <a:t>рослин</a:t>
          </a:r>
          <a:r>
            <a:rPr lang="ru-RU" dirty="0"/>
            <a:t>, </a:t>
          </a:r>
          <a:r>
            <a:rPr lang="ru-RU" dirty="0" err="1"/>
            <a:t>продукти</a:t>
          </a:r>
          <a:r>
            <a:rPr lang="ru-RU" dirty="0"/>
            <a:t> </a:t>
          </a:r>
          <a:r>
            <a:rPr lang="ru-RU" dirty="0" err="1"/>
            <a:t>бджільництва</a:t>
          </a:r>
          <a:r>
            <a:rPr lang="ru-RU" dirty="0"/>
            <a:t>)</a:t>
          </a:r>
        </a:p>
      </dgm:t>
    </dgm:pt>
    <dgm:pt modelId="{C4E60B4F-361D-46F7-84E5-9CFC19BA982D}" type="parTrans" cxnId="{C60C2EA8-4E90-4571-9A8E-B7827CC1E4C4}">
      <dgm:prSet/>
      <dgm:spPr/>
      <dgm:t>
        <a:bodyPr/>
        <a:lstStyle/>
        <a:p>
          <a:endParaRPr lang="ru-RU"/>
        </a:p>
      </dgm:t>
    </dgm:pt>
    <dgm:pt modelId="{B97190E2-0816-4495-AA5F-6DB5FE7D60C9}" type="sibTrans" cxnId="{C60C2EA8-4E90-4571-9A8E-B7827CC1E4C4}">
      <dgm:prSet/>
      <dgm:spPr/>
      <dgm:t>
        <a:bodyPr/>
        <a:lstStyle/>
        <a:p>
          <a:endParaRPr lang="ru-RU"/>
        </a:p>
      </dgm:t>
    </dgm:pt>
    <dgm:pt modelId="{E633F1B6-6CA2-476A-8D2A-7C1781E51399}">
      <dgm:prSet phldrT="[Текст]"/>
      <dgm:spPr/>
      <dgm:t>
        <a:bodyPr/>
        <a:lstStyle/>
        <a:p>
          <a:r>
            <a:rPr lang="ru-RU" dirty="0" err="1"/>
            <a:t>Фактори</a:t>
          </a:r>
          <a:r>
            <a:rPr lang="ru-RU" dirty="0"/>
            <a:t> </a:t>
          </a:r>
          <a:r>
            <a:rPr lang="ru-RU" dirty="0" err="1"/>
            <a:t>неспецифічного</a:t>
          </a:r>
          <a:r>
            <a:rPr lang="ru-RU" dirty="0"/>
            <a:t> </a:t>
          </a:r>
          <a:r>
            <a:rPr lang="ru-RU" dirty="0" err="1"/>
            <a:t>захисту</a:t>
          </a:r>
          <a:r>
            <a:rPr lang="ru-RU" dirty="0"/>
            <a:t> </a:t>
          </a:r>
          <a:r>
            <a:rPr lang="ru-RU" dirty="0" err="1"/>
            <a:t>слизових</a:t>
          </a:r>
          <a:r>
            <a:rPr lang="ru-RU" dirty="0"/>
            <a:t> </a:t>
          </a:r>
          <a:r>
            <a:rPr lang="ru-RU" dirty="0" err="1"/>
            <a:t>оболонок</a:t>
          </a:r>
          <a:r>
            <a:rPr lang="ru-RU" dirty="0"/>
            <a:t> </a:t>
          </a:r>
        </a:p>
      </dgm:t>
    </dgm:pt>
    <dgm:pt modelId="{6069720D-7CA3-4898-AF34-C957144A31AC}" type="parTrans" cxnId="{FD06ECE6-E233-4883-9FEB-54C475BF7442}">
      <dgm:prSet/>
      <dgm:spPr/>
      <dgm:t>
        <a:bodyPr/>
        <a:lstStyle/>
        <a:p>
          <a:endParaRPr lang="ru-RU"/>
        </a:p>
      </dgm:t>
    </dgm:pt>
    <dgm:pt modelId="{E7E41C39-0D39-4B30-A726-7844C7C9578F}" type="sibTrans" cxnId="{FD06ECE6-E233-4883-9FEB-54C475BF7442}">
      <dgm:prSet/>
      <dgm:spPr/>
      <dgm:t>
        <a:bodyPr/>
        <a:lstStyle/>
        <a:p>
          <a:endParaRPr lang="ru-RU"/>
        </a:p>
      </dgm:t>
    </dgm:pt>
    <dgm:pt modelId="{1DA1C472-496B-4EBC-96D4-C9171306CA5B}">
      <dgm:prSet phldrT="[Текст]"/>
      <dgm:spPr/>
      <dgm:t>
        <a:bodyPr/>
        <a:lstStyle/>
        <a:p>
          <a:r>
            <a:rPr lang="ru-RU" dirty="0" err="1"/>
            <a:t>Вітаміни</a:t>
          </a:r>
          <a:r>
            <a:rPr lang="ru-RU" dirty="0"/>
            <a:t> (</a:t>
          </a:r>
          <a:r>
            <a:rPr lang="ru-RU" dirty="0" err="1"/>
            <a:t>вітамін</a:t>
          </a:r>
          <a:r>
            <a:rPr lang="ru-RU" dirty="0"/>
            <a:t> С)</a:t>
          </a:r>
        </a:p>
      </dgm:t>
    </dgm:pt>
    <dgm:pt modelId="{3BB466C0-E439-4C7A-9905-9F834445DA12}" type="parTrans" cxnId="{5CAE43E6-1284-4763-BEB0-32947690DA67}">
      <dgm:prSet/>
      <dgm:spPr/>
      <dgm:t>
        <a:bodyPr/>
        <a:lstStyle/>
        <a:p>
          <a:endParaRPr lang="ru-RU"/>
        </a:p>
      </dgm:t>
    </dgm:pt>
    <dgm:pt modelId="{095494FA-F676-4F53-B5A4-FD77D0365893}" type="sibTrans" cxnId="{5CAE43E6-1284-4763-BEB0-32947690DA67}">
      <dgm:prSet/>
      <dgm:spPr/>
      <dgm:t>
        <a:bodyPr/>
        <a:lstStyle/>
        <a:p>
          <a:endParaRPr lang="ru-RU"/>
        </a:p>
      </dgm:t>
    </dgm:pt>
    <dgm:pt modelId="{7FED3026-EF6F-4107-9C42-732F75C3766A}">
      <dgm:prSet phldrT="[Текст]"/>
      <dgm:spPr/>
      <dgm:t>
        <a:bodyPr/>
        <a:lstStyle/>
        <a:p>
          <a:r>
            <a:rPr lang="ru-RU" dirty="0" err="1"/>
            <a:t>Лізати</a:t>
          </a:r>
          <a:r>
            <a:rPr lang="ru-RU" dirty="0"/>
            <a:t> </a:t>
          </a:r>
          <a:r>
            <a:rPr lang="ru-RU" dirty="0" err="1"/>
            <a:t>бактерій</a:t>
          </a:r>
          <a:endParaRPr lang="ru-RU" dirty="0"/>
        </a:p>
      </dgm:t>
    </dgm:pt>
    <dgm:pt modelId="{653E8760-FB98-4B21-9AE0-0886D0D3B12B}" type="parTrans" cxnId="{1D7249CE-C4CE-41B8-B898-621AE61725E7}">
      <dgm:prSet/>
      <dgm:spPr/>
      <dgm:t>
        <a:bodyPr/>
        <a:lstStyle/>
        <a:p>
          <a:endParaRPr lang="ru-RU"/>
        </a:p>
      </dgm:t>
    </dgm:pt>
    <dgm:pt modelId="{1AC0AB9E-99AD-48A6-953C-676E07050A0A}" type="sibTrans" cxnId="{1D7249CE-C4CE-41B8-B898-621AE61725E7}">
      <dgm:prSet/>
      <dgm:spPr/>
      <dgm:t>
        <a:bodyPr/>
        <a:lstStyle/>
        <a:p>
          <a:endParaRPr lang="ru-RU"/>
        </a:p>
      </dgm:t>
    </dgm:pt>
    <dgm:pt modelId="{ED49E3C6-1B45-42F0-897A-DCA68731E53C}" type="pres">
      <dgm:prSet presAssocID="{C9AA21E7-45B1-4E7B-994B-0926697E62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0AEE61-636C-4520-8ADA-778A000CC55B}" type="pres">
      <dgm:prSet presAssocID="{C86DF2F3-F32F-4243-B052-FA9CECAC0E5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79572-63D1-479E-9BAC-90D521835427}" type="pres">
      <dgm:prSet presAssocID="{4BD7E13E-93C4-4560-8294-21155B1A617E}" presName="spacer" presStyleCnt="0"/>
      <dgm:spPr/>
    </dgm:pt>
    <dgm:pt modelId="{2AFF190E-57F4-424D-884F-27848AF708BF}" type="pres">
      <dgm:prSet presAssocID="{2D43D072-9F8C-4DA7-86E2-DE87269FD6EC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427E4-7B29-4781-8AE6-A4BB5C1AEF7C}" type="pres">
      <dgm:prSet presAssocID="{D2530327-5D44-4D3E-B0A9-FC226ADD7166}" presName="spacer" presStyleCnt="0"/>
      <dgm:spPr/>
    </dgm:pt>
    <dgm:pt modelId="{6FA12900-66B2-43AC-AA06-9784CEB85B65}" type="pres">
      <dgm:prSet presAssocID="{4A4F0956-B73C-4A9A-846F-A249E7D9F963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F5AAF-63F1-4190-8EB8-11854B505C4C}" type="pres">
      <dgm:prSet presAssocID="{47923F81-8D78-423D-A901-A7C5852672AA}" presName="spacer" presStyleCnt="0"/>
      <dgm:spPr/>
    </dgm:pt>
    <dgm:pt modelId="{CA70760F-2F59-4715-8E79-324988405DC8}" type="pres">
      <dgm:prSet presAssocID="{5A0D2C69-3FF3-4F9B-BE14-DEE934F60160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A92DE-E82F-4D57-A942-1A246331C0B2}" type="pres">
      <dgm:prSet presAssocID="{DF046060-12BB-4353-AAC0-6EBFD18E4FCE}" presName="spacer" presStyleCnt="0"/>
      <dgm:spPr/>
    </dgm:pt>
    <dgm:pt modelId="{9A8A1663-01A9-450C-BCAB-680EAE86B970}" type="pres">
      <dgm:prSet presAssocID="{163D3D5C-C54D-4B58-82A3-8DF69C66E0D9}" presName="parentText" presStyleLbl="node1" presStyleIdx="4" presStyleCnt="8" custLinFactNeighborX="520" custLinFactNeighborY="264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24A62-23B8-4846-A3EF-83563848E2AD}" type="pres">
      <dgm:prSet presAssocID="{B97190E2-0816-4495-AA5F-6DB5FE7D60C9}" presName="spacer" presStyleCnt="0"/>
      <dgm:spPr/>
    </dgm:pt>
    <dgm:pt modelId="{0783760F-065D-4D94-BCF0-5208FA0BAE86}" type="pres">
      <dgm:prSet presAssocID="{E633F1B6-6CA2-476A-8D2A-7C1781E51399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75CB5-FD1B-4852-AA81-03CAFA519A06}" type="pres">
      <dgm:prSet presAssocID="{E7E41C39-0D39-4B30-A726-7844C7C9578F}" presName="spacer" presStyleCnt="0"/>
      <dgm:spPr/>
    </dgm:pt>
    <dgm:pt modelId="{249EE18C-D25E-48CB-A03E-03F93E95D8B9}" type="pres">
      <dgm:prSet presAssocID="{1DA1C472-496B-4EBC-96D4-C9171306CA5B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D028E-7E80-40F9-922F-81506FEBC64F}" type="pres">
      <dgm:prSet presAssocID="{095494FA-F676-4F53-B5A4-FD77D0365893}" presName="spacer" presStyleCnt="0"/>
      <dgm:spPr/>
    </dgm:pt>
    <dgm:pt modelId="{B18EAB00-8568-4D95-8896-2F6E7E5B3A9C}" type="pres">
      <dgm:prSet presAssocID="{7FED3026-EF6F-4107-9C42-732F75C3766A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7249CE-C4CE-41B8-B898-621AE61725E7}" srcId="{C9AA21E7-45B1-4E7B-994B-0926697E62A3}" destId="{7FED3026-EF6F-4107-9C42-732F75C3766A}" srcOrd="7" destOrd="0" parTransId="{653E8760-FB98-4B21-9AE0-0886D0D3B12B}" sibTransId="{1AC0AB9E-99AD-48A6-953C-676E07050A0A}"/>
    <dgm:cxn modelId="{BF898957-EE1E-449F-8E97-7E2A1C58E7D6}" type="presOf" srcId="{5A0D2C69-3FF3-4F9B-BE14-DEE934F60160}" destId="{CA70760F-2F59-4715-8E79-324988405DC8}" srcOrd="0" destOrd="0" presId="urn:microsoft.com/office/officeart/2005/8/layout/vList2"/>
    <dgm:cxn modelId="{5CAE43E6-1284-4763-BEB0-32947690DA67}" srcId="{C9AA21E7-45B1-4E7B-994B-0926697E62A3}" destId="{1DA1C472-496B-4EBC-96D4-C9171306CA5B}" srcOrd="6" destOrd="0" parTransId="{3BB466C0-E439-4C7A-9905-9F834445DA12}" sibTransId="{095494FA-F676-4F53-B5A4-FD77D0365893}"/>
    <dgm:cxn modelId="{ADF10CD3-472A-4B93-A0CC-D24A7CDACE53}" srcId="{C9AA21E7-45B1-4E7B-994B-0926697E62A3}" destId="{C86DF2F3-F32F-4243-B052-FA9CECAC0E5D}" srcOrd="0" destOrd="0" parTransId="{E4C46631-A264-4651-95FF-72B8409F5D30}" sibTransId="{4BD7E13E-93C4-4560-8294-21155B1A617E}"/>
    <dgm:cxn modelId="{F2C1CCB7-BD3F-402F-9A95-53A8859C3CAF}" type="presOf" srcId="{7FED3026-EF6F-4107-9C42-732F75C3766A}" destId="{B18EAB00-8568-4D95-8896-2F6E7E5B3A9C}" srcOrd="0" destOrd="0" presId="urn:microsoft.com/office/officeart/2005/8/layout/vList2"/>
    <dgm:cxn modelId="{D83C6B6E-6797-4872-8F19-CC68B9179D6C}" type="presOf" srcId="{E633F1B6-6CA2-476A-8D2A-7C1781E51399}" destId="{0783760F-065D-4D94-BCF0-5208FA0BAE86}" srcOrd="0" destOrd="0" presId="urn:microsoft.com/office/officeart/2005/8/layout/vList2"/>
    <dgm:cxn modelId="{5B56D48F-8B08-48AB-8091-B4EF03DFB963}" srcId="{C9AA21E7-45B1-4E7B-994B-0926697E62A3}" destId="{5A0D2C69-3FF3-4F9B-BE14-DEE934F60160}" srcOrd="3" destOrd="0" parTransId="{5241467B-E4BC-490D-951F-18B1957E8011}" sibTransId="{DF046060-12BB-4353-AAC0-6EBFD18E4FCE}"/>
    <dgm:cxn modelId="{FD06ECE6-E233-4883-9FEB-54C475BF7442}" srcId="{C9AA21E7-45B1-4E7B-994B-0926697E62A3}" destId="{E633F1B6-6CA2-476A-8D2A-7C1781E51399}" srcOrd="5" destOrd="0" parTransId="{6069720D-7CA3-4898-AF34-C957144A31AC}" sibTransId="{E7E41C39-0D39-4B30-A726-7844C7C9578F}"/>
    <dgm:cxn modelId="{B6862477-157B-4DA8-8CAE-0174082E8584}" type="presOf" srcId="{4A4F0956-B73C-4A9A-846F-A249E7D9F963}" destId="{6FA12900-66B2-43AC-AA06-9784CEB85B65}" srcOrd="0" destOrd="0" presId="urn:microsoft.com/office/officeart/2005/8/layout/vList2"/>
    <dgm:cxn modelId="{56BCC77A-DBF5-422F-8959-0F1A9865A3C2}" type="presOf" srcId="{163D3D5C-C54D-4B58-82A3-8DF69C66E0D9}" destId="{9A8A1663-01A9-450C-BCAB-680EAE86B970}" srcOrd="0" destOrd="0" presId="urn:microsoft.com/office/officeart/2005/8/layout/vList2"/>
    <dgm:cxn modelId="{DFF87934-7270-49C5-8EB6-9845982C7431}" srcId="{C9AA21E7-45B1-4E7B-994B-0926697E62A3}" destId="{4A4F0956-B73C-4A9A-846F-A249E7D9F963}" srcOrd="2" destOrd="0" parTransId="{AFC424D9-AB27-436D-B3A7-27625670850D}" sibTransId="{47923F81-8D78-423D-A901-A7C5852672AA}"/>
    <dgm:cxn modelId="{1882E1B5-0D8E-436F-B39E-C97519703CD9}" type="presOf" srcId="{1DA1C472-496B-4EBC-96D4-C9171306CA5B}" destId="{249EE18C-D25E-48CB-A03E-03F93E95D8B9}" srcOrd="0" destOrd="0" presId="urn:microsoft.com/office/officeart/2005/8/layout/vList2"/>
    <dgm:cxn modelId="{F4439401-1ED2-4C1C-BF43-F98AEE47E0DC}" type="presOf" srcId="{C9AA21E7-45B1-4E7B-994B-0926697E62A3}" destId="{ED49E3C6-1B45-42F0-897A-DCA68731E53C}" srcOrd="0" destOrd="0" presId="urn:microsoft.com/office/officeart/2005/8/layout/vList2"/>
    <dgm:cxn modelId="{7345561B-C59B-44CF-BB34-27797494C0E6}" type="presOf" srcId="{C86DF2F3-F32F-4243-B052-FA9CECAC0E5D}" destId="{450AEE61-636C-4520-8ADA-778A000CC55B}" srcOrd="0" destOrd="0" presId="urn:microsoft.com/office/officeart/2005/8/layout/vList2"/>
    <dgm:cxn modelId="{BF4D25B8-5EE8-40DC-A411-0189B47F3A0F}" type="presOf" srcId="{2D43D072-9F8C-4DA7-86E2-DE87269FD6EC}" destId="{2AFF190E-57F4-424D-884F-27848AF708BF}" srcOrd="0" destOrd="0" presId="urn:microsoft.com/office/officeart/2005/8/layout/vList2"/>
    <dgm:cxn modelId="{C60C2EA8-4E90-4571-9A8E-B7827CC1E4C4}" srcId="{C9AA21E7-45B1-4E7B-994B-0926697E62A3}" destId="{163D3D5C-C54D-4B58-82A3-8DF69C66E0D9}" srcOrd="4" destOrd="0" parTransId="{C4E60B4F-361D-46F7-84E5-9CFC19BA982D}" sibTransId="{B97190E2-0816-4495-AA5F-6DB5FE7D60C9}"/>
    <dgm:cxn modelId="{FBAC79CA-F4F5-4B9B-A966-1ECF29CE0DD3}" srcId="{C9AA21E7-45B1-4E7B-994B-0926697E62A3}" destId="{2D43D072-9F8C-4DA7-86E2-DE87269FD6EC}" srcOrd="1" destOrd="0" parTransId="{1A4B5653-D450-4875-A198-E5076D00928A}" sibTransId="{D2530327-5D44-4D3E-B0A9-FC226ADD7166}"/>
    <dgm:cxn modelId="{B48F4107-7F2F-42FF-888D-040BF643B557}" type="presParOf" srcId="{ED49E3C6-1B45-42F0-897A-DCA68731E53C}" destId="{450AEE61-636C-4520-8ADA-778A000CC55B}" srcOrd="0" destOrd="0" presId="urn:microsoft.com/office/officeart/2005/8/layout/vList2"/>
    <dgm:cxn modelId="{97A68932-EAC6-44FD-892D-54EB515022D3}" type="presParOf" srcId="{ED49E3C6-1B45-42F0-897A-DCA68731E53C}" destId="{A3179572-63D1-479E-9BAC-90D521835427}" srcOrd="1" destOrd="0" presId="urn:microsoft.com/office/officeart/2005/8/layout/vList2"/>
    <dgm:cxn modelId="{A772511F-FA7F-4D36-B74F-39EAB97FFD1F}" type="presParOf" srcId="{ED49E3C6-1B45-42F0-897A-DCA68731E53C}" destId="{2AFF190E-57F4-424D-884F-27848AF708BF}" srcOrd="2" destOrd="0" presId="urn:microsoft.com/office/officeart/2005/8/layout/vList2"/>
    <dgm:cxn modelId="{5C6C3C33-2498-4315-8265-7BAB9290579B}" type="presParOf" srcId="{ED49E3C6-1B45-42F0-897A-DCA68731E53C}" destId="{D6B427E4-7B29-4781-8AE6-A4BB5C1AEF7C}" srcOrd="3" destOrd="0" presId="urn:microsoft.com/office/officeart/2005/8/layout/vList2"/>
    <dgm:cxn modelId="{F5486E51-3087-4990-94B8-133EAE430235}" type="presParOf" srcId="{ED49E3C6-1B45-42F0-897A-DCA68731E53C}" destId="{6FA12900-66B2-43AC-AA06-9784CEB85B65}" srcOrd="4" destOrd="0" presId="urn:microsoft.com/office/officeart/2005/8/layout/vList2"/>
    <dgm:cxn modelId="{A02B8B55-7060-48CB-B1B4-7DE2571F9F41}" type="presParOf" srcId="{ED49E3C6-1B45-42F0-897A-DCA68731E53C}" destId="{F0DF5AAF-63F1-4190-8EB8-11854B505C4C}" srcOrd="5" destOrd="0" presId="urn:microsoft.com/office/officeart/2005/8/layout/vList2"/>
    <dgm:cxn modelId="{6B356CD1-F2EA-4341-B495-15252C47AA04}" type="presParOf" srcId="{ED49E3C6-1B45-42F0-897A-DCA68731E53C}" destId="{CA70760F-2F59-4715-8E79-324988405DC8}" srcOrd="6" destOrd="0" presId="urn:microsoft.com/office/officeart/2005/8/layout/vList2"/>
    <dgm:cxn modelId="{B092FD24-19EF-469D-8BC4-D3A274BB6284}" type="presParOf" srcId="{ED49E3C6-1B45-42F0-897A-DCA68731E53C}" destId="{C25A92DE-E82F-4D57-A942-1A246331C0B2}" srcOrd="7" destOrd="0" presId="urn:microsoft.com/office/officeart/2005/8/layout/vList2"/>
    <dgm:cxn modelId="{134FAE7A-79DD-4AF2-B8B7-F2AEA30429BF}" type="presParOf" srcId="{ED49E3C6-1B45-42F0-897A-DCA68731E53C}" destId="{9A8A1663-01A9-450C-BCAB-680EAE86B970}" srcOrd="8" destOrd="0" presId="urn:microsoft.com/office/officeart/2005/8/layout/vList2"/>
    <dgm:cxn modelId="{954F94F8-ABC8-42DA-AF2C-0EB02E689B7F}" type="presParOf" srcId="{ED49E3C6-1B45-42F0-897A-DCA68731E53C}" destId="{E1A24A62-23B8-4846-A3EF-83563848E2AD}" srcOrd="9" destOrd="0" presId="urn:microsoft.com/office/officeart/2005/8/layout/vList2"/>
    <dgm:cxn modelId="{539DA6A0-2B52-47FF-A6C8-B36C8FAB5282}" type="presParOf" srcId="{ED49E3C6-1B45-42F0-897A-DCA68731E53C}" destId="{0783760F-065D-4D94-BCF0-5208FA0BAE86}" srcOrd="10" destOrd="0" presId="urn:microsoft.com/office/officeart/2005/8/layout/vList2"/>
    <dgm:cxn modelId="{C0F0F207-BABB-4D02-89B1-A6AB6CCA2995}" type="presParOf" srcId="{ED49E3C6-1B45-42F0-897A-DCA68731E53C}" destId="{33B75CB5-FD1B-4852-AA81-03CAFA519A06}" srcOrd="11" destOrd="0" presId="urn:microsoft.com/office/officeart/2005/8/layout/vList2"/>
    <dgm:cxn modelId="{46B2D559-A399-4097-AEBD-359D0391C4A5}" type="presParOf" srcId="{ED49E3C6-1B45-42F0-897A-DCA68731E53C}" destId="{249EE18C-D25E-48CB-A03E-03F93E95D8B9}" srcOrd="12" destOrd="0" presId="urn:microsoft.com/office/officeart/2005/8/layout/vList2"/>
    <dgm:cxn modelId="{F8C82519-4C7E-457B-88EF-37C1CDC94DE3}" type="presParOf" srcId="{ED49E3C6-1B45-42F0-897A-DCA68731E53C}" destId="{ADBD028E-7E80-40F9-922F-81506FEBC64F}" srcOrd="13" destOrd="0" presId="urn:microsoft.com/office/officeart/2005/8/layout/vList2"/>
    <dgm:cxn modelId="{B1ED95B5-5DEB-40CD-8B16-8FE05BD38F9B}" type="presParOf" srcId="{ED49E3C6-1B45-42F0-897A-DCA68731E53C}" destId="{B18EAB00-8568-4D95-8896-2F6E7E5B3A9C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E1D95E6-FC18-4513-B519-898AA1DEAA18}" type="doc">
      <dgm:prSet loTypeId="urn:microsoft.com/office/officeart/2005/8/layout/vList2" loCatId="list" qsTypeId="urn:microsoft.com/office/officeart/2005/8/quickstyle/simple5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C3E49A94-E9A7-4AB3-AF6B-2499E21302DC}">
      <dgm:prSet phldrT="[Текст]"/>
      <dgm:spPr/>
      <dgm:t>
        <a:bodyPr/>
        <a:lstStyle/>
        <a:p>
          <a:r>
            <a:rPr lang="ru-RU" dirty="0" err="1"/>
            <a:t>Пиття</a:t>
          </a:r>
          <a:r>
            <a:rPr lang="ru-RU" dirty="0"/>
            <a:t> в </a:t>
          </a:r>
          <a:r>
            <a:rPr lang="ru-RU" dirty="0" err="1"/>
            <a:t>великій</a:t>
          </a:r>
          <a:r>
            <a:rPr lang="ru-RU" dirty="0"/>
            <a:t> </a:t>
          </a:r>
          <a:r>
            <a:rPr lang="ru-RU" dirty="0" err="1"/>
            <a:t>кількості</a:t>
          </a:r>
          <a:r>
            <a:rPr lang="ru-RU" dirty="0"/>
            <a:t>, </a:t>
          </a:r>
          <a:r>
            <a:rPr lang="ru-RU" dirty="0" err="1"/>
            <a:t>полоскання</a:t>
          </a:r>
          <a:r>
            <a:rPr lang="ru-RU" dirty="0"/>
            <a:t> горла, </a:t>
          </a:r>
          <a:r>
            <a:rPr lang="ru-RU" dirty="0" err="1"/>
            <a:t>утримання</a:t>
          </a:r>
          <a:r>
            <a:rPr lang="ru-RU" dirty="0"/>
            <a:t> </a:t>
          </a:r>
          <a:r>
            <a:rPr lang="ru-RU" dirty="0" err="1"/>
            <a:t>від</a:t>
          </a:r>
          <a:r>
            <a:rPr lang="ru-RU" dirty="0"/>
            <a:t> </a:t>
          </a:r>
          <a:r>
            <a:rPr lang="ru-RU" dirty="0" err="1"/>
            <a:t>паління</a:t>
          </a:r>
          <a:r>
            <a:rPr lang="ru-RU" dirty="0"/>
            <a:t>, </a:t>
          </a:r>
          <a:r>
            <a:rPr lang="ru-RU" dirty="0" err="1"/>
            <a:t>вживання</a:t>
          </a:r>
          <a:r>
            <a:rPr lang="ru-RU" dirty="0"/>
            <a:t> </a:t>
          </a:r>
          <a:r>
            <a:rPr lang="ru-RU" dirty="0" err="1"/>
            <a:t>гострої</a:t>
          </a:r>
          <a:r>
            <a:rPr lang="ru-RU" dirty="0"/>
            <a:t> </a:t>
          </a:r>
          <a:r>
            <a:rPr lang="ru-RU" dirty="0" err="1"/>
            <a:t>їжі</a:t>
          </a:r>
          <a:r>
            <a:rPr lang="ru-RU" dirty="0"/>
            <a:t> і алкоголю</a:t>
          </a:r>
        </a:p>
      </dgm:t>
    </dgm:pt>
    <dgm:pt modelId="{AEFD7A19-7548-41CF-B5B5-8A7D940A69B9}" type="parTrans" cxnId="{34D02DA8-A51E-435C-8747-41AFB87B9C15}">
      <dgm:prSet/>
      <dgm:spPr/>
      <dgm:t>
        <a:bodyPr/>
        <a:lstStyle/>
        <a:p>
          <a:endParaRPr lang="ru-RU"/>
        </a:p>
      </dgm:t>
    </dgm:pt>
    <dgm:pt modelId="{3D0BB98B-1EA3-4071-B108-39B15137916F}" type="sibTrans" cxnId="{34D02DA8-A51E-435C-8747-41AFB87B9C15}">
      <dgm:prSet/>
      <dgm:spPr/>
      <dgm:t>
        <a:bodyPr/>
        <a:lstStyle/>
        <a:p>
          <a:endParaRPr lang="ru-RU"/>
        </a:p>
      </dgm:t>
    </dgm:pt>
    <dgm:pt modelId="{1BCBFEF6-3506-4B61-A080-E68434C638DA}">
      <dgm:prSet phldrT="[Текст]"/>
      <dgm:spPr/>
      <dgm:t>
        <a:bodyPr/>
        <a:lstStyle/>
        <a:p>
          <a:r>
            <a:rPr lang="ru-RU" dirty="0"/>
            <a:t>При </a:t>
          </a:r>
          <a:r>
            <a:rPr lang="ru-RU" dirty="0" err="1"/>
            <a:t>прийомі</a:t>
          </a:r>
          <a:r>
            <a:rPr lang="ru-RU" dirty="0"/>
            <a:t> </a:t>
          </a:r>
          <a:r>
            <a:rPr lang="ru-RU" dirty="0" err="1"/>
            <a:t>препаратів</a:t>
          </a:r>
          <a:r>
            <a:rPr lang="ru-RU" dirty="0"/>
            <a:t>, </a:t>
          </a:r>
          <a:r>
            <a:rPr lang="ru-RU" dirty="0" err="1"/>
            <a:t>що</a:t>
          </a:r>
          <a:r>
            <a:rPr lang="ru-RU" dirty="0"/>
            <a:t> </a:t>
          </a:r>
          <a:r>
            <a:rPr lang="ru-RU" dirty="0" err="1"/>
            <a:t>містять</a:t>
          </a:r>
          <a:r>
            <a:rPr lang="ru-RU" dirty="0"/>
            <a:t> </a:t>
          </a:r>
          <a:r>
            <a:rPr lang="ru-RU" dirty="0" err="1"/>
            <a:t>диклонін</a:t>
          </a:r>
          <a:r>
            <a:rPr lang="ru-RU" dirty="0"/>
            <a:t>, </a:t>
          </a:r>
          <a:r>
            <a:rPr lang="ru-RU" dirty="0" err="1"/>
            <a:t>можливе</a:t>
          </a:r>
          <a:r>
            <a:rPr lang="ru-RU" dirty="0"/>
            <a:t> </a:t>
          </a:r>
          <a:r>
            <a:rPr lang="ru-RU" dirty="0" err="1"/>
            <a:t>відчуття</a:t>
          </a:r>
          <a:r>
            <a:rPr lang="ru-RU" dirty="0"/>
            <a:t> </a:t>
          </a:r>
          <a:r>
            <a:rPr lang="ru-RU" dirty="0" err="1"/>
            <a:t>оніміння</a:t>
          </a:r>
          <a:r>
            <a:rPr lang="ru-RU" dirty="0"/>
            <a:t> у </a:t>
          </a:r>
          <a:r>
            <a:rPr lang="ru-RU" dirty="0" err="1"/>
            <a:t>роті</a:t>
          </a:r>
          <a:r>
            <a:rPr lang="ru-RU" dirty="0"/>
            <a:t>, </a:t>
          </a:r>
          <a:r>
            <a:rPr lang="ru-RU" dirty="0" err="1"/>
            <a:t>що</a:t>
          </a:r>
          <a:r>
            <a:rPr lang="ru-RU" dirty="0"/>
            <a:t> не є </a:t>
          </a:r>
          <a:r>
            <a:rPr lang="ru-RU" dirty="0" err="1"/>
            <a:t>побічною</a:t>
          </a:r>
          <a:r>
            <a:rPr lang="ru-RU" dirty="0"/>
            <a:t> </a:t>
          </a:r>
          <a:r>
            <a:rPr lang="ru-RU" dirty="0" err="1"/>
            <a:t>дією</a:t>
          </a:r>
          <a:r>
            <a:rPr lang="ru-RU" dirty="0"/>
            <a:t> препарату</a:t>
          </a:r>
        </a:p>
      </dgm:t>
    </dgm:pt>
    <dgm:pt modelId="{1F8CEE49-DAB3-4E67-AFA6-BCDC960D08F7}" type="parTrans" cxnId="{6720D727-25E8-4142-B46E-F3459C1710C1}">
      <dgm:prSet/>
      <dgm:spPr/>
      <dgm:t>
        <a:bodyPr/>
        <a:lstStyle/>
        <a:p>
          <a:endParaRPr lang="ru-RU"/>
        </a:p>
      </dgm:t>
    </dgm:pt>
    <dgm:pt modelId="{1A8E5F86-A703-4BF3-8F39-E97B9318C56D}" type="sibTrans" cxnId="{6720D727-25E8-4142-B46E-F3459C1710C1}">
      <dgm:prSet/>
      <dgm:spPr/>
      <dgm:t>
        <a:bodyPr/>
        <a:lstStyle/>
        <a:p>
          <a:endParaRPr lang="ru-RU"/>
        </a:p>
      </dgm:t>
    </dgm:pt>
    <dgm:pt modelId="{C9D137F3-703B-485B-A8FB-E7F8AC68CE46}">
      <dgm:prSet phldrT="[Текст]"/>
      <dgm:spPr/>
      <dgm:t>
        <a:bodyPr/>
        <a:lstStyle/>
        <a:p>
          <a:r>
            <a:rPr lang="ru-RU" dirty="0"/>
            <a:t>При </a:t>
          </a:r>
          <a:r>
            <a:rPr lang="ru-RU" dirty="0" err="1"/>
            <a:t>застосуванні</a:t>
          </a:r>
          <a:r>
            <a:rPr lang="ru-RU" dirty="0"/>
            <a:t> </a:t>
          </a:r>
          <a:r>
            <a:rPr lang="ru-RU" dirty="0" err="1"/>
            <a:t>аерозолів</a:t>
          </a:r>
          <a:r>
            <a:rPr lang="ru-RU" dirty="0"/>
            <a:t>, перед </a:t>
          </a:r>
          <a:r>
            <a:rPr lang="ru-RU" dirty="0" err="1"/>
            <a:t>зрошенням</a:t>
          </a:r>
          <a:r>
            <a:rPr lang="ru-RU" dirty="0"/>
            <a:t>, рот </a:t>
          </a:r>
          <a:r>
            <a:rPr lang="ru-RU" dirty="0" err="1"/>
            <a:t>слід</a:t>
          </a:r>
          <a:r>
            <a:rPr lang="ru-RU" dirty="0"/>
            <a:t> </a:t>
          </a:r>
          <a:r>
            <a:rPr lang="ru-RU" dirty="0" err="1"/>
            <a:t>прополоскати</a:t>
          </a:r>
          <a:r>
            <a:rPr lang="ru-RU" dirty="0"/>
            <a:t> теплою водою; </a:t>
          </a:r>
          <a:r>
            <a:rPr lang="ru-RU" dirty="0" err="1"/>
            <a:t>їх</a:t>
          </a:r>
          <a:r>
            <a:rPr lang="ru-RU" dirty="0"/>
            <a:t> не </a:t>
          </a:r>
          <a:r>
            <a:rPr lang="ru-RU" dirty="0" err="1"/>
            <a:t>слід</a:t>
          </a:r>
          <a:r>
            <a:rPr lang="ru-RU" dirty="0"/>
            <a:t> </a:t>
          </a:r>
          <a:r>
            <a:rPr lang="ru-RU" dirty="0" err="1"/>
            <a:t>вдихати</a:t>
          </a:r>
          <a:r>
            <a:rPr lang="ru-RU" dirty="0"/>
            <a:t>; </a:t>
          </a:r>
          <a:r>
            <a:rPr lang="ru-RU" dirty="0" err="1"/>
            <a:t>після</a:t>
          </a:r>
          <a:r>
            <a:rPr lang="ru-RU" dirty="0"/>
            <a:t> </a:t>
          </a:r>
          <a:r>
            <a:rPr lang="ru-RU" dirty="0" err="1"/>
            <a:t>зрошення</a:t>
          </a:r>
          <a:r>
            <a:rPr lang="ru-RU" dirty="0"/>
            <a:t> препарат </a:t>
          </a:r>
          <a:r>
            <a:rPr lang="ru-RU" dirty="0" err="1"/>
            <a:t>слід</a:t>
          </a:r>
          <a:r>
            <a:rPr lang="ru-RU" dirty="0"/>
            <a:t> </a:t>
          </a:r>
          <a:r>
            <a:rPr lang="ru-RU" dirty="0" err="1"/>
            <a:t>витримувати</a:t>
          </a:r>
          <a:r>
            <a:rPr lang="ru-RU" dirty="0"/>
            <a:t> в </a:t>
          </a:r>
          <a:r>
            <a:rPr lang="ru-RU" dirty="0" err="1"/>
            <a:t>роті</a:t>
          </a:r>
          <a:r>
            <a:rPr lang="ru-RU" dirty="0"/>
            <a:t> 3-5 </a:t>
          </a:r>
          <a:r>
            <a:rPr lang="ru-RU" dirty="0" err="1"/>
            <a:t>хвилин</a:t>
          </a:r>
          <a:endParaRPr lang="ru-RU" dirty="0"/>
        </a:p>
      </dgm:t>
    </dgm:pt>
    <dgm:pt modelId="{1EDC87B6-FF8C-48CF-8791-20FBB2DF046B}" type="parTrans" cxnId="{5B4145B3-126F-48A5-9404-4EC1D74A60D3}">
      <dgm:prSet/>
      <dgm:spPr/>
      <dgm:t>
        <a:bodyPr/>
        <a:lstStyle/>
        <a:p>
          <a:endParaRPr lang="ru-RU"/>
        </a:p>
      </dgm:t>
    </dgm:pt>
    <dgm:pt modelId="{592185B7-9145-4C9E-84C3-70FE7C8C5871}" type="sibTrans" cxnId="{5B4145B3-126F-48A5-9404-4EC1D74A60D3}">
      <dgm:prSet/>
      <dgm:spPr/>
      <dgm:t>
        <a:bodyPr/>
        <a:lstStyle/>
        <a:p>
          <a:endParaRPr lang="ru-RU"/>
        </a:p>
      </dgm:t>
    </dgm:pt>
    <dgm:pt modelId="{24832C6D-6AFA-47D0-B843-03264122922B}">
      <dgm:prSet phldrT="[Текст]"/>
      <dgm:spPr/>
      <dgm:t>
        <a:bodyPr/>
        <a:lstStyle/>
        <a:p>
          <a:r>
            <a:rPr lang="ru-RU" dirty="0" err="1"/>
            <a:t>Аерозолі</a:t>
          </a:r>
          <a:r>
            <a:rPr lang="ru-RU" dirty="0"/>
            <a:t> </a:t>
          </a:r>
          <a:r>
            <a:rPr lang="ru-RU" dirty="0" err="1"/>
            <a:t>рекомендується</a:t>
          </a:r>
          <a:r>
            <a:rPr lang="ru-RU" dirty="0"/>
            <a:t> </a:t>
          </a:r>
          <a:r>
            <a:rPr lang="ru-RU" dirty="0" err="1"/>
            <a:t>вживати</a:t>
          </a:r>
          <a:r>
            <a:rPr lang="ru-RU" dirty="0"/>
            <a:t> </a:t>
          </a:r>
          <a:r>
            <a:rPr lang="ru-RU" dirty="0" err="1"/>
            <a:t>дітям</a:t>
          </a:r>
          <a:r>
            <a:rPr lang="ru-RU" dirty="0"/>
            <a:t> </a:t>
          </a:r>
          <a:r>
            <a:rPr lang="ru-RU" dirty="0" err="1"/>
            <a:t>тільки</a:t>
          </a:r>
          <a:r>
            <a:rPr lang="ru-RU" dirty="0"/>
            <a:t> старше 6-8 </a:t>
          </a:r>
          <a:r>
            <a:rPr lang="ru-RU" dirty="0" err="1"/>
            <a:t>років</a:t>
          </a:r>
          <a:endParaRPr lang="ru-RU" dirty="0"/>
        </a:p>
      </dgm:t>
    </dgm:pt>
    <dgm:pt modelId="{8431BD18-2C85-4112-840B-B4A56FE51C96}" type="parTrans" cxnId="{B3BCAC50-0AC4-4C18-AF44-EF640F5D411E}">
      <dgm:prSet/>
      <dgm:spPr/>
      <dgm:t>
        <a:bodyPr/>
        <a:lstStyle/>
        <a:p>
          <a:endParaRPr lang="ru-RU"/>
        </a:p>
      </dgm:t>
    </dgm:pt>
    <dgm:pt modelId="{F58514D2-1480-4036-9F74-1C2938CBD222}" type="sibTrans" cxnId="{B3BCAC50-0AC4-4C18-AF44-EF640F5D411E}">
      <dgm:prSet/>
      <dgm:spPr/>
      <dgm:t>
        <a:bodyPr/>
        <a:lstStyle/>
        <a:p>
          <a:endParaRPr lang="ru-RU"/>
        </a:p>
      </dgm:t>
    </dgm:pt>
    <dgm:pt modelId="{82C134BA-5A70-4EDE-8747-BE755DAC3A59}" type="pres">
      <dgm:prSet presAssocID="{5E1D95E6-FC18-4513-B519-898AA1DEAA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B56241-42DD-4848-A3AC-089A00BA8DB2}" type="pres">
      <dgm:prSet presAssocID="{C3E49A94-E9A7-4AB3-AF6B-2499E21302DC}" presName="parentText" presStyleLbl="node1" presStyleIdx="0" presStyleCnt="4" custLinFactNeighborX="-348" custLinFactNeighborY="40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01FDDF-40AA-41D3-B3DC-511ED161EFED}" type="pres">
      <dgm:prSet presAssocID="{3D0BB98B-1EA3-4071-B108-39B15137916F}" presName="spacer" presStyleCnt="0"/>
      <dgm:spPr/>
    </dgm:pt>
    <dgm:pt modelId="{9ECD9AFB-0FB4-452C-9DEC-712F8D6E8A7E}" type="pres">
      <dgm:prSet presAssocID="{1BCBFEF6-3506-4B61-A080-E68434C638D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9CCDFB-4F1F-4AC1-8323-FBEAE8DDD81E}" type="pres">
      <dgm:prSet presAssocID="{1A8E5F86-A703-4BF3-8F39-E97B9318C56D}" presName="spacer" presStyleCnt="0"/>
      <dgm:spPr/>
    </dgm:pt>
    <dgm:pt modelId="{E8DFEC0E-50DB-4643-9E97-0FE3A7D01F12}" type="pres">
      <dgm:prSet presAssocID="{C9D137F3-703B-485B-A8FB-E7F8AC68CE4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3A237-C0B6-4EAE-8CBF-67E5555409F1}" type="pres">
      <dgm:prSet presAssocID="{592185B7-9145-4C9E-84C3-70FE7C8C5871}" presName="spacer" presStyleCnt="0"/>
      <dgm:spPr/>
    </dgm:pt>
    <dgm:pt modelId="{458AC5D3-EEED-4FD1-825C-1C90B93A1C84}" type="pres">
      <dgm:prSet presAssocID="{24832C6D-6AFA-47D0-B843-03264122922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4145B3-126F-48A5-9404-4EC1D74A60D3}" srcId="{5E1D95E6-FC18-4513-B519-898AA1DEAA18}" destId="{C9D137F3-703B-485B-A8FB-E7F8AC68CE46}" srcOrd="2" destOrd="0" parTransId="{1EDC87B6-FF8C-48CF-8791-20FBB2DF046B}" sibTransId="{592185B7-9145-4C9E-84C3-70FE7C8C5871}"/>
    <dgm:cxn modelId="{2A131879-507D-4638-9ABC-6EA6B66FCA7A}" type="presOf" srcId="{24832C6D-6AFA-47D0-B843-03264122922B}" destId="{458AC5D3-EEED-4FD1-825C-1C90B93A1C84}" srcOrd="0" destOrd="0" presId="urn:microsoft.com/office/officeart/2005/8/layout/vList2"/>
    <dgm:cxn modelId="{6720D727-25E8-4142-B46E-F3459C1710C1}" srcId="{5E1D95E6-FC18-4513-B519-898AA1DEAA18}" destId="{1BCBFEF6-3506-4B61-A080-E68434C638DA}" srcOrd="1" destOrd="0" parTransId="{1F8CEE49-DAB3-4E67-AFA6-BCDC960D08F7}" sibTransId="{1A8E5F86-A703-4BF3-8F39-E97B9318C56D}"/>
    <dgm:cxn modelId="{5975B33E-8D70-4527-A991-E88656E3340E}" type="presOf" srcId="{5E1D95E6-FC18-4513-B519-898AA1DEAA18}" destId="{82C134BA-5A70-4EDE-8747-BE755DAC3A59}" srcOrd="0" destOrd="0" presId="urn:microsoft.com/office/officeart/2005/8/layout/vList2"/>
    <dgm:cxn modelId="{E283B463-5CCC-4248-BEA4-AEF885C5DC66}" type="presOf" srcId="{C9D137F3-703B-485B-A8FB-E7F8AC68CE46}" destId="{E8DFEC0E-50DB-4643-9E97-0FE3A7D01F12}" srcOrd="0" destOrd="0" presId="urn:microsoft.com/office/officeart/2005/8/layout/vList2"/>
    <dgm:cxn modelId="{B3BCAC50-0AC4-4C18-AF44-EF640F5D411E}" srcId="{5E1D95E6-FC18-4513-B519-898AA1DEAA18}" destId="{24832C6D-6AFA-47D0-B843-03264122922B}" srcOrd="3" destOrd="0" parTransId="{8431BD18-2C85-4112-840B-B4A56FE51C96}" sibTransId="{F58514D2-1480-4036-9F74-1C2938CBD222}"/>
    <dgm:cxn modelId="{34D02DA8-A51E-435C-8747-41AFB87B9C15}" srcId="{5E1D95E6-FC18-4513-B519-898AA1DEAA18}" destId="{C3E49A94-E9A7-4AB3-AF6B-2499E21302DC}" srcOrd="0" destOrd="0" parTransId="{AEFD7A19-7548-41CF-B5B5-8A7D940A69B9}" sibTransId="{3D0BB98B-1EA3-4071-B108-39B15137916F}"/>
    <dgm:cxn modelId="{6290FFEC-7326-4EAB-A4C8-71CDD62FD2F4}" type="presOf" srcId="{1BCBFEF6-3506-4B61-A080-E68434C638DA}" destId="{9ECD9AFB-0FB4-452C-9DEC-712F8D6E8A7E}" srcOrd="0" destOrd="0" presId="urn:microsoft.com/office/officeart/2005/8/layout/vList2"/>
    <dgm:cxn modelId="{602ABECF-0574-437C-B496-C31D16ED4FF6}" type="presOf" srcId="{C3E49A94-E9A7-4AB3-AF6B-2499E21302DC}" destId="{A4B56241-42DD-4848-A3AC-089A00BA8DB2}" srcOrd="0" destOrd="0" presId="urn:microsoft.com/office/officeart/2005/8/layout/vList2"/>
    <dgm:cxn modelId="{7D12FA05-FA78-4E1D-A121-0CD84D6B02D0}" type="presParOf" srcId="{82C134BA-5A70-4EDE-8747-BE755DAC3A59}" destId="{A4B56241-42DD-4848-A3AC-089A00BA8DB2}" srcOrd="0" destOrd="0" presId="urn:microsoft.com/office/officeart/2005/8/layout/vList2"/>
    <dgm:cxn modelId="{C8E5071E-A6CF-4445-87D8-9B9004FD12D7}" type="presParOf" srcId="{82C134BA-5A70-4EDE-8747-BE755DAC3A59}" destId="{F301FDDF-40AA-41D3-B3DC-511ED161EFED}" srcOrd="1" destOrd="0" presId="urn:microsoft.com/office/officeart/2005/8/layout/vList2"/>
    <dgm:cxn modelId="{DD74AAB7-76A5-46A9-816A-A6A9CFA7AA3E}" type="presParOf" srcId="{82C134BA-5A70-4EDE-8747-BE755DAC3A59}" destId="{9ECD9AFB-0FB4-452C-9DEC-712F8D6E8A7E}" srcOrd="2" destOrd="0" presId="urn:microsoft.com/office/officeart/2005/8/layout/vList2"/>
    <dgm:cxn modelId="{5CA62C88-9A3C-4A4F-AD13-00902A7BD0BB}" type="presParOf" srcId="{82C134BA-5A70-4EDE-8747-BE755DAC3A59}" destId="{E29CCDFB-4F1F-4AC1-8323-FBEAE8DDD81E}" srcOrd="3" destOrd="0" presId="urn:microsoft.com/office/officeart/2005/8/layout/vList2"/>
    <dgm:cxn modelId="{D64EBE9E-28D6-452F-8E1B-65B2FA57BBFA}" type="presParOf" srcId="{82C134BA-5A70-4EDE-8747-BE755DAC3A59}" destId="{E8DFEC0E-50DB-4643-9E97-0FE3A7D01F12}" srcOrd="4" destOrd="0" presId="urn:microsoft.com/office/officeart/2005/8/layout/vList2"/>
    <dgm:cxn modelId="{4BCB52D6-DD51-4064-A4E2-78980D473930}" type="presParOf" srcId="{82C134BA-5A70-4EDE-8747-BE755DAC3A59}" destId="{1283A237-C0B6-4EAE-8CBF-67E5555409F1}" srcOrd="5" destOrd="0" presId="urn:microsoft.com/office/officeart/2005/8/layout/vList2"/>
    <dgm:cxn modelId="{C4710650-471E-4E53-8CC5-02246B852B55}" type="presParOf" srcId="{82C134BA-5A70-4EDE-8747-BE755DAC3A59}" destId="{458AC5D3-EEED-4FD1-825C-1C90B93A1C8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0A5318A-B7BD-4286-B58A-BA5F09D99663}" type="doc">
      <dgm:prSet loTypeId="urn:microsoft.com/office/officeart/2005/8/layout/list1" loCatId="list" qsTypeId="urn:microsoft.com/office/officeart/2005/8/quickstyle/simple5" qsCatId="simple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5CE7EA30-ED60-495D-B5ED-3270F32A18FA}">
      <dgm:prSet phldrT="[Текст]"/>
      <dgm:spPr/>
      <dgm:t>
        <a:bodyPr/>
        <a:lstStyle/>
        <a:p>
          <a:r>
            <a:rPr lang="ru-RU" dirty="0" err="1"/>
            <a:t>Закладеність</a:t>
          </a:r>
          <a:r>
            <a:rPr lang="ru-RU" dirty="0"/>
            <a:t> носу</a:t>
          </a:r>
        </a:p>
      </dgm:t>
    </dgm:pt>
    <dgm:pt modelId="{3A9E7880-E153-4644-9466-134607F6FA53}" type="parTrans" cxnId="{5A802A20-F2D3-443E-B2B6-744195F507B9}">
      <dgm:prSet/>
      <dgm:spPr/>
      <dgm:t>
        <a:bodyPr/>
        <a:lstStyle/>
        <a:p>
          <a:endParaRPr lang="ru-RU"/>
        </a:p>
      </dgm:t>
    </dgm:pt>
    <dgm:pt modelId="{28026251-96B0-4729-A91B-529B8F0826B6}" type="sibTrans" cxnId="{5A802A20-F2D3-443E-B2B6-744195F507B9}">
      <dgm:prSet/>
      <dgm:spPr/>
      <dgm:t>
        <a:bodyPr/>
        <a:lstStyle/>
        <a:p>
          <a:endParaRPr lang="ru-RU"/>
        </a:p>
      </dgm:t>
    </dgm:pt>
    <dgm:pt modelId="{DAA95A9C-AE1E-4E32-9BE7-7C6C0E623B5C}">
      <dgm:prSet phldrT="[Текст]"/>
      <dgm:spPr/>
      <dgm:t>
        <a:bodyPr/>
        <a:lstStyle/>
        <a:p>
          <a:r>
            <a:rPr lang="ru-RU" dirty="0" err="1"/>
            <a:t>Наявність</a:t>
          </a:r>
          <a:r>
            <a:rPr lang="ru-RU" dirty="0"/>
            <a:t> </a:t>
          </a:r>
          <a:r>
            <a:rPr lang="ru-RU" dirty="0" err="1"/>
            <a:t>виділень</a:t>
          </a:r>
          <a:r>
            <a:rPr lang="ru-RU" dirty="0"/>
            <a:t> з носу</a:t>
          </a:r>
        </a:p>
      </dgm:t>
    </dgm:pt>
    <dgm:pt modelId="{7EC1DDD9-AD95-4194-919B-62860FCF73F0}" type="parTrans" cxnId="{C4CABF3C-AC1D-4080-8CA4-A69776120DB2}">
      <dgm:prSet/>
      <dgm:spPr/>
      <dgm:t>
        <a:bodyPr/>
        <a:lstStyle/>
        <a:p>
          <a:endParaRPr lang="ru-RU"/>
        </a:p>
      </dgm:t>
    </dgm:pt>
    <dgm:pt modelId="{344AC135-F066-4D8A-9609-E2B070DDA366}" type="sibTrans" cxnId="{C4CABF3C-AC1D-4080-8CA4-A69776120DB2}">
      <dgm:prSet/>
      <dgm:spPr/>
      <dgm:t>
        <a:bodyPr/>
        <a:lstStyle/>
        <a:p>
          <a:endParaRPr lang="ru-RU"/>
        </a:p>
      </dgm:t>
    </dgm:pt>
    <dgm:pt modelId="{65086FE2-51B7-4FAF-B15F-236982676D1D}">
      <dgm:prSet phldrT="[Текст]"/>
      <dgm:spPr/>
      <dgm:t>
        <a:bodyPr/>
        <a:lstStyle/>
        <a:p>
          <a:r>
            <a:rPr lang="ru-RU" dirty="0" err="1"/>
            <a:t>Чхання</a:t>
          </a:r>
          <a:endParaRPr lang="ru-RU" dirty="0"/>
        </a:p>
      </dgm:t>
    </dgm:pt>
    <dgm:pt modelId="{EA297CD8-2180-4085-9CA3-649D932C003A}" type="parTrans" cxnId="{3E954D77-3628-4030-BFEB-489D24CF45DC}">
      <dgm:prSet/>
      <dgm:spPr/>
      <dgm:t>
        <a:bodyPr/>
        <a:lstStyle/>
        <a:p>
          <a:endParaRPr lang="ru-RU"/>
        </a:p>
      </dgm:t>
    </dgm:pt>
    <dgm:pt modelId="{29C5B85A-DEEA-4323-A3F3-115B27051925}" type="sibTrans" cxnId="{3E954D77-3628-4030-BFEB-489D24CF45DC}">
      <dgm:prSet/>
      <dgm:spPr/>
      <dgm:t>
        <a:bodyPr/>
        <a:lstStyle/>
        <a:p>
          <a:endParaRPr lang="ru-RU"/>
        </a:p>
      </dgm:t>
    </dgm:pt>
    <dgm:pt modelId="{97A40EB2-AB3D-4CA7-AFB4-E1084B91840A}">
      <dgm:prSet phldrT="[Текст]"/>
      <dgm:spPr/>
      <dgm:t>
        <a:bodyPr/>
        <a:lstStyle/>
        <a:p>
          <a:r>
            <a:rPr lang="ru-RU" dirty="0" err="1"/>
            <a:t>Свербіж</a:t>
          </a:r>
          <a:endParaRPr lang="ru-RU" dirty="0"/>
        </a:p>
      </dgm:t>
    </dgm:pt>
    <dgm:pt modelId="{E39F6502-F990-48E5-BB67-163205DF602B}" type="parTrans" cxnId="{278AC0F6-3D5B-44FD-B8F3-D1C5553BDE72}">
      <dgm:prSet/>
      <dgm:spPr/>
      <dgm:t>
        <a:bodyPr/>
        <a:lstStyle/>
        <a:p>
          <a:endParaRPr lang="ru-RU"/>
        </a:p>
      </dgm:t>
    </dgm:pt>
    <dgm:pt modelId="{5FBA8651-B5FF-4C09-9D5D-5784E5438EA1}" type="sibTrans" cxnId="{278AC0F6-3D5B-44FD-B8F3-D1C5553BDE72}">
      <dgm:prSet/>
      <dgm:spPr/>
      <dgm:t>
        <a:bodyPr/>
        <a:lstStyle/>
        <a:p>
          <a:endParaRPr lang="ru-RU"/>
        </a:p>
      </dgm:t>
    </dgm:pt>
    <dgm:pt modelId="{B65F5E78-5898-4359-A068-DA8D6E1A87D5}" type="pres">
      <dgm:prSet presAssocID="{20A5318A-B7BD-4286-B58A-BA5F09D9966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5D9205-E441-4E08-9C26-1727A6689D62}" type="pres">
      <dgm:prSet presAssocID="{5CE7EA30-ED60-495D-B5ED-3270F32A18FA}" presName="parentLin" presStyleCnt="0"/>
      <dgm:spPr/>
    </dgm:pt>
    <dgm:pt modelId="{E8FACB44-8DF2-44C8-BC19-6C63E1FBB576}" type="pres">
      <dgm:prSet presAssocID="{5CE7EA30-ED60-495D-B5ED-3270F32A18F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3CC1025-92A2-4AE6-9704-43A65EC18E3E}" type="pres">
      <dgm:prSet presAssocID="{5CE7EA30-ED60-495D-B5ED-3270F32A18F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E7B50B-9B58-42E2-9AD4-499E1A52B048}" type="pres">
      <dgm:prSet presAssocID="{5CE7EA30-ED60-495D-B5ED-3270F32A18FA}" presName="negativeSpace" presStyleCnt="0"/>
      <dgm:spPr/>
    </dgm:pt>
    <dgm:pt modelId="{EA56EA9F-70BB-431D-871C-7BAB229BDC83}" type="pres">
      <dgm:prSet presAssocID="{5CE7EA30-ED60-495D-B5ED-3270F32A18FA}" presName="childText" presStyleLbl="conFgAcc1" presStyleIdx="0" presStyleCnt="4">
        <dgm:presLayoutVars>
          <dgm:bulletEnabled val="1"/>
        </dgm:presLayoutVars>
      </dgm:prSet>
      <dgm:spPr/>
    </dgm:pt>
    <dgm:pt modelId="{41F5B2CD-3863-469D-9C3C-393AC260A636}" type="pres">
      <dgm:prSet presAssocID="{28026251-96B0-4729-A91B-529B8F0826B6}" presName="spaceBetweenRectangles" presStyleCnt="0"/>
      <dgm:spPr/>
    </dgm:pt>
    <dgm:pt modelId="{4EC0A07E-AE1A-46CF-81EE-79E64F3747AB}" type="pres">
      <dgm:prSet presAssocID="{DAA95A9C-AE1E-4E32-9BE7-7C6C0E623B5C}" presName="parentLin" presStyleCnt="0"/>
      <dgm:spPr/>
    </dgm:pt>
    <dgm:pt modelId="{EDFB0B3C-FFF8-4F7A-AEF5-4011F87A2FEA}" type="pres">
      <dgm:prSet presAssocID="{DAA95A9C-AE1E-4E32-9BE7-7C6C0E623B5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A336EB7-36C6-4E6F-8378-88AE291936FB}" type="pres">
      <dgm:prSet presAssocID="{DAA95A9C-AE1E-4E32-9BE7-7C6C0E623B5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9C3B3-8122-40A3-907E-3A1F91607912}" type="pres">
      <dgm:prSet presAssocID="{DAA95A9C-AE1E-4E32-9BE7-7C6C0E623B5C}" presName="negativeSpace" presStyleCnt="0"/>
      <dgm:spPr/>
    </dgm:pt>
    <dgm:pt modelId="{0D58F3EB-D469-4DF5-BC4F-E8A42D641310}" type="pres">
      <dgm:prSet presAssocID="{DAA95A9C-AE1E-4E32-9BE7-7C6C0E623B5C}" presName="childText" presStyleLbl="conFgAcc1" presStyleIdx="1" presStyleCnt="4">
        <dgm:presLayoutVars>
          <dgm:bulletEnabled val="1"/>
        </dgm:presLayoutVars>
      </dgm:prSet>
      <dgm:spPr/>
    </dgm:pt>
    <dgm:pt modelId="{E297064E-DCE2-4A1B-BEC0-81C484881199}" type="pres">
      <dgm:prSet presAssocID="{344AC135-F066-4D8A-9609-E2B070DDA366}" presName="spaceBetweenRectangles" presStyleCnt="0"/>
      <dgm:spPr/>
    </dgm:pt>
    <dgm:pt modelId="{CDAC9CC2-89D6-4A71-95CE-B2CF064C69B3}" type="pres">
      <dgm:prSet presAssocID="{97A40EB2-AB3D-4CA7-AFB4-E1084B91840A}" presName="parentLin" presStyleCnt="0"/>
      <dgm:spPr/>
    </dgm:pt>
    <dgm:pt modelId="{23EAA1FA-FD14-4685-8E1F-A582A513F4F1}" type="pres">
      <dgm:prSet presAssocID="{97A40EB2-AB3D-4CA7-AFB4-E1084B91840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15037394-AFA0-47B3-AB1B-4469F9C9783A}" type="pres">
      <dgm:prSet presAssocID="{97A40EB2-AB3D-4CA7-AFB4-E1084B91840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5D56D-88DF-488B-8D42-5569EC85AA12}" type="pres">
      <dgm:prSet presAssocID="{97A40EB2-AB3D-4CA7-AFB4-E1084B91840A}" presName="negativeSpace" presStyleCnt="0"/>
      <dgm:spPr/>
    </dgm:pt>
    <dgm:pt modelId="{DF5D284A-1101-477D-A6BA-62E49541BB4D}" type="pres">
      <dgm:prSet presAssocID="{97A40EB2-AB3D-4CA7-AFB4-E1084B91840A}" presName="childText" presStyleLbl="conFgAcc1" presStyleIdx="2" presStyleCnt="4">
        <dgm:presLayoutVars>
          <dgm:bulletEnabled val="1"/>
        </dgm:presLayoutVars>
      </dgm:prSet>
      <dgm:spPr/>
    </dgm:pt>
    <dgm:pt modelId="{402625E2-DE38-4962-A6A1-601DF0FD4184}" type="pres">
      <dgm:prSet presAssocID="{5FBA8651-B5FF-4C09-9D5D-5784E5438EA1}" presName="spaceBetweenRectangles" presStyleCnt="0"/>
      <dgm:spPr/>
    </dgm:pt>
    <dgm:pt modelId="{341308EB-AFCB-4ECB-A061-CA2ADA33C2A7}" type="pres">
      <dgm:prSet presAssocID="{65086FE2-51B7-4FAF-B15F-236982676D1D}" presName="parentLin" presStyleCnt="0"/>
      <dgm:spPr/>
    </dgm:pt>
    <dgm:pt modelId="{4DDAA335-DC17-4192-A549-BF15B3CBAA24}" type="pres">
      <dgm:prSet presAssocID="{65086FE2-51B7-4FAF-B15F-236982676D1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C010CAF8-E906-4344-8204-485FF4B09BAB}" type="pres">
      <dgm:prSet presAssocID="{65086FE2-51B7-4FAF-B15F-236982676D1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5A89A-7CBF-4A26-AC20-F6877B1787A5}" type="pres">
      <dgm:prSet presAssocID="{65086FE2-51B7-4FAF-B15F-236982676D1D}" presName="negativeSpace" presStyleCnt="0"/>
      <dgm:spPr/>
    </dgm:pt>
    <dgm:pt modelId="{C8021DAF-5429-43FC-A5B6-04DA7AE5A85F}" type="pres">
      <dgm:prSet presAssocID="{65086FE2-51B7-4FAF-B15F-236982676D1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696AC72-01C9-4B51-9E54-F243BF22B5B7}" type="presOf" srcId="{DAA95A9C-AE1E-4E32-9BE7-7C6C0E623B5C}" destId="{FA336EB7-36C6-4E6F-8378-88AE291936FB}" srcOrd="1" destOrd="0" presId="urn:microsoft.com/office/officeart/2005/8/layout/list1"/>
    <dgm:cxn modelId="{944CBE47-F65F-498D-9B6F-6E359840AA68}" type="presOf" srcId="{97A40EB2-AB3D-4CA7-AFB4-E1084B91840A}" destId="{15037394-AFA0-47B3-AB1B-4469F9C9783A}" srcOrd="1" destOrd="0" presId="urn:microsoft.com/office/officeart/2005/8/layout/list1"/>
    <dgm:cxn modelId="{C4CABF3C-AC1D-4080-8CA4-A69776120DB2}" srcId="{20A5318A-B7BD-4286-B58A-BA5F09D99663}" destId="{DAA95A9C-AE1E-4E32-9BE7-7C6C0E623B5C}" srcOrd="1" destOrd="0" parTransId="{7EC1DDD9-AD95-4194-919B-62860FCF73F0}" sibTransId="{344AC135-F066-4D8A-9609-E2B070DDA366}"/>
    <dgm:cxn modelId="{972D2F2C-2D61-4814-BD27-1D882518E06A}" type="presOf" srcId="{97A40EB2-AB3D-4CA7-AFB4-E1084B91840A}" destId="{23EAA1FA-FD14-4685-8E1F-A582A513F4F1}" srcOrd="0" destOrd="0" presId="urn:microsoft.com/office/officeart/2005/8/layout/list1"/>
    <dgm:cxn modelId="{3E954D77-3628-4030-BFEB-489D24CF45DC}" srcId="{20A5318A-B7BD-4286-B58A-BA5F09D99663}" destId="{65086FE2-51B7-4FAF-B15F-236982676D1D}" srcOrd="3" destOrd="0" parTransId="{EA297CD8-2180-4085-9CA3-649D932C003A}" sibTransId="{29C5B85A-DEEA-4323-A3F3-115B27051925}"/>
    <dgm:cxn modelId="{0732F8FC-65EA-40C4-9E59-A2C1DFA0CED2}" type="presOf" srcId="{DAA95A9C-AE1E-4E32-9BE7-7C6C0E623B5C}" destId="{EDFB0B3C-FFF8-4F7A-AEF5-4011F87A2FEA}" srcOrd="0" destOrd="0" presId="urn:microsoft.com/office/officeart/2005/8/layout/list1"/>
    <dgm:cxn modelId="{5A802A20-F2D3-443E-B2B6-744195F507B9}" srcId="{20A5318A-B7BD-4286-B58A-BA5F09D99663}" destId="{5CE7EA30-ED60-495D-B5ED-3270F32A18FA}" srcOrd="0" destOrd="0" parTransId="{3A9E7880-E153-4644-9466-134607F6FA53}" sibTransId="{28026251-96B0-4729-A91B-529B8F0826B6}"/>
    <dgm:cxn modelId="{A1F99364-B016-4A8E-A892-9FBF4B1A88A3}" type="presOf" srcId="{65086FE2-51B7-4FAF-B15F-236982676D1D}" destId="{4DDAA335-DC17-4192-A549-BF15B3CBAA24}" srcOrd="0" destOrd="0" presId="urn:microsoft.com/office/officeart/2005/8/layout/list1"/>
    <dgm:cxn modelId="{39571E21-05F3-442B-B1F8-2BAD90FBCEB9}" type="presOf" srcId="{20A5318A-B7BD-4286-B58A-BA5F09D99663}" destId="{B65F5E78-5898-4359-A068-DA8D6E1A87D5}" srcOrd="0" destOrd="0" presId="urn:microsoft.com/office/officeart/2005/8/layout/list1"/>
    <dgm:cxn modelId="{A7CF6BB6-C9F2-417F-8FDB-12BF55AE8B1E}" type="presOf" srcId="{5CE7EA30-ED60-495D-B5ED-3270F32A18FA}" destId="{53CC1025-92A2-4AE6-9704-43A65EC18E3E}" srcOrd="1" destOrd="0" presId="urn:microsoft.com/office/officeart/2005/8/layout/list1"/>
    <dgm:cxn modelId="{278AC0F6-3D5B-44FD-B8F3-D1C5553BDE72}" srcId="{20A5318A-B7BD-4286-B58A-BA5F09D99663}" destId="{97A40EB2-AB3D-4CA7-AFB4-E1084B91840A}" srcOrd="2" destOrd="0" parTransId="{E39F6502-F990-48E5-BB67-163205DF602B}" sibTransId="{5FBA8651-B5FF-4C09-9D5D-5784E5438EA1}"/>
    <dgm:cxn modelId="{254CFC41-797C-470B-BF4E-55A0EFC76D79}" type="presOf" srcId="{65086FE2-51B7-4FAF-B15F-236982676D1D}" destId="{C010CAF8-E906-4344-8204-485FF4B09BAB}" srcOrd="1" destOrd="0" presId="urn:microsoft.com/office/officeart/2005/8/layout/list1"/>
    <dgm:cxn modelId="{80F9ABCB-9C80-4364-BB09-BD76C1AE8D6D}" type="presOf" srcId="{5CE7EA30-ED60-495D-B5ED-3270F32A18FA}" destId="{E8FACB44-8DF2-44C8-BC19-6C63E1FBB576}" srcOrd="0" destOrd="0" presId="urn:microsoft.com/office/officeart/2005/8/layout/list1"/>
    <dgm:cxn modelId="{1E5E1A8B-0EFD-4DDB-9BEA-F40504FA7C6F}" type="presParOf" srcId="{B65F5E78-5898-4359-A068-DA8D6E1A87D5}" destId="{1D5D9205-E441-4E08-9C26-1727A6689D62}" srcOrd="0" destOrd="0" presId="urn:microsoft.com/office/officeart/2005/8/layout/list1"/>
    <dgm:cxn modelId="{AAE1B2D2-CBF0-4428-9D81-0F74F4652450}" type="presParOf" srcId="{1D5D9205-E441-4E08-9C26-1727A6689D62}" destId="{E8FACB44-8DF2-44C8-BC19-6C63E1FBB576}" srcOrd="0" destOrd="0" presId="urn:microsoft.com/office/officeart/2005/8/layout/list1"/>
    <dgm:cxn modelId="{8D7C1ACC-DBFD-460F-A8A4-48BAB2CDFB6B}" type="presParOf" srcId="{1D5D9205-E441-4E08-9C26-1727A6689D62}" destId="{53CC1025-92A2-4AE6-9704-43A65EC18E3E}" srcOrd="1" destOrd="0" presId="urn:microsoft.com/office/officeart/2005/8/layout/list1"/>
    <dgm:cxn modelId="{31572BCB-2ED7-4220-A77C-562830BE1C52}" type="presParOf" srcId="{B65F5E78-5898-4359-A068-DA8D6E1A87D5}" destId="{84E7B50B-9B58-42E2-9AD4-499E1A52B048}" srcOrd="1" destOrd="0" presId="urn:microsoft.com/office/officeart/2005/8/layout/list1"/>
    <dgm:cxn modelId="{09C4A4A4-1363-44F7-ACEE-BF638EB4182C}" type="presParOf" srcId="{B65F5E78-5898-4359-A068-DA8D6E1A87D5}" destId="{EA56EA9F-70BB-431D-871C-7BAB229BDC83}" srcOrd="2" destOrd="0" presId="urn:microsoft.com/office/officeart/2005/8/layout/list1"/>
    <dgm:cxn modelId="{FBE0AA1C-AB4D-4E9E-BBA1-96D7EB10C35F}" type="presParOf" srcId="{B65F5E78-5898-4359-A068-DA8D6E1A87D5}" destId="{41F5B2CD-3863-469D-9C3C-393AC260A636}" srcOrd="3" destOrd="0" presId="urn:microsoft.com/office/officeart/2005/8/layout/list1"/>
    <dgm:cxn modelId="{99051F2F-12EB-4E6B-845B-7C77DEA02388}" type="presParOf" srcId="{B65F5E78-5898-4359-A068-DA8D6E1A87D5}" destId="{4EC0A07E-AE1A-46CF-81EE-79E64F3747AB}" srcOrd="4" destOrd="0" presId="urn:microsoft.com/office/officeart/2005/8/layout/list1"/>
    <dgm:cxn modelId="{FF01183F-CB46-44E2-98C0-9CFB82E43D61}" type="presParOf" srcId="{4EC0A07E-AE1A-46CF-81EE-79E64F3747AB}" destId="{EDFB0B3C-FFF8-4F7A-AEF5-4011F87A2FEA}" srcOrd="0" destOrd="0" presId="urn:microsoft.com/office/officeart/2005/8/layout/list1"/>
    <dgm:cxn modelId="{5394816C-121A-488F-BB62-DC4240D690D5}" type="presParOf" srcId="{4EC0A07E-AE1A-46CF-81EE-79E64F3747AB}" destId="{FA336EB7-36C6-4E6F-8378-88AE291936FB}" srcOrd="1" destOrd="0" presId="urn:microsoft.com/office/officeart/2005/8/layout/list1"/>
    <dgm:cxn modelId="{12180236-EA8A-4ED6-9DA5-55435ABF55DA}" type="presParOf" srcId="{B65F5E78-5898-4359-A068-DA8D6E1A87D5}" destId="{43D9C3B3-8122-40A3-907E-3A1F91607912}" srcOrd="5" destOrd="0" presId="urn:microsoft.com/office/officeart/2005/8/layout/list1"/>
    <dgm:cxn modelId="{378FAB2C-E0E8-4C4B-9E78-28F57EB8DF70}" type="presParOf" srcId="{B65F5E78-5898-4359-A068-DA8D6E1A87D5}" destId="{0D58F3EB-D469-4DF5-BC4F-E8A42D641310}" srcOrd="6" destOrd="0" presId="urn:microsoft.com/office/officeart/2005/8/layout/list1"/>
    <dgm:cxn modelId="{C07A34F8-2AFD-4D83-8B72-8F4C98CB45B9}" type="presParOf" srcId="{B65F5E78-5898-4359-A068-DA8D6E1A87D5}" destId="{E297064E-DCE2-4A1B-BEC0-81C484881199}" srcOrd="7" destOrd="0" presId="urn:microsoft.com/office/officeart/2005/8/layout/list1"/>
    <dgm:cxn modelId="{5C70E80F-68B1-4B90-A644-AE1C86B61529}" type="presParOf" srcId="{B65F5E78-5898-4359-A068-DA8D6E1A87D5}" destId="{CDAC9CC2-89D6-4A71-95CE-B2CF064C69B3}" srcOrd="8" destOrd="0" presId="urn:microsoft.com/office/officeart/2005/8/layout/list1"/>
    <dgm:cxn modelId="{0CAC9ECD-BAE0-4923-A81E-83D58B9EA990}" type="presParOf" srcId="{CDAC9CC2-89D6-4A71-95CE-B2CF064C69B3}" destId="{23EAA1FA-FD14-4685-8E1F-A582A513F4F1}" srcOrd="0" destOrd="0" presId="urn:microsoft.com/office/officeart/2005/8/layout/list1"/>
    <dgm:cxn modelId="{3777E0B9-8FCB-4D64-89F9-D3DDFB280039}" type="presParOf" srcId="{CDAC9CC2-89D6-4A71-95CE-B2CF064C69B3}" destId="{15037394-AFA0-47B3-AB1B-4469F9C9783A}" srcOrd="1" destOrd="0" presId="urn:microsoft.com/office/officeart/2005/8/layout/list1"/>
    <dgm:cxn modelId="{5881BD0D-8467-4952-A5FE-C9007651FDC6}" type="presParOf" srcId="{B65F5E78-5898-4359-A068-DA8D6E1A87D5}" destId="{B115D56D-88DF-488B-8D42-5569EC85AA12}" srcOrd="9" destOrd="0" presId="urn:microsoft.com/office/officeart/2005/8/layout/list1"/>
    <dgm:cxn modelId="{70C34602-296D-477B-96EE-294F3DA5ABAA}" type="presParOf" srcId="{B65F5E78-5898-4359-A068-DA8D6E1A87D5}" destId="{DF5D284A-1101-477D-A6BA-62E49541BB4D}" srcOrd="10" destOrd="0" presId="urn:microsoft.com/office/officeart/2005/8/layout/list1"/>
    <dgm:cxn modelId="{7F8021F8-2C5F-4B08-BEAD-922E5888A6E2}" type="presParOf" srcId="{B65F5E78-5898-4359-A068-DA8D6E1A87D5}" destId="{402625E2-DE38-4962-A6A1-601DF0FD4184}" srcOrd="11" destOrd="0" presId="urn:microsoft.com/office/officeart/2005/8/layout/list1"/>
    <dgm:cxn modelId="{DAE20C89-C0DE-4D34-93CA-0DAC6FDE4F36}" type="presParOf" srcId="{B65F5E78-5898-4359-A068-DA8D6E1A87D5}" destId="{341308EB-AFCB-4ECB-A061-CA2ADA33C2A7}" srcOrd="12" destOrd="0" presId="urn:microsoft.com/office/officeart/2005/8/layout/list1"/>
    <dgm:cxn modelId="{349C3DCD-5FF4-41AB-B656-1AEA78331F7C}" type="presParOf" srcId="{341308EB-AFCB-4ECB-A061-CA2ADA33C2A7}" destId="{4DDAA335-DC17-4192-A549-BF15B3CBAA24}" srcOrd="0" destOrd="0" presId="urn:microsoft.com/office/officeart/2005/8/layout/list1"/>
    <dgm:cxn modelId="{F10277E6-6A0C-422C-A16B-39770E0DDDC5}" type="presParOf" srcId="{341308EB-AFCB-4ECB-A061-CA2ADA33C2A7}" destId="{C010CAF8-E906-4344-8204-485FF4B09BAB}" srcOrd="1" destOrd="0" presId="urn:microsoft.com/office/officeart/2005/8/layout/list1"/>
    <dgm:cxn modelId="{5C30AC40-13EF-4DBA-825F-60C4CCF563BD}" type="presParOf" srcId="{B65F5E78-5898-4359-A068-DA8D6E1A87D5}" destId="{8B15A89A-7CBF-4A26-AC20-F6877B1787A5}" srcOrd="13" destOrd="0" presId="urn:microsoft.com/office/officeart/2005/8/layout/list1"/>
    <dgm:cxn modelId="{F619DEC9-19F6-42FE-B0FB-6DA81F6C9BB2}" type="presParOf" srcId="{B65F5E78-5898-4359-A068-DA8D6E1A87D5}" destId="{C8021DAF-5429-43FC-A5B6-04DA7AE5A85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1AF3681-88FE-4007-B7A8-389D396729FC}" type="doc">
      <dgm:prSet loTypeId="urn:microsoft.com/office/officeart/2005/8/layout/hierarchy3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9819059-95C9-47CA-9191-B223BD5748BB}">
      <dgm:prSet phldrT="[Текст]"/>
      <dgm:spPr/>
      <dgm:t>
        <a:bodyPr/>
        <a:lstStyle/>
        <a:p>
          <a:r>
            <a:rPr lang="ru-RU" dirty="0" err="1"/>
            <a:t>Місцеві</a:t>
          </a:r>
          <a:r>
            <a:rPr lang="ru-RU" dirty="0"/>
            <a:t> (</a:t>
          </a:r>
          <a:r>
            <a:rPr lang="ru-RU" dirty="0" err="1"/>
            <a:t>тонічні</a:t>
          </a:r>
          <a:r>
            <a:rPr lang="ru-RU" dirty="0"/>
            <a:t>)</a:t>
          </a:r>
        </a:p>
      </dgm:t>
    </dgm:pt>
    <dgm:pt modelId="{6D5B2C0F-D3DE-4CF7-B7DB-17E2E6601C9D}" type="parTrans" cxnId="{3D8263B0-4729-4447-A8C9-1EF484875654}">
      <dgm:prSet/>
      <dgm:spPr/>
      <dgm:t>
        <a:bodyPr/>
        <a:lstStyle/>
        <a:p>
          <a:endParaRPr lang="ru-RU"/>
        </a:p>
      </dgm:t>
    </dgm:pt>
    <dgm:pt modelId="{9D357757-9AD2-4306-A302-1D48443379D8}" type="sibTrans" cxnId="{3D8263B0-4729-4447-A8C9-1EF484875654}">
      <dgm:prSet/>
      <dgm:spPr/>
      <dgm:t>
        <a:bodyPr/>
        <a:lstStyle/>
        <a:p>
          <a:endParaRPr lang="ru-RU"/>
        </a:p>
      </dgm:t>
    </dgm:pt>
    <dgm:pt modelId="{425C7D50-840C-4D26-B8EA-886B3B75422F}">
      <dgm:prSet phldrT="[Текст]"/>
      <dgm:spPr/>
      <dgm:t>
        <a:bodyPr/>
        <a:lstStyle/>
        <a:p>
          <a:r>
            <a:rPr lang="ru-RU" dirty="0" err="1"/>
            <a:t>нафазолін</a:t>
          </a:r>
          <a:endParaRPr lang="ru-RU" dirty="0"/>
        </a:p>
      </dgm:t>
    </dgm:pt>
    <dgm:pt modelId="{1837E549-F00A-47C4-8F15-FAF9C7576BFB}" type="parTrans" cxnId="{72EBDA7D-F798-4D4F-BDA3-2AEFB0A63719}">
      <dgm:prSet/>
      <dgm:spPr/>
      <dgm:t>
        <a:bodyPr/>
        <a:lstStyle/>
        <a:p>
          <a:endParaRPr lang="ru-RU"/>
        </a:p>
      </dgm:t>
    </dgm:pt>
    <dgm:pt modelId="{47C5AA34-FAD7-4BF2-99EF-FBA9FE23BDB9}" type="sibTrans" cxnId="{72EBDA7D-F798-4D4F-BDA3-2AEFB0A63719}">
      <dgm:prSet/>
      <dgm:spPr/>
      <dgm:t>
        <a:bodyPr/>
        <a:lstStyle/>
        <a:p>
          <a:endParaRPr lang="ru-RU"/>
        </a:p>
      </dgm:t>
    </dgm:pt>
    <dgm:pt modelId="{DCD3E54D-45A4-4E65-B742-3E816FB9EAFB}">
      <dgm:prSet phldrT="[Текст]"/>
      <dgm:spPr/>
      <dgm:t>
        <a:bodyPr/>
        <a:lstStyle/>
        <a:p>
          <a:r>
            <a:rPr lang="ru-RU" dirty="0" err="1"/>
            <a:t>тетризолін</a:t>
          </a:r>
          <a:endParaRPr lang="ru-RU" dirty="0"/>
        </a:p>
      </dgm:t>
    </dgm:pt>
    <dgm:pt modelId="{76E99FE5-CFB5-4C9E-8E14-CD892C71F391}" type="parTrans" cxnId="{98C9652C-75E7-4FB5-9BCB-01BCAB03908C}">
      <dgm:prSet/>
      <dgm:spPr/>
      <dgm:t>
        <a:bodyPr/>
        <a:lstStyle/>
        <a:p>
          <a:endParaRPr lang="ru-RU"/>
        </a:p>
      </dgm:t>
    </dgm:pt>
    <dgm:pt modelId="{6DA8CE3B-ABF4-4991-A380-8AE52495E19F}" type="sibTrans" cxnId="{98C9652C-75E7-4FB5-9BCB-01BCAB03908C}">
      <dgm:prSet/>
      <dgm:spPr/>
      <dgm:t>
        <a:bodyPr/>
        <a:lstStyle/>
        <a:p>
          <a:endParaRPr lang="ru-RU"/>
        </a:p>
      </dgm:t>
    </dgm:pt>
    <dgm:pt modelId="{214790E0-810A-4352-AB51-DD8A14F9AFC1}">
      <dgm:prSet phldrT="[Текст]"/>
      <dgm:spPr/>
      <dgm:t>
        <a:bodyPr/>
        <a:lstStyle/>
        <a:p>
          <a:r>
            <a:rPr lang="ru-RU" dirty="0" err="1"/>
            <a:t>Системні</a:t>
          </a:r>
          <a:endParaRPr lang="ru-RU" dirty="0"/>
        </a:p>
      </dgm:t>
    </dgm:pt>
    <dgm:pt modelId="{4910078B-415B-46C8-B0A8-DACB64AA36D7}" type="parTrans" cxnId="{912A3A8E-1486-452D-AF23-BA530E684D6B}">
      <dgm:prSet/>
      <dgm:spPr/>
      <dgm:t>
        <a:bodyPr/>
        <a:lstStyle/>
        <a:p>
          <a:endParaRPr lang="ru-RU"/>
        </a:p>
      </dgm:t>
    </dgm:pt>
    <dgm:pt modelId="{95E868F4-3C85-406A-9EFF-268C5A8EBBB0}" type="sibTrans" cxnId="{912A3A8E-1486-452D-AF23-BA530E684D6B}">
      <dgm:prSet/>
      <dgm:spPr/>
      <dgm:t>
        <a:bodyPr/>
        <a:lstStyle/>
        <a:p>
          <a:endParaRPr lang="ru-RU"/>
        </a:p>
      </dgm:t>
    </dgm:pt>
    <dgm:pt modelId="{FEE92597-B5B3-4237-9956-F7FA4AA774E0}">
      <dgm:prSet phldrT="[Текст]"/>
      <dgm:spPr/>
      <dgm:t>
        <a:bodyPr/>
        <a:lstStyle/>
        <a:p>
          <a:r>
            <a:rPr lang="ru-RU" dirty="0" err="1"/>
            <a:t>ефедрин</a:t>
          </a:r>
          <a:endParaRPr lang="ru-RU" dirty="0"/>
        </a:p>
      </dgm:t>
    </dgm:pt>
    <dgm:pt modelId="{76FBBB1C-084E-4D89-90C4-CE1F204FA009}" type="parTrans" cxnId="{12BFB4FC-FA29-49EF-ADEB-B8F54718DC6D}">
      <dgm:prSet/>
      <dgm:spPr/>
      <dgm:t>
        <a:bodyPr/>
        <a:lstStyle/>
        <a:p>
          <a:endParaRPr lang="ru-RU"/>
        </a:p>
      </dgm:t>
    </dgm:pt>
    <dgm:pt modelId="{9F93BEC7-A343-4DD0-A831-E3C9814F315E}" type="sibTrans" cxnId="{12BFB4FC-FA29-49EF-ADEB-B8F54718DC6D}">
      <dgm:prSet/>
      <dgm:spPr/>
      <dgm:t>
        <a:bodyPr/>
        <a:lstStyle/>
        <a:p>
          <a:endParaRPr lang="ru-RU"/>
        </a:p>
      </dgm:t>
    </dgm:pt>
    <dgm:pt modelId="{BE02103D-E43B-4761-AD21-B60A7C5A773A}">
      <dgm:prSet phldrT="[Текст]"/>
      <dgm:spPr/>
      <dgm:t>
        <a:bodyPr/>
        <a:lstStyle/>
        <a:p>
          <a:r>
            <a:rPr lang="ru-RU" dirty="0" err="1"/>
            <a:t>псевдоефедрин</a:t>
          </a:r>
          <a:endParaRPr lang="ru-RU" dirty="0"/>
        </a:p>
      </dgm:t>
    </dgm:pt>
    <dgm:pt modelId="{61F19761-0859-4315-8510-40CE7E05DB8C}" type="parTrans" cxnId="{D3BA9AEF-100B-40AC-BE47-84BA82540093}">
      <dgm:prSet/>
      <dgm:spPr/>
      <dgm:t>
        <a:bodyPr/>
        <a:lstStyle/>
        <a:p>
          <a:endParaRPr lang="ru-RU"/>
        </a:p>
      </dgm:t>
    </dgm:pt>
    <dgm:pt modelId="{CD84E369-A41F-4CF7-A9D9-602D5FA1919C}" type="sibTrans" cxnId="{D3BA9AEF-100B-40AC-BE47-84BA82540093}">
      <dgm:prSet/>
      <dgm:spPr/>
      <dgm:t>
        <a:bodyPr/>
        <a:lstStyle/>
        <a:p>
          <a:endParaRPr lang="ru-RU"/>
        </a:p>
      </dgm:t>
    </dgm:pt>
    <dgm:pt modelId="{822923DD-7D9A-46DF-8464-43D63CD87B7D}">
      <dgm:prSet phldrT="[Текст]"/>
      <dgm:spPr/>
      <dgm:t>
        <a:bodyPr/>
        <a:lstStyle/>
        <a:p>
          <a:r>
            <a:rPr lang="ru-RU" dirty="0" err="1"/>
            <a:t>фінілефедрин</a:t>
          </a:r>
          <a:endParaRPr lang="ru-RU" dirty="0"/>
        </a:p>
      </dgm:t>
    </dgm:pt>
    <dgm:pt modelId="{FB30D40A-B4DC-41DA-BFBB-8E3718A8609F}" type="parTrans" cxnId="{8DA1A10B-F159-4599-ADA0-88B912D05493}">
      <dgm:prSet/>
      <dgm:spPr/>
      <dgm:t>
        <a:bodyPr/>
        <a:lstStyle/>
        <a:p>
          <a:endParaRPr lang="ru-RU"/>
        </a:p>
      </dgm:t>
    </dgm:pt>
    <dgm:pt modelId="{D75F0056-ECFD-45CE-86EC-3AC229A6B4FD}" type="sibTrans" cxnId="{8DA1A10B-F159-4599-ADA0-88B912D05493}">
      <dgm:prSet/>
      <dgm:spPr/>
      <dgm:t>
        <a:bodyPr/>
        <a:lstStyle/>
        <a:p>
          <a:endParaRPr lang="ru-RU"/>
        </a:p>
      </dgm:t>
    </dgm:pt>
    <dgm:pt modelId="{6816EABB-9910-4C0D-9EAA-690B484B5375}">
      <dgm:prSet phldrT="[Текст]"/>
      <dgm:spPr/>
      <dgm:t>
        <a:bodyPr/>
        <a:lstStyle/>
        <a:p>
          <a:r>
            <a:rPr lang="ru-RU" dirty="0" err="1"/>
            <a:t>інданазолін</a:t>
          </a:r>
          <a:endParaRPr lang="ru-RU" dirty="0"/>
        </a:p>
      </dgm:t>
    </dgm:pt>
    <dgm:pt modelId="{94A650DB-6E3F-4D3E-87C8-39A5C4E7B297}" type="parTrans" cxnId="{E5AA8A80-ADA7-41D9-A6DE-08BC20741EA5}">
      <dgm:prSet/>
      <dgm:spPr/>
      <dgm:t>
        <a:bodyPr/>
        <a:lstStyle/>
        <a:p>
          <a:endParaRPr lang="ru-RU"/>
        </a:p>
      </dgm:t>
    </dgm:pt>
    <dgm:pt modelId="{94293C51-2D5A-4F87-B59D-B1CFB888F353}" type="sibTrans" cxnId="{E5AA8A80-ADA7-41D9-A6DE-08BC20741EA5}">
      <dgm:prSet/>
      <dgm:spPr/>
      <dgm:t>
        <a:bodyPr/>
        <a:lstStyle/>
        <a:p>
          <a:endParaRPr lang="ru-RU"/>
        </a:p>
      </dgm:t>
    </dgm:pt>
    <dgm:pt modelId="{5475F459-EE68-4820-AE8D-D90118873689}" type="pres">
      <dgm:prSet presAssocID="{31AF3681-88FE-4007-B7A8-389D396729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B5E13C0-B7D2-4B54-884A-9B05ABF44E5B}" type="pres">
      <dgm:prSet presAssocID="{99819059-95C9-47CA-9191-B223BD5748BB}" presName="root" presStyleCnt="0"/>
      <dgm:spPr/>
    </dgm:pt>
    <dgm:pt modelId="{659098DA-A13A-4EF2-847D-37E2D5C16C5E}" type="pres">
      <dgm:prSet presAssocID="{99819059-95C9-47CA-9191-B223BD5748BB}" presName="rootComposite" presStyleCnt="0"/>
      <dgm:spPr/>
    </dgm:pt>
    <dgm:pt modelId="{0D48F074-854E-4018-91BB-A9C03D597695}" type="pres">
      <dgm:prSet presAssocID="{99819059-95C9-47CA-9191-B223BD5748BB}" presName="rootText" presStyleLbl="node1" presStyleIdx="0" presStyleCnt="2" custScaleX="152648" custLinFactNeighborY="-2379"/>
      <dgm:spPr/>
      <dgm:t>
        <a:bodyPr/>
        <a:lstStyle/>
        <a:p>
          <a:endParaRPr lang="ru-RU"/>
        </a:p>
      </dgm:t>
    </dgm:pt>
    <dgm:pt modelId="{038C9491-CF0D-4DEC-8976-17A9E94959A3}" type="pres">
      <dgm:prSet presAssocID="{99819059-95C9-47CA-9191-B223BD5748BB}" presName="rootConnector" presStyleLbl="node1" presStyleIdx="0" presStyleCnt="2"/>
      <dgm:spPr/>
      <dgm:t>
        <a:bodyPr/>
        <a:lstStyle/>
        <a:p>
          <a:endParaRPr lang="ru-RU"/>
        </a:p>
      </dgm:t>
    </dgm:pt>
    <dgm:pt modelId="{EC8F4DB7-0068-4B34-86B6-66EAB9732E8C}" type="pres">
      <dgm:prSet presAssocID="{99819059-95C9-47CA-9191-B223BD5748BB}" presName="childShape" presStyleCnt="0"/>
      <dgm:spPr/>
    </dgm:pt>
    <dgm:pt modelId="{D38BC487-95B9-46F7-88F9-4522D43333C6}" type="pres">
      <dgm:prSet presAssocID="{1837E549-F00A-47C4-8F15-FAF9C7576BFB}" presName="Name13" presStyleLbl="parChTrans1D2" presStyleIdx="0" presStyleCnt="6"/>
      <dgm:spPr/>
      <dgm:t>
        <a:bodyPr/>
        <a:lstStyle/>
        <a:p>
          <a:endParaRPr lang="ru-RU"/>
        </a:p>
      </dgm:t>
    </dgm:pt>
    <dgm:pt modelId="{079473F6-349C-4276-9105-8F5EA83425FF}" type="pres">
      <dgm:prSet presAssocID="{425C7D50-840C-4D26-B8EA-886B3B75422F}" presName="childText" presStyleLbl="bgAcc1" presStyleIdx="0" presStyleCnt="6" custScaleX="157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C1FF9-D6B6-45DD-9471-9C41D4D84EF7}" type="pres">
      <dgm:prSet presAssocID="{76E99FE5-CFB5-4C9E-8E14-CD892C71F391}" presName="Name13" presStyleLbl="parChTrans1D2" presStyleIdx="1" presStyleCnt="6"/>
      <dgm:spPr/>
      <dgm:t>
        <a:bodyPr/>
        <a:lstStyle/>
        <a:p>
          <a:endParaRPr lang="ru-RU"/>
        </a:p>
      </dgm:t>
    </dgm:pt>
    <dgm:pt modelId="{1906C6C0-3B33-4182-A996-89A44F547A92}" type="pres">
      <dgm:prSet presAssocID="{DCD3E54D-45A4-4E65-B742-3E816FB9EAFB}" presName="childText" presStyleLbl="bgAcc1" presStyleIdx="1" presStyleCnt="6" custScaleX="156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29672-DEF5-4FA7-A98C-12D22708BC83}" type="pres">
      <dgm:prSet presAssocID="{94A650DB-6E3F-4D3E-87C8-39A5C4E7B297}" presName="Name13" presStyleLbl="parChTrans1D2" presStyleIdx="2" presStyleCnt="6"/>
      <dgm:spPr/>
      <dgm:t>
        <a:bodyPr/>
        <a:lstStyle/>
        <a:p>
          <a:endParaRPr lang="ru-RU"/>
        </a:p>
      </dgm:t>
    </dgm:pt>
    <dgm:pt modelId="{4D4BEFE9-9C15-4F9B-B522-567E05A41581}" type="pres">
      <dgm:prSet presAssocID="{6816EABB-9910-4C0D-9EAA-690B484B5375}" presName="childText" presStyleLbl="bgAcc1" presStyleIdx="2" presStyleCnt="6" custScaleX="157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7C962-ED2E-451C-BE29-E5F80A2C0548}" type="pres">
      <dgm:prSet presAssocID="{214790E0-810A-4352-AB51-DD8A14F9AFC1}" presName="root" presStyleCnt="0"/>
      <dgm:spPr/>
    </dgm:pt>
    <dgm:pt modelId="{93D8D8ED-F1E1-4DC0-ADD9-F0C5F37C0A2D}" type="pres">
      <dgm:prSet presAssocID="{214790E0-810A-4352-AB51-DD8A14F9AFC1}" presName="rootComposite" presStyleCnt="0"/>
      <dgm:spPr/>
    </dgm:pt>
    <dgm:pt modelId="{4B5DC428-BCD3-464D-9313-29FF5FF3829F}" type="pres">
      <dgm:prSet presAssocID="{214790E0-810A-4352-AB51-DD8A14F9AFC1}" presName="rootText" presStyleLbl="node1" presStyleIdx="1" presStyleCnt="2" custScaleX="144237"/>
      <dgm:spPr/>
      <dgm:t>
        <a:bodyPr/>
        <a:lstStyle/>
        <a:p>
          <a:endParaRPr lang="ru-RU"/>
        </a:p>
      </dgm:t>
    </dgm:pt>
    <dgm:pt modelId="{551ACB0E-46E7-4E08-BFE1-7374D89D5C4A}" type="pres">
      <dgm:prSet presAssocID="{214790E0-810A-4352-AB51-DD8A14F9AFC1}" presName="rootConnector" presStyleLbl="node1" presStyleIdx="1" presStyleCnt="2"/>
      <dgm:spPr/>
      <dgm:t>
        <a:bodyPr/>
        <a:lstStyle/>
        <a:p>
          <a:endParaRPr lang="ru-RU"/>
        </a:p>
      </dgm:t>
    </dgm:pt>
    <dgm:pt modelId="{E8F4A5E5-21F9-4A69-A0F2-9F39F63AB6C8}" type="pres">
      <dgm:prSet presAssocID="{214790E0-810A-4352-AB51-DD8A14F9AFC1}" presName="childShape" presStyleCnt="0"/>
      <dgm:spPr/>
    </dgm:pt>
    <dgm:pt modelId="{1876B514-3E90-4156-AB65-C9E4908BAFBE}" type="pres">
      <dgm:prSet presAssocID="{76FBBB1C-084E-4D89-90C4-CE1F204FA009}" presName="Name13" presStyleLbl="parChTrans1D2" presStyleIdx="3" presStyleCnt="6"/>
      <dgm:spPr/>
      <dgm:t>
        <a:bodyPr/>
        <a:lstStyle/>
        <a:p>
          <a:endParaRPr lang="ru-RU"/>
        </a:p>
      </dgm:t>
    </dgm:pt>
    <dgm:pt modelId="{A033AF1F-EB8A-4074-9F7E-374FB4A9E942}" type="pres">
      <dgm:prSet presAssocID="{FEE92597-B5B3-4237-9956-F7FA4AA774E0}" presName="childText" presStyleLbl="bgAcc1" presStyleIdx="3" presStyleCnt="6" custScaleX="152181" custLinFactNeighborX="-1284" custLinFactNeighborY="-2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F4C0E-EB68-48CB-8456-16C394B99C10}" type="pres">
      <dgm:prSet presAssocID="{61F19761-0859-4315-8510-40CE7E05DB8C}" presName="Name13" presStyleLbl="parChTrans1D2" presStyleIdx="4" presStyleCnt="6"/>
      <dgm:spPr/>
      <dgm:t>
        <a:bodyPr/>
        <a:lstStyle/>
        <a:p>
          <a:endParaRPr lang="ru-RU"/>
        </a:p>
      </dgm:t>
    </dgm:pt>
    <dgm:pt modelId="{73AAC9D9-90D4-46C0-988C-F82150DEA40F}" type="pres">
      <dgm:prSet presAssocID="{BE02103D-E43B-4761-AD21-B60A7C5A773A}" presName="childText" presStyleLbl="bgAcc1" presStyleIdx="4" presStyleCnt="6" custScaleX="152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EEC869-9058-442C-9AB5-630E56AC84ED}" type="pres">
      <dgm:prSet presAssocID="{FB30D40A-B4DC-41DA-BFBB-8E3718A8609F}" presName="Name13" presStyleLbl="parChTrans1D2" presStyleIdx="5" presStyleCnt="6"/>
      <dgm:spPr/>
      <dgm:t>
        <a:bodyPr/>
        <a:lstStyle/>
        <a:p>
          <a:endParaRPr lang="ru-RU"/>
        </a:p>
      </dgm:t>
    </dgm:pt>
    <dgm:pt modelId="{42AFFDC5-59E3-41E5-853A-9A20CA5EC7B5}" type="pres">
      <dgm:prSet presAssocID="{822923DD-7D9A-46DF-8464-43D63CD87B7D}" presName="childText" presStyleLbl="bgAcc1" presStyleIdx="5" presStyleCnt="6" custScaleX="150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D439D6-BE2F-4A79-B58C-033F3C2E17AD}" type="presOf" srcId="{6816EABB-9910-4C0D-9EAA-690B484B5375}" destId="{4D4BEFE9-9C15-4F9B-B522-567E05A41581}" srcOrd="0" destOrd="0" presId="urn:microsoft.com/office/officeart/2005/8/layout/hierarchy3"/>
    <dgm:cxn modelId="{781654D1-E1CA-4FB6-B05E-AACB435C42AB}" type="presOf" srcId="{214790E0-810A-4352-AB51-DD8A14F9AFC1}" destId="{4B5DC428-BCD3-464D-9313-29FF5FF3829F}" srcOrd="0" destOrd="0" presId="urn:microsoft.com/office/officeart/2005/8/layout/hierarchy3"/>
    <dgm:cxn modelId="{06B44EEB-CA64-47AC-A969-FF6A71564C3F}" type="presOf" srcId="{FB30D40A-B4DC-41DA-BFBB-8E3718A8609F}" destId="{CDEEC869-9058-442C-9AB5-630E56AC84ED}" srcOrd="0" destOrd="0" presId="urn:microsoft.com/office/officeart/2005/8/layout/hierarchy3"/>
    <dgm:cxn modelId="{56ACCEF0-B982-449D-AF78-FE02AA8D2A06}" type="presOf" srcId="{1837E549-F00A-47C4-8F15-FAF9C7576BFB}" destId="{D38BC487-95B9-46F7-88F9-4522D43333C6}" srcOrd="0" destOrd="0" presId="urn:microsoft.com/office/officeart/2005/8/layout/hierarchy3"/>
    <dgm:cxn modelId="{8DA1A10B-F159-4599-ADA0-88B912D05493}" srcId="{214790E0-810A-4352-AB51-DD8A14F9AFC1}" destId="{822923DD-7D9A-46DF-8464-43D63CD87B7D}" srcOrd="2" destOrd="0" parTransId="{FB30D40A-B4DC-41DA-BFBB-8E3718A8609F}" sibTransId="{D75F0056-ECFD-45CE-86EC-3AC229A6B4FD}"/>
    <dgm:cxn modelId="{927ABDE6-71AE-4AD3-8CCE-248981B718CB}" type="presOf" srcId="{31AF3681-88FE-4007-B7A8-389D396729FC}" destId="{5475F459-EE68-4820-AE8D-D90118873689}" srcOrd="0" destOrd="0" presId="urn:microsoft.com/office/officeart/2005/8/layout/hierarchy3"/>
    <dgm:cxn modelId="{98C9652C-75E7-4FB5-9BCB-01BCAB03908C}" srcId="{99819059-95C9-47CA-9191-B223BD5748BB}" destId="{DCD3E54D-45A4-4E65-B742-3E816FB9EAFB}" srcOrd="1" destOrd="0" parTransId="{76E99FE5-CFB5-4C9E-8E14-CD892C71F391}" sibTransId="{6DA8CE3B-ABF4-4991-A380-8AE52495E19F}"/>
    <dgm:cxn modelId="{A256290D-644C-4DCA-A21A-19CBEE0738E1}" type="presOf" srcId="{822923DD-7D9A-46DF-8464-43D63CD87B7D}" destId="{42AFFDC5-59E3-41E5-853A-9A20CA5EC7B5}" srcOrd="0" destOrd="0" presId="urn:microsoft.com/office/officeart/2005/8/layout/hierarchy3"/>
    <dgm:cxn modelId="{3D8263B0-4729-4447-A8C9-1EF484875654}" srcId="{31AF3681-88FE-4007-B7A8-389D396729FC}" destId="{99819059-95C9-47CA-9191-B223BD5748BB}" srcOrd="0" destOrd="0" parTransId="{6D5B2C0F-D3DE-4CF7-B7DB-17E2E6601C9D}" sibTransId="{9D357757-9AD2-4306-A302-1D48443379D8}"/>
    <dgm:cxn modelId="{67E7CB83-5B1C-41A9-A80A-EAA9DB917371}" type="presOf" srcId="{76FBBB1C-084E-4D89-90C4-CE1F204FA009}" destId="{1876B514-3E90-4156-AB65-C9E4908BAFBE}" srcOrd="0" destOrd="0" presId="urn:microsoft.com/office/officeart/2005/8/layout/hierarchy3"/>
    <dgm:cxn modelId="{AA06B4B6-4EF4-4448-9DE7-8C603DC28009}" type="presOf" srcId="{425C7D50-840C-4D26-B8EA-886B3B75422F}" destId="{079473F6-349C-4276-9105-8F5EA83425FF}" srcOrd="0" destOrd="0" presId="urn:microsoft.com/office/officeart/2005/8/layout/hierarchy3"/>
    <dgm:cxn modelId="{D3BA9AEF-100B-40AC-BE47-84BA82540093}" srcId="{214790E0-810A-4352-AB51-DD8A14F9AFC1}" destId="{BE02103D-E43B-4761-AD21-B60A7C5A773A}" srcOrd="1" destOrd="0" parTransId="{61F19761-0859-4315-8510-40CE7E05DB8C}" sibTransId="{CD84E369-A41F-4CF7-A9D9-602D5FA1919C}"/>
    <dgm:cxn modelId="{5C9F7D32-DA1D-4CBB-8688-5F218707DFE2}" type="presOf" srcId="{214790E0-810A-4352-AB51-DD8A14F9AFC1}" destId="{551ACB0E-46E7-4E08-BFE1-7374D89D5C4A}" srcOrd="1" destOrd="0" presId="urn:microsoft.com/office/officeart/2005/8/layout/hierarchy3"/>
    <dgm:cxn modelId="{555D5EE2-CA37-4914-AE19-883B42948CEE}" type="presOf" srcId="{99819059-95C9-47CA-9191-B223BD5748BB}" destId="{038C9491-CF0D-4DEC-8976-17A9E94959A3}" srcOrd="1" destOrd="0" presId="urn:microsoft.com/office/officeart/2005/8/layout/hierarchy3"/>
    <dgm:cxn modelId="{54D56F5A-B453-4009-9CC2-9132425D4EF5}" type="presOf" srcId="{FEE92597-B5B3-4237-9956-F7FA4AA774E0}" destId="{A033AF1F-EB8A-4074-9F7E-374FB4A9E942}" srcOrd="0" destOrd="0" presId="urn:microsoft.com/office/officeart/2005/8/layout/hierarchy3"/>
    <dgm:cxn modelId="{D1A603DE-CBDB-4AEC-B9E4-D507003714C9}" type="presOf" srcId="{99819059-95C9-47CA-9191-B223BD5748BB}" destId="{0D48F074-854E-4018-91BB-A9C03D597695}" srcOrd="0" destOrd="0" presId="urn:microsoft.com/office/officeart/2005/8/layout/hierarchy3"/>
    <dgm:cxn modelId="{9B26AF1E-84D7-4DBF-BEB2-CCF858071CAC}" type="presOf" srcId="{BE02103D-E43B-4761-AD21-B60A7C5A773A}" destId="{73AAC9D9-90D4-46C0-988C-F82150DEA40F}" srcOrd="0" destOrd="0" presId="urn:microsoft.com/office/officeart/2005/8/layout/hierarchy3"/>
    <dgm:cxn modelId="{912A3A8E-1486-452D-AF23-BA530E684D6B}" srcId="{31AF3681-88FE-4007-B7A8-389D396729FC}" destId="{214790E0-810A-4352-AB51-DD8A14F9AFC1}" srcOrd="1" destOrd="0" parTransId="{4910078B-415B-46C8-B0A8-DACB64AA36D7}" sibTransId="{95E868F4-3C85-406A-9EFF-268C5A8EBBB0}"/>
    <dgm:cxn modelId="{03DB5304-CEFF-47A3-A02B-192A6A8895CC}" type="presOf" srcId="{61F19761-0859-4315-8510-40CE7E05DB8C}" destId="{448F4C0E-EB68-48CB-8456-16C394B99C10}" srcOrd="0" destOrd="0" presId="urn:microsoft.com/office/officeart/2005/8/layout/hierarchy3"/>
    <dgm:cxn modelId="{E5AA8A80-ADA7-41D9-A6DE-08BC20741EA5}" srcId="{99819059-95C9-47CA-9191-B223BD5748BB}" destId="{6816EABB-9910-4C0D-9EAA-690B484B5375}" srcOrd="2" destOrd="0" parTransId="{94A650DB-6E3F-4D3E-87C8-39A5C4E7B297}" sibTransId="{94293C51-2D5A-4F87-B59D-B1CFB888F353}"/>
    <dgm:cxn modelId="{72EBDA7D-F798-4D4F-BDA3-2AEFB0A63719}" srcId="{99819059-95C9-47CA-9191-B223BD5748BB}" destId="{425C7D50-840C-4D26-B8EA-886B3B75422F}" srcOrd="0" destOrd="0" parTransId="{1837E549-F00A-47C4-8F15-FAF9C7576BFB}" sibTransId="{47C5AA34-FAD7-4BF2-99EF-FBA9FE23BDB9}"/>
    <dgm:cxn modelId="{514C8A34-DBF9-4353-98BA-9DA0AE181E6F}" type="presOf" srcId="{94A650DB-6E3F-4D3E-87C8-39A5C4E7B297}" destId="{E5929672-DEF5-4FA7-A98C-12D22708BC83}" srcOrd="0" destOrd="0" presId="urn:microsoft.com/office/officeart/2005/8/layout/hierarchy3"/>
    <dgm:cxn modelId="{5F01DAD6-1531-40B5-AF5A-87F43583225A}" type="presOf" srcId="{76E99FE5-CFB5-4C9E-8E14-CD892C71F391}" destId="{B8DC1FF9-D6B6-45DD-9471-9C41D4D84EF7}" srcOrd="0" destOrd="0" presId="urn:microsoft.com/office/officeart/2005/8/layout/hierarchy3"/>
    <dgm:cxn modelId="{12BFB4FC-FA29-49EF-ADEB-B8F54718DC6D}" srcId="{214790E0-810A-4352-AB51-DD8A14F9AFC1}" destId="{FEE92597-B5B3-4237-9956-F7FA4AA774E0}" srcOrd="0" destOrd="0" parTransId="{76FBBB1C-084E-4D89-90C4-CE1F204FA009}" sibTransId="{9F93BEC7-A343-4DD0-A831-E3C9814F315E}"/>
    <dgm:cxn modelId="{5F1656AF-FD84-470C-8A3A-45DC5B42FC0C}" type="presOf" srcId="{DCD3E54D-45A4-4E65-B742-3E816FB9EAFB}" destId="{1906C6C0-3B33-4182-A996-89A44F547A92}" srcOrd="0" destOrd="0" presId="urn:microsoft.com/office/officeart/2005/8/layout/hierarchy3"/>
    <dgm:cxn modelId="{36F3C1D8-8930-49C5-88BF-E524B5BAFF0C}" type="presParOf" srcId="{5475F459-EE68-4820-AE8D-D90118873689}" destId="{DB5E13C0-B7D2-4B54-884A-9B05ABF44E5B}" srcOrd="0" destOrd="0" presId="urn:microsoft.com/office/officeart/2005/8/layout/hierarchy3"/>
    <dgm:cxn modelId="{9C7A37A4-36A2-4113-B89D-72CDC3D1A23A}" type="presParOf" srcId="{DB5E13C0-B7D2-4B54-884A-9B05ABF44E5B}" destId="{659098DA-A13A-4EF2-847D-37E2D5C16C5E}" srcOrd="0" destOrd="0" presId="urn:microsoft.com/office/officeart/2005/8/layout/hierarchy3"/>
    <dgm:cxn modelId="{DE364A40-8076-45BA-887A-E0E63529304B}" type="presParOf" srcId="{659098DA-A13A-4EF2-847D-37E2D5C16C5E}" destId="{0D48F074-854E-4018-91BB-A9C03D597695}" srcOrd="0" destOrd="0" presId="urn:microsoft.com/office/officeart/2005/8/layout/hierarchy3"/>
    <dgm:cxn modelId="{1E7ED02A-C5EE-4A8D-957E-03760BAD88C6}" type="presParOf" srcId="{659098DA-A13A-4EF2-847D-37E2D5C16C5E}" destId="{038C9491-CF0D-4DEC-8976-17A9E94959A3}" srcOrd="1" destOrd="0" presId="urn:microsoft.com/office/officeart/2005/8/layout/hierarchy3"/>
    <dgm:cxn modelId="{7CB7A4DF-ED53-40C8-872D-8BF16574644D}" type="presParOf" srcId="{DB5E13C0-B7D2-4B54-884A-9B05ABF44E5B}" destId="{EC8F4DB7-0068-4B34-86B6-66EAB9732E8C}" srcOrd="1" destOrd="0" presId="urn:microsoft.com/office/officeart/2005/8/layout/hierarchy3"/>
    <dgm:cxn modelId="{1E61235F-29D1-4457-8A50-8A93E70339A0}" type="presParOf" srcId="{EC8F4DB7-0068-4B34-86B6-66EAB9732E8C}" destId="{D38BC487-95B9-46F7-88F9-4522D43333C6}" srcOrd="0" destOrd="0" presId="urn:microsoft.com/office/officeart/2005/8/layout/hierarchy3"/>
    <dgm:cxn modelId="{A431AA01-5F25-4B22-A202-22815D00FE89}" type="presParOf" srcId="{EC8F4DB7-0068-4B34-86B6-66EAB9732E8C}" destId="{079473F6-349C-4276-9105-8F5EA83425FF}" srcOrd="1" destOrd="0" presId="urn:microsoft.com/office/officeart/2005/8/layout/hierarchy3"/>
    <dgm:cxn modelId="{C593F62A-2F48-4C6E-9C3D-DC76084E829B}" type="presParOf" srcId="{EC8F4DB7-0068-4B34-86B6-66EAB9732E8C}" destId="{B8DC1FF9-D6B6-45DD-9471-9C41D4D84EF7}" srcOrd="2" destOrd="0" presId="urn:microsoft.com/office/officeart/2005/8/layout/hierarchy3"/>
    <dgm:cxn modelId="{5752128E-930D-4E50-B97C-A02D2783B8B6}" type="presParOf" srcId="{EC8F4DB7-0068-4B34-86B6-66EAB9732E8C}" destId="{1906C6C0-3B33-4182-A996-89A44F547A92}" srcOrd="3" destOrd="0" presId="urn:microsoft.com/office/officeart/2005/8/layout/hierarchy3"/>
    <dgm:cxn modelId="{FF238DB6-B433-41D6-8F9D-A08A5034D15F}" type="presParOf" srcId="{EC8F4DB7-0068-4B34-86B6-66EAB9732E8C}" destId="{E5929672-DEF5-4FA7-A98C-12D22708BC83}" srcOrd="4" destOrd="0" presId="urn:microsoft.com/office/officeart/2005/8/layout/hierarchy3"/>
    <dgm:cxn modelId="{5F431CB9-E7E1-44F1-BDC9-DB8BB09F854A}" type="presParOf" srcId="{EC8F4DB7-0068-4B34-86B6-66EAB9732E8C}" destId="{4D4BEFE9-9C15-4F9B-B522-567E05A41581}" srcOrd="5" destOrd="0" presId="urn:microsoft.com/office/officeart/2005/8/layout/hierarchy3"/>
    <dgm:cxn modelId="{63C82F43-CAEE-477B-861C-68B6607F9807}" type="presParOf" srcId="{5475F459-EE68-4820-AE8D-D90118873689}" destId="{B057C962-ED2E-451C-BE29-E5F80A2C0548}" srcOrd="1" destOrd="0" presId="urn:microsoft.com/office/officeart/2005/8/layout/hierarchy3"/>
    <dgm:cxn modelId="{CB3EAB85-2A00-49D6-990A-85D5BACD0F1E}" type="presParOf" srcId="{B057C962-ED2E-451C-BE29-E5F80A2C0548}" destId="{93D8D8ED-F1E1-4DC0-ADD9-F0C5F37C0A2D}" srcOrd="0" destOrd="0" presId="urn:microsoft.com/office/officeart/2005/8/layout/hierarchy3"/>
    <dgm:cxn modelId="{5BA63E89-1901-4A8C-87DB-934D01F04C79}" type="presParOf" srcId="{93D8D8ED-F1E1-4DC0-ADD9-F0C5F37C0A2D}" destId="{4B5DC428-BCD3-464D-9313-29FF5FF3829F}" srcOrd="0" destOrd="0" presId="urn:microsoft.com/office/officeart/2005/8/layout/hierarchy3"/>
    <dgm:cxn modelId="{2C0E7748-BA65-4E2F-9276-F9B00D773A0B}" type="presParOf" srcId="{93D8D8ED-F1E1-4DC0-ADD9-F0C5F37C0A2D}" destId="{551ACB0E-46E7-4E08-BFE1-7374D89D5C4A}" srcOrd="1" destOrd="0" presId="urn:microsoft.com/office/officeart/2005/8/layout/hierarchy3"/>
    <dgm:cxn modelId="{1971115B-DD22-4964-B1A5-CD65E1DFB564}" type="presParOf" srcId="{B057C962-ED2E-451C-BE29-E5F80A2C0548}" destId="{E8F4A5E5-21F9-4A69-A0F2-9F39F63AB6C8}" srcOrd="1" destOrd="0" presId="urn:microsoft.com/office/officeart/2005/8/layout/hierarchy3"/>
    <dgm:cxn modelId="{EF134D2D-B316-49DF-9A00-90B600404E7D}" type="presParOf" srcId="{E8F4A5E5-21F9-4A69-A0F2-9F39F63AB6C8}" destId="{1876B514-3E90-4156-AB65-C9E4908BAFBE}" srcOrd="0" destOrd="0" presId="urn:microsoft.com/office/officeart/2005/8/layout/hierarchy3"/>
    <dgm:cxn modelId="{A38D461D-EDA0-479B-955F-17847AA15165}" type="presParOf" srcId="{E8F4A5E5-21F9-4A69-A0F2-9F39F63AB6C8}" destId="{A033AF1F-EB8A-4074-9F7E-374FB4A9E942}" srcOrd="1" destOrd="0" presId="urn:microsoft.com/office/officeart/2005/8/layout/hierarchy3"/>
    <dgm:cxn modelId="{1F26CFB3-6D29-40DD-9188-B6C5F9242EF6}" type="presParOf" srcId="{E8F4A5E5-21F9-4A69-A0F2-9F39F63AB6C8}" destId="{448F4C0E-EB68-48CB-8456-16C394B99C10}" srcOrd="2" destOrd="0" presId="urn:microsoft.com/office/officeart/2005/8/layout/hierarchy3"/>
    <dgm:cxn modelId="{E9E71E83-2FF6-4C96-B98C-F095C440C462}" type="presParOf" srcId="{E8F4A5E5-21F9-4A69-A0F2-9F39F63AB6C8}" destId="{73AAC9D9-90D4-46C0-988C-F82150DEA40F}" srcOrd="3" destOrd="0" presId="urn:microsoft.com/office/officeart/2005/8/layout/hierarchy3"/>
    <dgm:cxn modelId="{7E7E66FE-855A-4689-A848-8DB5573F16A2}" type="presParOf" srcId="{E8F4A5E5-21F9-4A69-A0F2-9F39F63AB6C8}" destId="{CDEEC869-9058-442C-9AB5-630E56AC84ED}" srcOrd="4" destOrd="0" presId="urn:microsoft.com/office/officeart/2005/8/layout/hierarchy3"/>
    <dgm:cxn modelId="{90387427-3FB5-41D5-B8F0-166226776AA9}" type="presParOf" srcId="{E8F4A5E5-21F9-4A69-A0F2-9F39F63AB6C8}" destId="{42AFFDC5-59E3-41E5-853A-9A20CA5EC7B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B9D3A0-5A2F-4B37-9E52-5C90A5701088}" type="doc">
      <dgm:prSet loTypeId="urn:microsoft.com/office/officeart/2005/8/layout/vList2" loCatId="list" qsTypeId="urn:microsoft.com/office/officeart/2005/8/quickstyle/simple4" qsCatId="simple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99E308D3-9EB8-4B0A-A48C-4694B97AFB1C}">
      <dgm:prSet phldrT="[Текст]"/>
      <dgm:spPr/>
      <dgm:t>
        <a:bodyPr/>
        <a:lstStyle/>
        <a:p>
          <a:r>
            <a:rPr lang="ru-RU" dirty="0" err="1"/>
            <a:t>Промивання</a:t>
          </a:r>
          <a:r>
            <a:rPr lang="ru-RU" dirty="0"/>
            <a:t> носу з </a:t>
          </a:r>
          <a:r>
            <a:rPr lang="ru-RU" dirty="0" err="1"/>
            <a:t>піпетки</a:t>
          </a:r>
          <a:r>
            <a:rPr lang="ru-RU" dirty="0"/>
            <a:t> </a:t>
          </a:r>
          <a:r>
            <a:rPr lang="ru-RU" dirty="0" err="1"/>
            <a:t>фізіологічним</a:t>
          </a:r>
          <a:r>
            <a:rPr lang="ru-RU" dirty="0"/>
            <a:t> </a:t>
          </a:r>
          <a:r>
            <a:rPr lang="ru-RU" dirty="0" err="1"/>
            <a:t>розчином</a:t>
          </a:r>
          <a:endParaRPr lang="ru-RU" dirty="0"/>
        </a:p>
      </dgm:t>
    </dgm:pt>
    <dgm:pt modelId="{E16B9E8E-EECA-4403-B396-51E881366146}" type="parTrans" cxnId="{ECDB828A-1206-458B-957E-5AD54C006B84}">
      <dgm:prSet/>
      <dgm:spPr/>
      <dgm:t>
        <a:bodyPr/>
        <a:lstStyle/>
        <a:p>
          <a:endParaRPr lang="ru-RU"/>
        </a:p>
      </dgm:t>
    </dgm:pt>
    <dgm:pt modelId="{AB787E53-0ED5-47A8-8453-F4D4A155AD39}" type="sibTrans" cxnId="{ECDB828A-1206-458B-957E-5AD54C006B84}">
      <dgm:prSet/>
      <dgm:spPr/>
      <dgm:t>
        <a:bodyPr/>
        <a:lstStyle/>
        <a:p>
          <a:endParaRPr lang="ru-RU"/>
        </a:p>
      </dgm:t>
    </dgm:pt>
    <dgm:pt modelId="{8B160B56-CD37-4517-B090-89D64FA48DE1}">
      <dgm:prSet phldrT="[Текст]"/>
      <dgm:spPr/>
      <dgm:t>
        <a:bodyPr/>
        <a:lstStyle/>
        <a:p>
          <a:r>
            <a:rPr lang="ru-RU" dirty="0" err="1"/>
            <a:t>Судинозвужувальні</a:t>
          </a:r>
          <a:r>
            <a:rPr lang="ru-RU" dirty="0"/>
            <a:t> </a:t>
          </a:r>
          <a:r>
            <a:rPr lang="ru-RU" dirty="0" err="1"/>
            <a:t>краплі</a:t>
          </a:r>
          <a:endParaRPr lang="ru-RU" dirty="0"/>
        </a:p>
      </dgm:t>
    </dgm:pt>
    <dgm:pt modelId="{D3FBB721-0DD2-4D4C-B39C-120424C36B55}" type="parTrans" cxnId="{250A9F27-03DF-4A40-8B9D-1F702DBA3062}">
      <dgm:prSet/>
      <dgm:spPr/>
      <dgm:t>
        <a:bodyPr/>
        <a:lstStyle/>
        <a:p>
          <a:endParaRPr lang="ru-RU"/>
        </a:p>
      </dgm:t>
    </dgm:pt>
    <dgm:pt modelId="{9B72BF6C-D001-49A8-9C33-B181D1A65C05}" type="sibTrans" cxnId="{250A9F27-03DF-4A40-8B9D-1F702DBA3062}">
      <dgm:prSet/>
      <dgm:spPr/>
      <dgm:t>
        <a:bodyPr/>
        <a:lstStyle/>
        <a:p>
          <a:endParaRPr lang="ru-RU"/>
        </a:p>
      </dgm:t>
    </dgm:pt>
    <dgm:pt modelId="{77D428E5-8358-4932-AE44-1F8D714AD685}">
      <dgm:prSet phldrT="[Текст]"/>
      <dgm:spPr/>
      <dgm:t>
        <a:bodyPr/>
        <a:lstStyle/>
        <a:p>
          <a:r>
            <a:rPr lang="ru-RU" dirty="0" err="1"/>
            <a:t>Інгаляції</a:t>
          </a:r>
          <a:endParaRPr lang="ru-RU" dirty="0"/>
        </a:p>
      </dgm:t>
    </dgm:pt>
    <dgm:pt modelId="{F4807B78-4AF1-4561-AE5C-DF4D484F16EB}" type="parTrans" cxnId="{46FB5EAC-8EF3-47DE-9B5D-E43A3A509CD5}">
      <dgm:prSet/>
      <dgm:spPr/>
      <dgm:t>
        <a:bodyPr/>
        <a:lstStyle/>
        <a:p>
          <a:endParaRPr lang="ru-RU"/>
        </a:p>
      </dgm:t>
    </dgm:pt>
    <dgm:pt modelId="{C308969D-6F1E-4DD2-B689-5122E2F6C82C}" type="sibTrans" cxnId="{46FB5EAC-8EF3-47DE-9B5D-E43A3A509CD5}">
      <dgm:prSet/>
      <dgm:spPr/>
      <dgm:t>
        <a:bodyPr/>
        <a:lstStyle/>
        <a:p>
          <a:endParaRPr lang="ru-RU"/>
        </a:p>
      </dgm:t>
    </dgm:pt>
    <dgm:pt modelId="{42183C7E-68B7-4413-8F22-F4555832BE9A}">
      <dgm:prSet phldrT="[Текст]"/>
      <dgm:spPr/>
      <dgm:t>
        <a:bodyPr/>
        <a:lstStyle/>
        <a:p>
          <a:r>
            <a:rPr lang="ru-RU" dirty="0" err="1"/>
            <a:t>Комбіновані</a:t>
          </a:r>
          <a:r>
            <a:rPr lang="ru-RU" dirty="0"/>
            <a:t> </a:t>
          </a:r>
          <a:r>
            <a:rPr lang="ru-RU" dirty="0" err="1"/>
            <a:t>пероральні</a:t>
          </a:r>
          <a:r>
            <a:rPr lang="ru-RU" dirty="0"/>
            <a:t> </a:t>
          </a:r>
          <a:r>
            <a:rPr lang="ru-RU" dirty="0" err="1"/>
            <a:t>препарати</a:t>
          </a:r>
          <a:endParaRPr lang="ru-RU" dirty="0"/>
        </a:p>
      </dgm:t>
    </dgm:pt>
    <dgm:pt modelId="{A8EEC81A-A81C-4229-809D-DBB673303B30}" type="parTrans" cxnId="{F2D13A8B-95C8-4E3A-8AD8-8DA6C6ADA2A6}">
      <dgm:prSet/>
      <dgm:spPr/>
      <dgm:t>
        <a:bodyPr/>
        <a:lstStyle/>
        <a:p>
          <a:endParaRPr lang="ru-RU"/>
        </a:p>
      </dgm:t>
    </dgm:pt>
    <dgm:pt modelId="{1D97A441-EA8C-42A3-8FA3-D3F37200C120}" type="sibTrans" cxnId="{F2D13A8B-95C8-4E3A-8AD8-8DA6C6ADA2A6}">
      <dgm:prSet/>
      <dgm:spPr/>
      <dgm:t>
        <a:bodyPr/>
        <a:lstStyle/>
        <a:p>
          <a:endParaRPr lang="ru-RU"/>
        </a:p>
      </dgm:t>
    </dgm:pt>
    <dgm:pt modelId="{1125DF5E-8013-4D32-97C1-792B91F7EC09}" type="pres">
      <dgm:prSet presAssocID="{B4B9D3A0-5A2F-4B37-9E52-5C90A57010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C36DDF-DCAA-46B1-AE17-8852FF26C6A8}" type="pres">
      <dgm:prSet presAssocID="{99E308D3-9EB8-4B0A-A48C-4694B97AFB1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C50B66-8461-4DE6-8607-02624BFDDD85}" type="pres">
      <dgm:prSet presAssocID="{AB787E53-0ED5-47A8-8453-F4D4A155AD39}" presName="spacer" presStyleCnt="0"/>
      <dgm:spPr/>
    </dgm:pt>
    <dgm:pt modelId="{374BA72E-2B12-497E-A553-54086F4F1AEE}" type="pres">
      <dgm:prSet presAssocID="{8B160B56-CD37-4517-B090-89D64FA48DE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B4722-753E-4FDB-9F08-841A05E4FFEC}" type="pres">
      <dgm:prSet presAssocID="{9B72BF6C-D001-49A8-9C33-B181D1A65C05}" presName="spacer" presStyleCnt="0"/>
      <dgm:spPr/>
    </dgm:pt>
    <dgm:pt modelId="{89D593C6-44C3-4F17-A047-CF3F6E43DE35}" type="pres">
      <dgm:prSet presAssocID="{77D428E5-8358-4932-AE44-1F8D714AD68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FC3A4-3672-456B-B835-A1F25192EDD0}" type="pres">
      <dgm:prSet presAssocID="{C308969D-6F1E-4DD2-B689-5122E2F6C82C}" presName="spacer" presStyleCnt="0"/>
      <dgm:spPr/>
    </dgm:pt>
    <dgm:pt modelId="{EAC84499-43C6-4242-A442-D082DE903F67}" type="pres">
      <dgm:prSet presAssocID="{42183C7E-68B7-4413-8F22-F4555832BE9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F897A4-DD59-4B4A-95E1-87646268C7FB}" type="presOf" srcId="{77D428E5-8358-4932-AE44-1F8D714AD685}" destId="{89D593C6-44C3-4F17-A047-CF3F6E43DE35}" srcOrd="0" destOrd="0" presId="urn:microsoft.com/office/officeart/2005/8/layout/vList2"/>
    <dgm:cxn modelId="{46FB5EAC-8EF3-47DE-9B5D-E43A3A509CD5}" srcId="{B4B9D3A0-5A2F-4B37-9E52-5C90A5701088}" destId="{77D428E5-8358-4932-AE44-1F8D714AD685}" srcOrd="2" destOrd="0" parTransId="{F4807B78-4AF1-4561-AE5C-DF4D484F16EB}" sibTransId="{C308969D-6F1E-4DD2-B689-5122E2F6C82C}"/>
    <dgm:cxn modelId="{9E36A716-7DF7-453B-BAAB-79F9779F1F89}" type="presOf" srcId="{99E308D3-9EB8-4B0A-A48C-4694B97AFB1C}" destId="{95C36DDF-DCAA-46B1-AE17-8852FF26C6A8}" srcOrd="0" destOrd="0" presId="urn:microsoft.com/office/officeart/2005/8/layout/vList2"/>
    <dgm:cxn modelId="{F2D13A8B-95C8-4E3A-8AD8-8DA6C6ADA2A6}" srcId="{B4B9D3A0-5A2F-4B37-9E52-5C90A5701088}" destId="{42183C7E-68B7-4413-8F22-F4555832BE9A}" srcOrd="3" destOrd="0" parTransId="{A8EEC81A-A81C-4229-809D-DBB673303B30}" sibTransId="{1D97A441-EA8C-42A3-8FA3-D3F37200C120}"/>
    <dgm:cxn modelId="{995BDEC0-9B03-4217-8823-5CEF6667E95E}" type="presOf" srcId="{8B160B56-CD37-4517-B090-89D64FA48DE1}" destId="{374BA72E-2B12-497E-A553-54086F4F1AEE}" srcOrd="0" destOrd="0" presId="urn:microsoft.com/office/officeart/2005/8/layout/vList2"/>
    <dgm:cxn modelId="{ECDB828A-1206-458B-957E-5AD54C006B84}" srcId="{B4B9D3A0-5A2F-4B37-9E52-5C90A5701088}" destId="{99E308D3-9EB8-4B0A-A48C-4694B97AFB1C}" srcOrd="0" destOrd="0" parTransId="{E16B9E8E-EECA-4403-B396-51E881366146}" sibTransId="{AB787E53-0ED5-47A8-8453-F4D4A155AD39}"/>
    <dgm:cxn modelId="{250A9F27-03DF-4A40-8B9D-1F702DBA3062}" srcId="{B4B9D3A0-5A2F-4B37-9E52-5C90A5701088}" destId="{8B160B56-CD37-4517-B090-89D64FA48DE1}" srcOrd="1" destOrd="0" parTransId="{D3FBB721-0DD2-4D4C-B39C-120424C36B55}" sibTransId="{9B72BF6C-D001-49A8-9C33-B181D1A65C05}"/>
    <dgm:cxn modelId="{86733EAB-35D8-47EB-9277-90C6500AFD2F}" type="presOf" srcId="{42183C7E-68B7-4413-8F22-F4555832BE9A}" destId="{EAC84499-43C6-4242-A442-D082DE903F67}" srcOrd="0" destOrd="0" presId="urn:microsoft.com/office/officeart/2005/8/layout/vList2"/>
    <dgm:cxn modelId="{31E7B54D-500A-4F59-9C89-9563F110887B}" type="presOf" srcId="{B4B9D3A0-5A2F-4B37-9E52-5C90A5701088}" destId="{1125DF5E-8013-4D32-97C1-792B91F7EC09}" srcOrd="0" destOrd="0" presId="urn:microsoft.com/office/officeart/2005/8/layout/vList2"/>
    <dgm:cxn modelId="{B9863CFD-0CDE-419A-B366-4DEAF7B2D954}" type="presParOf" srcId="{1125DF5E-8013-4D32-97C1-792B91F7EC09}" destId="{95C36DDF-DCAA-46B1-AE17-8852FF26C6A8}" srcOrd="0" destOrd="0" presId="urn:microsoft.com/office/officeart/2005/8/layout/vList2"/>
    <dgm:cxn modelId="{466CF551-6303-4821-9C6A-25119A0C755B}" type="presParOf" srcId="{1125DF5E-8013-4D32-97C1-792B91F7EC09}" destId="{5CC50B66-8461-4DE6-8607-02624BFDDD85}" srcOrd="1" destOrd="0" presId="urn:microsoft.com/office/officeart/2005/8/layout/vList2"/>
    <dgm:cxn modelId="{43187E9C-2CA2-41D1-B4AC-FC3D0529E3E5}" type="presParOf" srcId="{1125DF5E-8013-4D32-97C1-792B91F7EC09}" destId="{374BA72E-2B12-497E-A553-54086F4F1AEE}" srcOrd="2" destOrd="0" presId="urn:microsoft.com/office/officeart/2005/8/layout/vList2"/>
    <dgm:cxn modelId="{89731485-CB1B-4524-B249-1720DA968B29}" type="presParOf" srcId="{1125DF5E-8013-4D32-97C1-792B91F7EC09}" destId="{8A9B4722-753E-4FDB-9F08-841A05E4FFEC}" srcOrd="3" destOrd="0" presId="urn:microsoft.com/office/officeart/2005/8/layout/vList2"/>
    <dgm:cxn modelId="{8238C89A-7BB1-446E-8FC5-2A0DCFEB7110}" type="presParOf" srcId="{1125DF5E-8013-4D32-97C1-792B91F7EC09}" destId="{89D593C6-44C3-4F17-A047-CF3F6E43DE35}" srcOrd="4" destOrd="0" presId="urn:microsoft.com/office/officeart/2005/8/layout/vList2"/>
    <dgm:cxn modelId="{674B1AD3-392E-48B5-AAE5-6066FAE8EAD2}" type="presParOf" srcId="{1125DF5E-8013-4D32-97C1-792B91F7EC09}" destId="{252FC3A4-3672-456B-B835-A1F25192EDD0}" srcOrd="5" destOrd="0" presId="urn:microsoft.com/office/officeart/2005/8/layout/vList2"/>
    <dgm:cxn modelId="{9093D6AD-7B9B-4FE4-9A7A-5DE0D4A2BD91}" type="presParOf" srcId="{1125DF5E-8013-4D32-97C1-792B91F7EC09}" destId="{EAC84499-43C6-4242-A442-D082DE903F6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BB57F5-C8DA-4C25-8B5A-551DFBC8A6FD}">
      <dsp:nvSpPr>
        <dsp:cNvPr id="0" name=""/>
        <dsp:cNvSpPr/>
      </dsp:nvSpPr>
      <dsp:spPr>
        <a:xfrm>
          <a:off x="0" y="344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D3825-C766-448E-AD8A-977736FCFD0F}">
      <dsp:nvSpPr>
        <dsp:cNvPr id="0" name=""/>
        <dsp:cNvSpPr/>
      </dsp:nvSpPr>
      <dsp:spPr>
        <a:xfrm>
          <a:off x="411480" y="48981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Біль</a:t>
          </a:r>
          <a:r>
            <a:rPr lang="ru-RU" sz="2000" kern="1200" dirty="0"/>
            <a:t> </a:t>
          </a:r>
          <a:r>
            <a:rPr lang="uk-UA" sz="2000" kern="1200" dirty="0"/>
            <a:t>у</a:t>
          </a:r>
          <a:r>
            <a:rPr lang="ru-RU" sz="2000" kern="1200" dirty="0"/>
            <a:t> </a:t>
          </a:r>
          <a:r>
            <a:rPr lang="ru-RU" sz="2000" kern="1200" dirty="0" err="1"/>
            <a:t>горлі</a:t>
          </a:r>
          <a:endParaRPr lang="ru-RU" sz="2000" kern="1200" dirty="0"/>
        </a:p>
      </dsp:txBody>
      <dsp:txXfrm>
        <a:off x="411480" y="48981"/>
        <a:ext cx="5760720" cy="590400"/>
      </dsp:txXfrm>
    </dsp:sp>
    <dsp:sp modelId="{886D79E2-7B87-4D12-99F6-6BD3FCB6C4C6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15F61-3ED2-44BC-A655-F6311093B575}">
      <dsp:nvSpPr>
        <dsp:cNvPr id="0" name=""/>
        <dsp:cNvSpPr/>
      </dsp:nvSpPr>
      <dsp:spPr>
        <a:xfrm>
          <a:off x="411480" y="956181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Риніт</a:t>
          </a:r>
          <a:endParaRPr lang="ru-RU" sz="2000" kern="1200" dirty="0"/>
        </a:p>
      </dsp:txBody>
      <dsp:txXfrm>
        <a:off x="411480" y="956181"/>
        <a:ext cx="5760720" cy="590400"/>
      </dsp:txXfrm>
    </dsp:sp>
    <dsp:sp modelId="{20B15BD0-45BD-45D8-95CA-B2086FEE6296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07A646-CF93-4DE4-B35A-65E12C69D260}">
      <dsp:nvSpPr>
        <dsp:cNvPr id="0" name=""/>
        <dsp:cNvSpPr/>
      </dsp:nvSpPr>
      <dsp:spPr>
        <a:xfrm>
          <a:off x="411480" y="1863381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Кашель</a:t>
          </a:r>
        </a:p>
      </dsp:txBody>
      <dsp:txXfrm>
        <a:off x="411480" y="1863381"/>
        <a:ext cx="5760720" cy="590400"/>
      </dsp:txXfrm>
    </dsp:sp>
    <dsp:sp modelId="{5A5308C9-C38F-47DB-ADCD-B8816B8C6831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A3C407-7D02-4877-839D-0F9D7F794ADF}">
      <dsp:nvSpPr>
        <dsp:cNvPr id="0" name=""/>
        <dsp:cNvSpPr/>
      </dsp:nvSpPr>
      <dsp:spPr>
        <a:xfrm>
          <a:off x="411480" y="2770581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Лихоманка</a:t>
          </a:r>
        </a:p>
      </dsp:txBody>
      <dsp:txXfrm>
        <a:off x="411480" y="2770581"/>
        <a:ext cx="5760720" cy="590400"/>
      </dsp:txXfrm>
    </dsp:sp>
    <dsp:sp modelId="{7CE6A7FC-2722-4CBF-B3D9-A92831B95F77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B4F031-827C-4A2B-9D77-7AE6C33758AB}">
      <dsp:nvSpPr>
        <dsp:cNvPr id="0" name=""/>
        <dsp:cNvSpPr/>
      </dsp:nvSpPr>
      <dsp:spPr>
        <a:xfrm>
          <a:off x="411480" y="3677781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Кон</a:t>
          </a:r>
          <a:r>
            <a:rPr lang="en-US" sz="2000" kern="1200" dirty="0"/>
            <a:t>’</a:t>
          </a:r>
          <a:r>
            <a:rPr lang="ru-RU" sz="2000" kern="1200" dirty="0" err="1"/>
            <a:t>юнктивіт</a:t>
          </a:r>
          <a:endParaRPr lang="ru-RU" sz="2000" kern="1200" dirty="0"/>
        </a:p>
      </dsp:txBody>
      <dsp:txXfrm>
        <a:off x="411480" y="3677781"/>
        <a:ext cx="5760720" cy="5904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89B79A-5903-408A-8683-27725F792530}">
      <dsp:nvSpPr>
        <dsp:cNvPr id="0" name=""/>
        <dsp:cNvSpPr/>
      </dsp:nvSpPr>
      <dsp:spPr>
        <a:xfrm>
          <a:off x="5369" y="206570"/>
          <a:ext cx="2491196" cy="11767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/>
            <a:t>І</a:t>
          </a:r>
          <a:r>
            <a:rPr lang="en-US" sz="3600" kern="1200" dirty="0"/>
            <a:t> </a:t>
          </a:r>
          <a:r>
            <a:rPr lang="ru-RU" sz="3600" kern="1200" dirty="0" err="1"/>
            <a:t>покоління</a:t>
          </a:r>
          <a:endParaRPr lang="ru-RU" sz="3600" kern="1200" dirty="0"/>
        </a:p>
      </dsp:txBody>
      <dsp:txXfrm>
        <a:off x="5369" y="206570"/>
        <a:ext cx="2491196" cy="1176791"/>
      </dsp:txXfrm>
    </dsp:sp>
    <dsp:sp modelId="{534DDC20-70AF-4896-8C33-275F057E8F8B}">
      <dsp:nvSpPr>
        <dsp:cNvPr id="0" name=""/>
        <dsp:cNvSpPr/>
      </dsp:nvSpPr>
      <dsp:spPr>
        <a:xfrm>
          <a:off x="254489" y="1383362"/>
          <a:ext cx="249119" cy="1913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3450"/>
              </a:lnTo>
              <a:lnTo>
                <a:pt x="249119" y="19134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C27FD-F8CD-40C5-AE14-771BCA95A86F}">
      <dsp:nvSpPr>
        <dsp:cNvPr id="0" name=""/>
        <dsp:cNvSpPr/>
      </dsp:nvSpPr>
      <dsp:spPr>
        <a:xfrm>
          <a:off x="503608" y="1677559"/>
          <a:ext cx="1882865" cy="32385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Препарати</a:t>
          </a:r>
          <a:r>
            <a:rPr lang="ru-RU" sz="1800" kern="1200" dirty="0"/>
            <a:t> </a:t>
          </a:r>
          <a:r>
            <a:rPr lang="ru-RU" sz="1800" kern="1200" dirty="0" err="1"/>
            <a:t>короткої</a:t>
          </a:r>
          <a:r>
            <a:rPr lang="ru-RU" sz="1800" kern="1200" dirty="0"/>
            <a:t> </a:t>
          </a:r>
          <a:r>
            <a:rPr lang="ru-RU" sz="1800" kern="1200" dirty="0" err="1"/>
            <a:t>дії</a:t>
          </a:r>
          <a:r>
            <a:rPr lang="ru-RU" sz="1800" kern="1200" dirty="0"/>
            <a:t>: </a:t>
          </a:r>
          <a:r>
            <a:rPr lang="ru-RU" sz="1800" kern="1200" dirty="0" err="1"/>
            <a:t>похідні</a:t>
          </a:r>
          <a:r>
            <a:rPr lang="ru-RU" sz="1800" kern="1200" dirty="0"/>
            <a:t> </a:t>
          </a:r>
          <a:r>
            <a:rPr lang="ru-RU" sz="1800" kern="1200" dirty="0" err="1"/>
            <a:t>нафазоліну</a:t>
          </a:r>
          <a:r>
            <a:rPr lang="ru-RU" sz="1800" kern="1200" dirty="0"/>
            <a:t> (</a:t>
          </a:r>
          <a:r>
            <a:rPr lang="ru-RU" sz="1800" kern="1200" dirty="0" err="1"/>
            <a:t>санорин</a:t>
          </a:r>
          <a:r>
            <a:rPr lang="ru-RU" sz="1800" kern="1200" dirty="0"/>
            <a:t>, нафтизин), </a:t>
          </a:r>
          <a:r>
            <a:rPr lang="ru-RU" sz="1800" kern="1200" dirty="0" err="1"/>
            <a:t>похідні</a:t>
          </a:r>
          <a:r>
            <a:rPr lang="ru-RU" sz="1800" kern="1200" dirty="0"/>
            <a:t> </a:t>
          </a:r>
          <a:r>
            <a:rPr lang="ru-RU" sz="1800" kern="1200" dirty="0" err="1"/>
            <a:t>тетризоліну</a:t>
          </a:r>
          <a:r>
            <a:rPr lang="ru-RU" sz="1800" kern="1200" dirty="0"/>
            <a:t> (</a:t>
          </a:r>
          <a:r>
            <a:rPr lang="ru-RU" sz="1800" kern="1200" dirty="0" err="1"/>
            <a:t>тизин</a:t>
          </a:r>
          <a:r>
            <a:rPr lang="ru-RU" sz="1800" kern="1200" dirty="0"/>
            <a:t>, </a:t>
          </a:r>
          <a:r>
            <a:rPr lang="ru-RU" sz="1800" kern="1200" dirty="0" err="1"/>
            <a:t>назол</a:t>
          </a:r>
          <a:r>
            <a:rPr lang="ru-RU" sz="1800" kern="1200" dirty="0"/>
            <a:t> </a:t>
          </a:r>
          <a:r>
            <a:rPr lang="ru-RU" sz="1800" kern="1200" dirty="0" err="1"/>
            <a:t>бебі</a:t>
          </a:r>
          <a:r>
            <a:rPr lang="ru-RU" sz="1800" kern="1200" dirty="0"/>
            <a:t>/</a:t>
          </a:r>
          <a:r>
            <a:rPr lang="ru-RU" sz="1800" kern="1200" dirty="0" err="1"/>
            <a:t>кідс</a:t>
          </a:r>
          <a:r>
            <a:rPr lang="ru-RU" sz="1800" kern="1200" dirty="0"/>
            <a:t>, </a:t>
          </a:r>
          <a:r>
            <a:rPr lang="ru-RU" sz="1800" kern="1200" dirty="0" err="1"/>
            <a:t>віброцил</a:t>
          </a:r>
          <a:r>
            <a:rPr lang="ru-RU" sz="1800" kern="1200" dirty="0"/>
            <a:t>)</a:t>
          </a:r>
        </a:p>
      </dsp:txBody>
      <dsp:txXfrm>
        <a:off x="503608" y="1677559"/>
        <a:ext cx="1882865" cy="3238505"/>
      </dsp:txXfrm>
    </dsp:sp>
    <dsp:sp modelId="{D2FAE63D-7A85-4014-9566-65B9499A5397}">
      <dsp:nvSpPr>
        <dsp:cNvPr id="0" name=""/>
        <dsp:cNvSpPr/>
      </dsp:nvSpPr>
      <dsp:spPr>
        <a:xfrm>
          <a:off x="3084961" y="206570"/>
          <a:ext cx="2468813" cy="11767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/>
            <a:t>ІІ </a:t>
          </a:r>
          <a:r>
            <a:rPr lang="ru-RU" sz="3600" kern="1200" dirty="0" err="1"/>
            <a:t>покоління</a:t>
          </a:r>
          <a:endParaRPr lang="ru-RU" sz="3600" kern="1200" dirty="0"/>
        </a:p>
      </dsp:txBody>
      <dsp:txXfrm>
        <a:off x="3084961" y="206570"/>
        <a:ext cx="2468813" cy="1176791"/>
      </dsp:txXfrm>
    </dsp:sp>
    <dsp:sp modelId="{CAA6C126-8DE6-40EF-A738-C07DB28664C4}">
      <dsp:nvSpPr>
        <dsp:cNvPr id="0" name=""/>
        <dsp:cNvSpPr/>
      </dsp:nvSpPr>
      <dsp:spPr>
        <a:xfrm>
          <a:off x="3331842" y="1383362"/>
          <a:ext cx="240065" cy="1960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0851"/>
              </a:lnTo>
              <a:lnTo>
                <a:pt x="240065" y="1960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1D691-8710-4C7A-B54E-AD9C6D5C0EC3}">
      <dsp:nvSpPr>
        <dsp:cNvPr id="0" name=""/>
        <dsp:cNvSpPr/>
      </dsp:nvSpPr>
      <dsp:spPr>
        <a:xfrm>
          <a:off x="3571907" y="1714511"/>
          <a:ext cx="2117659" cy="32594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Препарати</a:t>
          </a:r>
          <a:r>
            <a:rPr lang="ru-RU" sz="1800" kern="1200" dirty="0"/>
            <a:t> </a:t>
          </a:r>
          <a:r>
            <a:rPr lang="ru-RU" sz="1800" kern="1200" dirty="0" err="1"/>
            <a:t>середньої</a:t>
          </a:r>
          <a:r>
            <a:rPr lang="ru-RU" sz="1800" kern="1200" dirty="0"/>
            <a:t> </a:t>
          </a:r>
          <a:r>
            <a:rPr lang="ru-RU" sz="1800" kern="1200" dirty="0" err="1"/>
            <a:t>дії</a:t>
          </a:r>
          <a:r>
            <a:rPr lang="ru-RU" sz="1800" kern="1200" dirty="0"/>
            <a:t>: </a:t>
          </a:r>
          <a:r>
            <a:rPr lang="ru-RU" sz="1800" kern="1200" dirty="0" err="1"/>
            <a:t>похідні</a:t>
          </a:r>
          <a:r>
            <a:rPr lang="ru-RU" sz="1800" kern="1200" dirty="0"/>
            <a:t> </a:t>
          </a:r>
          <a:r>
            <a:rPr lang="ru-RU" sz="1800" kern="1200" dirty="0" err="1"/>
            <a:t>ксилометазоліну</a:t>
          </a:r>
          <a:r>
            <a:rPr lang="ru-RU" sz="1800" kern="1200" dirty="0"/>
            <a:t> (</a:t>
          </a:r>
          <a:r>
            <a:rPr lang="ru-RU" sz="1800" kern="1200" dirty="0" err="1"/>
            <a:t>галазолін</a:t>
          </a:r>
          <a:r>
            <a:rPr lang="ru-RU" sz="1800" kern="1200" dirty="0"/>
            <a:t>, </a:t>
          </a:r>
          <a:r>
            <a:rPr lang="ru-RU" sz="1800" kern="1200" dirty="0" err="1"/>
            <a:t>ксилометазолін</a:t>
          </a:r>
          <a:r>
            <a:rPr lang="ru-RU" sz="1800" kern="1200" dirty="0"/>
            <a:t>, </a:t>
          </a:r>
          <a:r>
            <a:rPr lang="ru-RU" sz="1800" kern="1200" dirty="0" err="1"/>
            <a:t>назальний</a:t>
          </a:r>
          <a:r>
            <a:rPr lang="ru-RU" sz="1800" kern="1200" dirty="0"/>
            <a:t> спрей Др. </a:t>
          </a:r>
          <a:r>
            <a:rPr lang="ru-RU" sz="1800" kern="1200" dirty="0" err="1"/>
            <a:t>Тайс</a:t>
          </a:r>
          <a:r>
            <a:rPr lang="ru-RU" sz="1800" kern="1200" dirty="0"/>
            <a:t>, </a:t>
          </a:r>
          <a:r>
            <a:rPr lang="ru-RU" sz="1800" kern="1200" dirty="0" err="1"/>
            <a:t>отривін</a:t>
          </a:r>
          <a:r>
            <a:rPr lang="ru-RU" sz="1800" kern="1200" dirty="0"/>
            <a:t>, </a:t>
          </a:r>
          <a:r>
            <a:rPr lang="ru-RU" sz="1800" kern="1200" dirty="0" err="1"/>
            <a:t>ксімелін</a:t>
          </a:r>
          <a:r>
            <a:rPr lang="ru-RU" sz="1800" kern="1200" dirty="0"/>
            <a:t>, </a:t>
          </a:r>
          <a:r>
            <a:rPr lang="ru-RU" sz="1800" kern="1200" dirty="0" err="1"/>
            <a:t>рино-стас</a:t>
          </a:r>
          <a:r>
            <a:rPr lang="ru-RU" sz="1800" kern="1200" dirty="0"/>
            <a:t>, </a:t>
          </a:r>
          <a:r>
            <a:rPr lang="ru-RU" sz="1800" kern="1200" dirty="0" err="1"/>
            <a:t>фармазолін</a:t>
          </a:r>
          <a:r>
            <a:rPr lang="ru-RU" sz="1800" kern="1200" dirty="0"/>
            <a:t>)</a:t>
          </a:r>
        </a:p>
      </dsp:txBody>
      <dsp:txXfrm>
        <a:off x="3571907" y="1714511"/>
        <a:ext cx="2117659" cy="3259405"/>
      </dsp:txXfrm>
    </dsp:sp>
    <dsp:sp modelId="{A74B56FA-3B38-4F22-846A-CB4DB27203F9}">
      <dsp:nvSpPr>
        <dsp:cNvPr id="0" name=""/>
        <dsp:cNvSpPr/>
      </dsp:nvSpPr>
      <dsp:spPr>
        <a:xfrm>
          <a:off x="6143676" y="214314"/>
          <a:ext cx="2353582" cy="11767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/>
            <a:t>ІІІ покоління</a:t>
          </a:r>
          <a:endParaRPr lang="ru-RU" sz="3600" kern="1200" dirty="0"/>
        </a:p>
      </dsp:txBody>
      <dsp:txXfrm>
        <a:off x="6143676" y="214314"/>
        <a:ext cx="2353582" cy="1176791"/>
      </dsp:txXfrm>
    </dsp:sp>
    <dsp:sp modelId="{CACCA0B9-4E5E-4F4D-BAB4-220424D41529}">
      <dsp:nvSpPr>
        <dsp:cNvPr id="0" name=""/>
        <dsp:cNvSpPr/>
      </dsp:nvSpPr>
      <dsp:spPr>
        <a:xfrm>
          <a:off x="6379034" y="1391105"/>
          <a:ext cx="233851" cy="191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279"/>
              </a:lnTo>
              <a:lnTo>
                <a:pt x="233851" y="19112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0EF872-CA3A-4828-ACC1-42DEE7131E7D}">
      <dsp:nvSpPr>
        <dsp:cNvPr id="0" name=""/>
        <dsp:cNvSpPr/>
      </dsp:nvSpPr>
      <dsp:spPr>
        <a:xfrm>
          <a:off x="6612886" y="1677559"/>
          <a:ext cx="1882865" cy="32496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Препарати</a:t>
          </a:r>
          <a:r>
            <a:rPr lang="ru-RU" sz="2000" kern="1200" dirty="0"/>
            <a:t> </a:t>
          </a:r>
          <a:r>
            <a:rPr lang="ru-RU" sz="2000" kern="1200" dirty="0" err="1"/>
            <a:t>тривалої</a:t>
          </a:r>
          <a:r>
            <a:rPr lang="ru-RU" sz="2000" kern="1200" dirty="0"/>
            <a:t> </a:t>
          </a:r>
          <a:r>
            <a:rPr lang="ru-RU" sz="2000" kern="1200" dirty="0" err="1"/>
            <a:t>дії</a:t>
          </a:r>
          <a:r>
            <a:rPr lang="ru-RU" sz="2000" kern="1200" dirty="0"/>
            <a:t>: </a:t>
          </a:r>
          <a:r>
            <a:rPr lang="ru-RU" sz="2000" kern="1200" dirty="0" err="1"/>
            <a:t>похідні</a:t>
          </a:r>
          <a:r>
            <a:rPr lang="ru-RU" sz="2000" kern="1200" dirty="0"/>
            <a:t> </a:t>
          </a:r>
          <a:r>
            <a:rPr lang="ru-RU" sz="2000" kern="1200" dirty="0" err="1"/>
            <a:t>оксиметацину</a:t>
          </a:r>
          <a:r>
            <a:rPr lang="ru-RU" sz="2000" kern="1200" dirty="0"/>
            <a:t> (</a:t>
          </a:r>
          <a:r>
            <a:rPr lang="ru-RU" sz="2000" kern="1200" dirty="0" err="1"/>
            <a:t>називін</a:t>
          </a:r>
          <a:r>
            <a:rPr lang="ru-RU" sz="2000" kern="1200" dirty="0"/>
            <a:t>, </a:t>
          </a:r>
          <a:r>
            <a:rPr lang="ru-RU" sz="2000" kern="1200" dirty="0" err="1"/>
            <a:t>назол</a:t>
          </a:r>
          <a:r>
            <a:rPr lang="ru-RU" sz="2000" kern="1200" dirty="0"/>
            <a:t>, </a:t>
          </a:r>
          <a:r>
            <a:rPr lang="ru-RU" sz="2000" kern="1200" dirty="0" err="1"/>
            <a:t>фазін</a:t>
          </a:r>
          <a:r>
            <a:rPr lang="ru-RU" sz="2000" kern="1200" dirty="0"/>
            <a:t>, </a:t>
          </a:r>
          <a:r>
            <a:rPr lang="ru-RU" sz="2000" kern="1200" dirty="0" err="1"/>
            <a:t>афрін</a:t>
          </a:r>
          <a:r>
            <a:rPr lang="ru-RU" sz="2000" kern="1200" dirty="0"/>
            <a:t>, </a:t>
          </a:r>
          <a:r>
            <a:rPr lang="ru-RU" sz="2000" kern="1200" dirty="0" err="1"/>
            <a:t>нокспрей</a:t>
          </a:r>
          <a:r>
            <a:rPr lang="ru-RU" sz="2000" kern="1200" dirty="0"/>
            <a:t>, </a:t>
          </a:r>
          <a:r>
            <a:rPr lang="ru-RU" sz="2000" kern="1200" dirty="0" err="1"/>
            <a:t>оксамет</a:t>
          </a:r>
          <a:r>
            <a:rPr lang="ru-RU" sz="2000" kern="1200" dirty="0"/>
            <a:t>, </a:t>
          </a:r>
          <a:r>
            <a:rPr lang="ru-RU" sz="2000" kern="1200" dirty="0" err="1"/>
            <a:t>риназолін</a:t>
          </a:r>
          <a:r>
            <a:rPr lang="ru-RU" sz="2000" kern="1200" dirty="0"/>
            <a:t>, </a:t>
          </a:r>
          <a:r>
            <a:rPr lang="ru-RU" sz="2000" kern="1200" dirty="0" err="1"/>
            <a:t>назалонг</a:t>
          </a:r>
          <a:r>
            <a:rPr lang="ru-RU" sz="2000" kern="1200" dirty="0"/>
            <a:t>)</a:t>
          </a:r>
        </a:p>
      </dsp:txBody>
      <dsp:txXfrm>
        <a:off x="6612886" y="1677559"/>
        <a:ext cx="1882865" cy="324964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9FE8E4-9107-4235-A083-D018D9CB362C}">
      <dsp:nvSpPr>
        <dsp:cNvPr id="0" name=""/>
        <dsp:cNvSpPr/>
      </dsp:nvSpPr>
      <dsp:spPr>
        <a:xfrm>
          <a:off x="0" y="0"/>
          <a:ext cx="8229600" cy="188595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err="1" smtClean="0">
              <a:solidFill>
                <a:srgbClr val="FFFF00"/>
              </a:solidFill>
            </a:rPr>
            <a:t>Системні</a:t>
          </a:r>
          <a:r>
            <a:rPr lang="ru-RU" sz="6000" kern="1200" dirty="0" smtClean="0">
              <a:solidFill>
                <a:srgbClr val="FFFF00"/>
              </a:solidFill>
            </a:rPr>
            <a:t> </a:t>
          </a:r>
          <a:r>
            <a:rPr lang="ru-RU" sz="6000" kern="1200" dirty="0" err="1" smtClean="0">
              <a:solidFill>
                <a:srgbClr val="FFFF00"/>
              </a:solidFill>
            </a:rPr>
            <a:t>деконгестанти</a:t>
          </a:r>
          <a:endParaRPr lang="ru-RU" sz="6000" kern="1200" dirty="0">
            <a:solidFill>
              <a:srgbClr val="FFFF00"/>
            </a:solidFill>
          </a:endParaRPr>
        </a:p>
      </dsp:txBody>
      <dsp:txXfrm>
        <a:off x="0" y="0"/>
        <a:ext cx="8229600" cy="1885950"/>
      </dsp:txXfrm>
    </dsp:sp>
    <dsp:sp modelId="{EB6855B2-7B49-4A79-BF81-EDF1A87BF86F}">
      <dsp:nvSpPr>
        <dsp:cNvPr id="0" name=""/>
        <dsp:cNvSpPr/>
      </dsp:nvSpPr>
      <dsp:spPr>
        <a:xfrm>
          <a:off x="4018" y="1885950"/>
          <a:ext cx="2740521" cy="396049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rgbClr val="FFFF00"/>
              </a:solidFill>
            </a:rPr>
            <a:t>Безрецептурні</a:t>
          </a:r>
          <a:r>
            <a:rPr lang="ru-RU" sz="2400" kern="1200" dirty="0" smtClean="0">
              <a:solidFill>
                <a:srgbClr val="FFFF00"/>
              </a:solidFill>
            </a:rPr>
            <a:t> </a:t>
          </a:r>
          <a:r>
            <a:rPr lang="ru-RU" sz="2400" kern="1200" dirty="0" err="1" smtClean="0">
              <a:solidFill>
                <a:srgbClr val="FFFF00"/>
              </a:solidFill>
            </a:rPr>
            <a:t>препарати</a:t>
          </a:r>
          <a:r>
            <a:rPr lang="ru-RU" sz="2400" kern="1200" dirty="0" smtClean="0">
              <a:solidFill>
                <a:srgbClr val="FFFF00"/>
              </a:solidFill>
            </a:rPr>
            <a:t>, </a:t>
          </a:r>
          <a:r>
            <a:rPr lang="ru-RU" sz="2400" kern="1200" dirty="0" err="1" smtClean="0">
              <a:solidFill>
                <a:srgbClr val="FFFF00"/>
              </a:solidFill>
            </a:rPr>
            <a:t>що</a:t>
          </a:r>
          <a:r>
            <a:rPr lang="ru-RU" sz="2400" kern="1200" dirty="0" smtClean="0">
              <a:solidFill>
                <a:srgbClr val="FFFF00"/>
              </a:solidFill>
            </a:rPr>
            <a:t> </a:t>
          </a:r>
          <a:r>
            <a:rPr lang="ru-RU" sz="2400" kern="1200" dirty="0" err="1" smtClean="0">
              <a:solidFill>
                <a:srgbClr val="FFFF00"/>
              </a:solidFill>
            </a:rPr>
            <a:t>містять</a:t>
          </a:r>
          <a:r>
            <a:rPr lang="ru-RU" sz="2400" kern="1200" dirty="0" smtClean="0">
              <a:solidFill>
                <a:srgbClr val="FFFF00"/>
              </a:solidFill>
            </a:rPr>
            <a:t> </a:t>
          </a:r>
          <a:r>
            <a:rPr lang="ru-RU" sz="2400" kern="1200" dirty="0" err="1" smtClean="0">
              <a:solidFill>
                <a:srgbClr val="FFFF00"/>
              </a:solidFill>
            </a:rPr>
            <a:t>фенілефедрин</a:t>
          </a:r>
          <a:r>
            <a:rPr lang="ru-RU" sz="2400" kern="1200" dirty="0" smtClean="0">
              <a:solidFill>
                <a:srgbClr val="FFFF00"/>
              </a:solidFill>
            </a:rPr>
            <a:t>: </a:t>
          </a:r>
          <a:r>
            <a:rPr lang="ru-RU" sz="2400" kern="1200" dirty="0" err="1" smtClean="0">
              <a:solidFill>
                <a:srgbClr val="FFFF00"/>
              </a:solidFill>
            </a:rPr>
            <a:t>віброцил</a:t>
          </a:r>
          <a:r>
            <a:rPr lang="ru-RU" sz="2400" kern="1200" dirty="0" smtClean="0">
              <a:solidFill>
                <a:srgbClr val="FFFF00"/>
              </a:solidFill>
            </a:rPr>
            <a:t>, </a:t>
          </a:r>
          <a:r>
            <a:rPr lang="ru-RU" sz="2400" kern="1200" dirty="0" err="1" smtClean="0">
              <a:solidFill>
                <a:srgbClr val="FFFF00"/>
              </a:solidFill>
            </a:rPr>
            <a:t>комплексні</a:t>
          </a:r>
          <a:r>
            <a:rPr lang="ru-RU" sz="2400" kern="1200" dirty="0" smtClean="0">
              <a:solidFill>
                <a:srgbClr val="FFFF00"/>
              </a:solidFill>
            </a:rPr>
            <a:t> (</a:t>
          </a:r>
          <a:r>
            <a:rPr lang="ru-RU" sz="2400" kern="1200" dirty="0" err="1" smtClean="0">
              <a:solidFill>
                <a:srgbClr val="FFFF00"/>
              </a:solidFill>
            </a:rPr>
            <a:t>ринопронт</a:t>
          </a:r>
          <a:r>
            <a:rPr lang="ru-RU" sz="2400" kern="1200" dirty="0" smtClean="0">
              <a:solidFill>
                <a:srgbClr val="FFFF00"/>
              </a:solidFill>
            </a:rPr>
            <a:t>, </a:t>
          </a:r>
          <a:r>
            <a:rPr lang="ru-RU" sz="2400" kern="1200" dirty="0" err="1" smtClean="0">
              <a:solidFill>
                <a:srgbClr val="FFFF00"/>
              </a:solidFill>
            </a:rPr>
            <a:t>нео-сінефрин</a:t>
          </a:r>
          <a:r>
            <a:rPr lang="ru-RU" sz="2400" kern="1200" dirty="0" smtClean="0">
              <a:solidFill>
                <a:srgbClr val="FFFF00"/>
              </a:solidFill>
            </a:rPr>
            <a:t>), </a:t>
          </a:r>
          <a:r>
            <a:rPr lang="ru-RU" sz="2400" kern="1200" dirty="0" err="1" smtClean="0">
              <a:solidFill>
                <a:srgbClr val="FFFF00"/>
              </a:solidFill>
            </a:rPr>
            <a:t>і</a:t>
          </a:r>
          <a:r>
            <a:rPr lang="ru-RU" sz="2400" kern="1200" dirty="0" smtClean="0">
              <a:solidFill>
                <a:srgbClr val="FFFF00"/>
              </a:solidFill>
            </a:rPr>
            <a:t> препарат </a:t>
          </a:r>
          <a:r>
            <a:rPr lang="ru-RU" sz="2400" kern="1200" dirty="0" err="1" smtClean="0">
              <a:solidFill>
                <a:srgbClr val="FFFF00"/>
              </a:solidFill>
            </a:rPr>
            <a:t>першого</a:t>
          </a:r>
          <a:r>
            <a:rPr lang="ru-RU" sz="2400" kern="1200" dirty="0" smtClean="0">
              <a:solidFill>
                <a:srgbClr val="FFFF00"/>
              </a:solidFill>
            </a:rPr>
            <a:t> </a:t>
          </a:r>
          <a:r>
            <a:rPr lang="ru-RU" sz="2400" kern="1200" dirty="0" err="1" smtClean="0">
              <a:solidFill>
                <a:srgbClr val="FFFF00"/>
              </a:solidFill>
            </a:rPr>
            <a:t>вибору</a:t>
          </a:r>
          <a:r>
            <a:rPr lang="ru-RU" sz="2400" kern="1200" dirty="0" smtClean="0">
              <a:solidFill>
                <a:srgbClr val="FFFF00"/>
              </a:solidFill>
            </a:rPr>
            <a:t> </a:t>
          </a:r>
          <a:r>
            <a:rPr lang="ru-RU" sz="2400" kern="1200" dirty="0" err="1" smtClean="0">
              <a:solidFill>
                <a:srgbClr val="FFFF00"/>
              </a:solidFill>
            </a:rPr>
            <a:t>Колдрекс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4018" y="1885950"/>
        <a:ext cx="2740521" cy="3960495"/>
      </dsp:txXfrm>
    </dsp:sp>
    <dsp:sp modelId="{461E754D-D2C9-42F1-B7B2-4DE4CFF5B7DB}">
      <dsp:nvSpPr>
        <dsp:cNvPr id="0" name=""/>
        <dsp:cNvSpPr/>
      </dsp:nvSpPr>
      <dsp:spPr>
        <a:xfrm>
          <a:off x="2744539" y="1885950"/>
          <a:ext cx="2740521" cy="3960495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Інші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препарати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що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містять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фенілефедрин</a:t>
          </a:r>
          <a:r>
            <a:rPr lang="ru-RU" sz="2400" kern="1200" dirty="0" smtClean="0"/>
            <a:t>: </a:t>
          </a:r>
          <a:r>
            <a:rPr lang="ru-RU" sz="2400" kern="1200" dirty="0" err="1" smtClean="0"/>
            <a:t>тримекс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орінол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комплексні</a:t>
          </a:r>
          <a:r>
            <a:rPr lang="ru-RU" sz="2400" kern="1200" dirty="0" smtClean="0"/>
            <a:t> (</a:t>
          </a:r>
          <a:r>
            <a:rPr lang="ru-RU" sz="2400" kern="1200" dirty="0" err="1" smtClean="0"/>
            <a:t>колдакт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ефект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коді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колд-флю</a:t>
          </a:r>
          <a:r>
            <a:rPr lang="ru-RU" sz="2400" kern="1200" dirty="0" smtClean="0"/>
            <a:t>, </a:t>
          </a:r>
          <a:r>
            <a:rPr lang="ru-RU" sz="2400" kern="1200" dirty="0" err="1" smtClean="0"/>
            <a:t>медістар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2744539" y="1885950"/>
        <a:ext cx="2740521" cy="3960495"/>
      </dsp:txXfrm>
    </dsp:sp>
    <dsp:sp modelId="{C89C0084-7FBF-45B9-9C8F-ABD75967DDF0}">
      <dsp:nvSpPr>
        <dsp:cNvPr id="0" name=""/>
        <dsp:cNvSpPr/>
      </dsp:nvSpPr>
      <dsp:spPr>
        <a:xfrm>
          <a:off x="5485060" y="1885950"/>
          <a:ext cx="2740521" cy="396049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Препарати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що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містять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псевдоефедрин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: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судафед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комплексні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кларіпазе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трайфед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тайленол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колд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тера-флю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), препарат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першого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вибору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 - </a:t>
          </a:r>
          <a:r>
            <a:rPr lang="ru-RU" sz="2400" kern="1200" dirty="0" err="1" smtClean="0">
              <a:solidFill>
                <a:schemeClr val="tx2">
                  <a:lumMod val="75000"/>
                </a:schemeClr>
              </a:solidFill>
            </a:rPr>
            <a:t>Колдрекс</a:t>
          </a:r>
          <a:endParaRPr lang="ru-RU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485060" y="1885950"/>
        <a:ext cx="2740521" cy="3960495"/>
      </dsp:txXfrm>
    </dsp:sp>
    <dsp:sp modelId="{23167BE0-1507-43DB-BF99-AD0F342B220B}">
      <dsp:nvSpPr>
        <dsp:cNvPr id="0" name=""/>
        <dsp:cNvSpPr/>
      </dsp:nvSpPr>
      <dsp:spPr>
        <a:xfrm>
          <a:off x="0" y="5846445"/>
          <a:ext cx="8229600" cy="440055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EA43AF-CEE5-4585-92CD-9D548B526B4E}">
      <dsp:nvSpPr>
        <dsp:cNvPr id="0" name=""/>
        <dsp:cNvSpPr/>
      </dsp:nvSpPr>
      <dsp:spPr>
        <a:xfrm>
          <a:off x="1879234" y="137395"/>
          <a:ext cx="4471131" cy="2981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Алергічний</a:t>
          </a:r>
          <a:r>
            <a:rPr lang="ru-RU" sz="3600" kern="1200" dirty="0" smtClean="0"/>
            <a:t> </a:t>
          </a:r>
          <a:r>
            <a:rPr lang="ru-RU" sz="3600" kern="1200" dirty="0" err="1" smtClean="0"/>
            <a:t>риніт</a:t>
          </a:r>
          <a:endParaRPr lang="ru-RU" sz="3600" kern="1200" dirty="0"/>
        </a:p>
      </dsp:txBody>
      <dsp:txXfrm>
        <a:off x="1879234" y="137395"/>
        <a:ext cx="4471131" cy="2981110"/>
      </dsp:txXfrm>
    </dsp:sp>
    <dsp:sp modelId="{A34B08EA-6DE0-46FE-976C-C47667E21C9F}">
      <dsp:nvSpPr>
        <dsp:cNvPr id="0" name=""/>
        <dsp:cNvSpPr/>
      </dsp:nvSpPr>
      <dsp:spPr>
        <a:xfrm>
          <a:off x="1796660" y="3118505"/>
          <a:ext cx="2318139" cy="459700"/>
        </a:xfrm>
        <a:custGeom>
          <a:avLst/>
          <a:gdLst/>
          <a:ahLst/>
          <a:cxnLst/>
          <a:rect l="0" t="0" r="0" b="0"/>
          <a:pathLst>
            <a:path>
              <a:moveTo>
                <a:pt x="2318139" y="0"/>
              </a:moveTo>
              <a:lnTo>
                <a:pt x="2318139" y="229850"/>
              </a:lnTo>
              <a:lnTo>
                <a:pt x="0" y="229850"/>
              </a:lnTo>
              <a:lnTo>
                <a:pt x="0" y="45970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2F861-B7A4-4C73-AD47-E5358F23E400}">
      <dsp:nvSpPr>
        <dsp:cNvPr id="0" name=""/>
        <dsp:cNvSpPr/>
      </dsp:nvSpPr>
      <dsp:spPr>
        <a:xfrm>
          <a:off x="3613" y="3578205"/>
          <a:ext cx="3586093" cy="25086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err="1" smtClean="0"/>
            <a:t>Сезонний</a:t>
          </a:r>
          <a:r>
            <a:rPr lang="ru-RU" sz="4400" kern="1200" dirty="0" smtClean="0"/>
            <a:t> (САР), пилок</a:t>
          </a:r>
          <a:endParaRPr lang="ru-RU" sz="4400" kern="1200" dirty="0"/>
        </a:p>
      </dsp:txBody>
      <dsp:txXfrm>
        <a:off x="3613" y="3578205"/>
        <a:ext cx="3586093" cy="2508642"/>
      </dsp:txXfrm>
    </dsp:sp>
    <dsp:sp modelId="{F9EEDB10-A15A-4E4E-8324-D91E035BEFB1}">
      <dsp:nvSpPr>
        <dsp:cNvPr id="0" name=""/>
        <dsp:cNvSpPr/>
      </dsp:nvSpPr>
      <dsp:spPr>
        <a:xfrm>
          <a:off x="4114800" y="3118505"/>
          <a:ext cx="2051628" cy="459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850"/>
              </a:lnTo>
              <a:lnTo>
                <a:pt x="2051628" y="229850"/>
              </a:lnTo>
              <a:lnTo>
                <a:pt x="2051628" y="45970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00C398-96A2-4F43-B6E1-D864F8BBBC0A}">
      <dsp:nvSpPr>
        <dsp:cNvPr id="0" name=""/>
        <dsp:cNvSpPr/>
      </dsp:nvSpPr>
      <dsp:spPr>
        <a:xfrm>
          <a:off x="4106870" y="3578205"/>
          <a:ext cx="4119115" cy="2570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err="1" smtClean="0"/>
            <a:t>Цілорічний</a:t>
          </a:r>
          <a:r>
            <a:rPr lang="ru-RU" sz="4400" kern="1200" dirty="0" smtClean="0"/>
            <a:t> (ЦАР), </a:t>
          </a:r>
          <a:r>
            <a:rPr lang="ru-RU" sz="4400" kern="1200" dirty="0" err="1" smtClean="0"/>
            <a:t>побутові</a:t>
          </a:r>
          <a:r>
            <a:rPr lang="ru-RU" sz="4400" kern="1200" dirty="0" smtClean="0"/>
            <a:t> </a:t>
          </a:r>
          <a:r>
            <a:rPr lang="ru-RU" sz="4400" kern="1200" dirty="0" err="1" smtClean="0"/>
            <a:t>алергени</a:t>
          </a:r>
          <a:endParaRPr lang="ru-RU" sz="4400" kern="1200" dirty="0"/>
        </a:p>
      </dsp:txBody>
      <dsp:txXfrm>
        <a:off x="4106870" y="3578205"/>
        <a:ext cx="4119115" cy="257094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68C64E-359C-42B1-ABE4-CC358CCD315D}">
      <dsp:nvSpPr>
        <dsp:cNvPr id="0" name=""/>
        <dsp:cNvSpPr/>
      </dsp:nvSpPr>
      <dsp:spPr>
        <a:xfrm>
          <a:off x="0" y="578857"/>
          <a:ext cx="82296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28539-2010-4214-9F5D-465D7F4D41C2}">
      <dsp:nvSpPr>
        <dsp:cNvPr id="0" name=""/>
        <dsp:cNvSpPr/>
      </dsp:nvSpPr>
      <dsp:spPr>
        <a:xfrm>
          <a:off x="392191" y="32736"/>
          <a:ext cx="7833013" cy="10922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Виключення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контакту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з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алергеном</a:t>
          </a:r>
          <a:endParaRPr lang="ru-RU" sz="2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92191" y="32736"/>
        <a:ext cx="7833013" cy="1092240"/>
      </dsp:txXfrm>
    </dsp:sp>
    <dsp:sp modelId="{3AA7DC51-1C11-4E89-9EF8-DA7EA075DE31}">
      <dsp:nvSpPr>
        <dsp:cNvPr id="0" name=""/>
        <dsp:cNvSpPr/>
      </dsp:nvSpPr>
      <dsp:spPr>
        <a:xfrm>
          <a:off x="0" y="2257177"/>
          <a:ext cx="82296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C7F9B0-6F56-4FCD-B95E-F10ADE9A511D}">
      <dsp:nvSpPr>
        <dsp:cNvPr id="0" name=""/>
        <dsp:cNvSpPr/>
      </dsp:nvSpPr>
      <dsp:spPr>
        <a:xfrm>
          <a:off x="405452" y="1711057"/>
          <a:ext cx="7816255" cy="109224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rgbClr val="C00000"/>
              </a:solidFill>
            </a:rPr>
            <a:t>Пероральні</a:t>
          </a:r>
          <a:r>
            <a:rPr lang="ru-RU" sz="2900" kern="1200" dirty="0" smtClean="0">
              <a:solidFill>
                <a:srgbClr val="C00000"/>
              </a:solidFill>
            </a:rPr>
            <a:t> не </a:t>
          </a:r>
          <a:r>
            <a:rPr lang="ru-RU" sz="2900" kern="1200" dirty="0" err="1" smtClean="0">
              <a:solidFill>
                <a:srgbClr val="C00000"/>
              </a:solidFill>
            </a:rPr>
            <a:t>седативні</a:t>
          </a:r>
          <a:r>
            <a:rPr lang="ru-RU" sz="2900" kern="1200" dirty="0" smtClean="0">
              <a:solidFill>
                <a:srgbClr val="C00000"/>
              </a:solidFill>
            </a:rPr>
            <a:t> </a:t>
          </a:r>
          <a:r>
            <a:rPr lang="ru-RU" sz="2900" kern="1200" dirty="0" err="1" smtClean="0">
              <a:solidFill>
                <a:srgbClr val="C00000"/>
              </a:solidFill>
            </a:rPr>
            <a:t>антигістамінні</a:t>
          </a:r>
          <a:r>
            <a:rPr lang="ru-RU" sz="2900" kern="1200" dirty="0" smtClean="0">
              <a:solidFill>
                <a:srgbClr val="C00000"/>
              </a:solidFill>
            </a:rPr>
            <a:t> </a:t>
          </a:r>
          <a:r>
            <a:rPr lang="ru-RU" sz="2900" kern="1200" dirty="0" err="1" smtClean="0">
              <a:solidFill>
                <a:srgbClr val="C00000"/>
              </a:solidFill>
            </a:rPr>
            <a:t>препарати</a:t>
          </a:r>
          <a:endParaRPr lang="ru-RU" sz="2900" kern="1200" dirty="0">
            <a:solidFill>
              <a:srgbClr val="C00000"/>
            </a:solidFill>
          </a:endParaRPr>
        </a:p>
      </dsp:txBody>
      <dsp:txXfrm>
        <a:off x="405452" y="1711057"/>
        <a:ext cx="7816255" cy="1092240"/>
      </dsp:txXfrm>
    </dsp:sp>
    <dsp:sp modelId="{401CE366-0718-4F22-89C8-51B4BD04C916}">
      <dsp:nvSpPr>
        <dsp:cNvPr id="0" name=""/>
        <dsp:cNvSpPr/>
      </dsp:nvSpPr>
      <dsp:spPr>
        <a:xfrm>
          <a:off x="0" y="3935497"/>
          <a:ext cx="82296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EF354-EC01-4062-B680-8C01A01AB150}">
      <dsp:nvSpPr>
        <dsp:cNvPr id="0" name=""/>
        <dsp:cNvSpPr/>
      </dsp:nvSpPr>
      <dsp:spPr>
        <a:xfrm>
          <a:off x="411480" y="3389377"/>
          <a:ext cx="7789587" cy="109224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Місцево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>
              <a:solidFill>
                <a:schemeClr val="tx2">
                  <a:lumMod val="75000"/>
                </a:schemeClr>
              </a:solidFill>
            </a:rPr>
            <a:t>–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антигістамінні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препарати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або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кромоглікати</a:t>
          </a:r>
          <a:endParaRPr lang="ru-RU" sz="2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1480" y="3389377"/>
        <a:ext cx="7789587" cy="109224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31DE2D-2FC8-4C7D-AACA-CBA1DC9B60A9}">
      <dsp:nvSpPr>
        <dsp:cNvPr id="0" name=""/>
        <dsp:cNvSpPr/>
      </dsp:nvSpPr>
      <dsp:spPr>
        <a:xfrm>
          <a:off x="0" y="1218089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B48DF-A57A-44BF-8E0D-EA6F40B6F593}">
      <dsp:nvSpPr>
        <dsp:cNvPr id="0" name=""/>
        <dsp:cNvSpPr/>
      </dsp:nvSpPr>
      <dsp:spPr>
        <a:xfrm>
          <a:off x="392191" y="760529"/>
          <a:ext cx="7833013" cy="9151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 smtClean="0">
              <a:solidFill>
                <a:schemeClr val="bg1"/>
              </a:solidFill>
            </a:rPr>
            <a:t>Виключення</a:t>
          </a:r>
          <a:r>
            <a:rPr lang="ru-RU" sz="3100" kern="1200" dirty="0" smtClean="0">
              <a:solidFill>
                <a:schemeClr val="bg1"/>
              </a:solidFill>
            </a:rPr>
            <a:t> контакту </a:t>
          </a:r>
          <a:r>
            <a:rPr lang="ru-RU" sz="3100" kern="1200" dirty="0" err="1" smtClean="0">
              <a:solidFill>
                <a:schemeClr val="bg1"/>
              </a:solidFill>
            </a:rPr>
            <a:t>з</a:t>
          </a:r>
          <a:r>
            <a:rPr lang="ru-RU" sz="3100" kern="1200" dirty="0" smtClean="0">
              <a:solidFill>
                <a:schemeClr val="bg1"/>
              </a:solidFill>
            </a:rPr>
            <a:t> </a:t>
          </a:r>
          <a:r>
            <a:rPr lang="ru-RU" sz="3100" kern="1200" dirty="0" err="1" smtClean="0">
              <a:solidFill>
                <a:schemeClr val="bg1"/>
              </a:solidFill>
            </a:rPr>
            <a:t>алергеном</a:t>
          </a:r>
          <a:endParaRPr lang="ru-RU" sz="3100" kern="1200" dirty="0">
            <a:solidFill>
              <a:schemeClr val="bg1"/>
            </a:solidFill>
          </a:endParaRPr>
        </a:p>
      </dsp:txBody>
      <dsp:txXfrm>
        <a:off x="392191" y="760529"/>
        <a:ext cx="7833013" cy="915120"/>
      </dsp:txXfrm>
    </dsp:sp>
    <dsp:sp modelId="{B1E5BEE4-0764-4DC3-B8A6-CB73A4DB72DF}">
      <dsp:nvSpPr>
        <dsp:cNvPr id="0" name=""/>
        <dsp:cNvSpPr/>
      </dsp:nvSpPr>
      <dsp:spPr>
        <a:xfrm>
          <a:off x="0" y="2624250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DBCA25-B319-4273-AE39-79B088B5BE9A}">
      <dsp:nvSpPr>
        <dsp:cNvPr id="0" name=""/>
        <dsp:cNvSpPr/>
      </dsp:nvSpPr>
      <dsp:spPr>
        <a:xfrm>
          <a:off x="391790" y="2166689"/>
          <a:ext cx="7835792" cy="9151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 smtClean="0">
              <a:solidFill>
                <a:schemeClr val="tx2">
                  <a:lumMod val="75000"/>
                </a:schemeClr>
              </a:solidFill>
            </a:rPr>
            <a:t>Інтраназальні</a:t>
          </a:r>
          <a:r>
            <a:rPr lang="ru-RU" sz="31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3100" kern="1200" dirty="0" err="1" smtClean="0">
              <a:solidFill>
                <a:schemeClr val="tx2">
                  <a:lumMod val="75000"/>
                </a:schemeClr>
              </a:solidFill>
            </a:rPr>
            <a:t>кортикостероїди</a:t>
          </a:r>
          <a:endParaRPr lang="ru-RU" sz="31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91790" y="2166689"/>
        <a:ext cx="7835792" cy="915120"/>
      </dsp:txXfrm>
    </dsp:sp>
    <dsp:sp modelId="{44A8EE5C-0DF8-47F0-B1B8-BA1EEEEE8C83}">
      <dsp:nvSpPr>
        <dsp:cNvPr id="0" name=""/>
        <dsp:cNvSpPr/>
      </dsp:nvSpPr>
      <dsp:spPr>
        <a:xfrm>
          <a:off x="0" y="4030410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3661D-519E-4A4E-92E6-FF96335E96D2}">
      <dsp:nvSpPr>
        <dsp:cNvPr id="0" name=""/>
        <dsp:cNvSpPr/>
      </dsp:nvSpPr>
      <dsp:spPr>
        <a:xfrm>
          <a:off x="391790" y="3572850"/>
          <a:ext cx="7835792" cy="915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 smtClean="0">
              <a:solidFill>
                <a:schemeClr val="bg1"/>
              </a:solidFill>
            </a:rPr>
            <a:t>Можливо</a:t>
          </a:r>
          <a:r>
            <a:rPr lang="ru-RU" sz="3100" kern="1200" dirty="0" smtClean="0">
              <a:solidFill>
                <a:schemeClr val="bg1"/>
              </a:solidFill>
            </a:rPr>
            <a:t>, </a:t>
          </a:r>
          <a:r>
            <a:rPr lang="ru-RU" sz="3100" kern="1200" dirty="0" err="1" smtClean="0">
              <a:solidFill>
                <a:schemeClr val="bg1"/>
              </a:solidFill>
            </a:rPr>
            <a:t>антигістамінні</a:t>
          </a:r>
          <a:r>
            <a:rPr lang="ru-RU" sz="3100" kern="1200" dirty="0" smtClean="0">
              <a:solidFill>
                <a:schemeClr val="bg1"/>
              </a:solidFill>
            </a:rPr>
            <a:t> </a:t>
          </a:r>
          <a:r>
            <a:rPr lang="ru-RU" sz="3100" kern="1200" dirty="0" err="1" smtClean="0">
              <a:solidFill>
                <a:schemeClr val="bg1"/>
              </a:solidFill>
            </a:rPr>
            <a:t>або</a:t>
          </a:r>
          <a:r>
            <a:rPr lang="ru-RU" sz="3100" kern="1200" dirty="0" smtClean="0">
              <a:solidFill>
                <a:schemeClr val="bg1"/>
              </a:solidFill>
            </a:rPr>
            <a:t> </a:t>
          </a:r>
          <a:r>
            <a:rPr lang="ru-RU" sz="3100" kern="1200" dirty="0" err="1" smtClean="0">
              <a:solidFill>
                <a:schemeClr val="bg1"/>
              </a:solidFill>
            </a:rPr>
            <a:t>кромоглікати</a:t>
          </a:r>
          <a:endParaRPr lang="ru-RU" sz="3100" kern="1200" dirty="0">
            <a:solidFill>
              <a:schemeClr val="bg1"/>
            </a:solidFill>
          </a:endParaRPr>
        </a:p>
      </dsp:txBody>
      <dsp:txXfrm>
        <a:off x="391790" y="3572850"/>
        <a:ext cx="7835792" cy="91512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68C64E-359C-42B1-ABE4-CC358CCD315D}">
      <dsp:nvSpPr>
        <dsp:cNvPr id="0" name=""/>
        <dsp:cNvSpPr/>
      </dsp:nvSpPr>
      <dsp:spPr>
        <a:xfrm>
          <a:off x="0" y="605700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28539-2010-4214-9F5D-465D7F4D41C2}">
      <dsp:nvSpPr>
        <dsp:cNvPr id="0" name=""/>
        <dsp:cNvSpPr/>
      </dsp:nvSpPr>
      <dsp:spPr>
        <a:xfrm>
          <a:off x="392191" y="15299"/>
          <a:ext cx="7833013" cy="1180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Виключення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контакту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з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алергеном</a:t>
          </a:r>
          <a:endParaRPr lang="ru-RU" sz="2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92191" y="15299"/>
        <a:ext cx="7833013" cy="1180800"/>
      </dsp:txXfrm>
    </dsp:sp>
    <dsp:sp modelId="{3AA7DC51-1C11-4E89-9EF8-DA7EA075DE31}">
      <dsp:nvSpPr>
        <dsp:cNvPr id="0" name=""/>
        <dsp:cNvSpPr/>
      </dsp:nvSpPr>
      <dsp:spPr>
        <a:xfrm>
          <a:off x="0" y="2420100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C7F9B0-6F56-4FCD-B95E-F10ADE9A511D}">
      <dsp:nvSpPr>
        <dsp:cNvPr id="0" name=""/>
        <dsp:cNvSpPr/>
      </dsp:nvSpPr>
      <dsp:spPr>
        <a:xfrm>
          <a:off x="405452" y="1829700"/>
          <a:ext cx="7816255" cy="11808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rgbClr val="C00000"/>
              </a:solidFill>
            </a:rPr>
            <a:t>Пероральні</a:t>
          </a:r>
          <a:r>
            <a:rPr lang="ru-RU" sz="2900" kern="1200" dirty="0" smtClean="0">
              <a:solidFill>
                <a:srgbClr val="C00000"/>
              </a:solidFill>
            </a:rPr>
            <a:t> </a:t>
          </a:r>
          <a:r>
            <a:rPr lang="ru-RU" sz="2900" kern="1200" dirty="0">
              <a:solidFill>
                <a:srgbClr val="C00000"/>
              </a:solidFill>
            </a:rPr>
            <a:t>не </a:t>
          </a:r>
          <a:r>
            <a:rPr lang="ru-RU" sz="2900" kern="1200" dirty="0" err="1" smtClean="0">
              <a:solidFill>
                <a:srgbClr val="C00000"/>
              </a:solidFill>
            </a:rPr>
            <a:t>седативні</a:t>
          </a:r>
          <a:r>
            <a:rPr lang="ru-RU" sz="2900" kern="1200" dirty="0" smtClean="0">
              <a:solidFill>
                <a:srgbClr val="C00000"/>
              </a:solidFill>
            </a:rPr>
            <a:t> </a:t>
          </a:r>
          <a:r>
            <a:rPr lang="ru-RU" sz="2900" kern="1200" dirty="0" err="1" smtClean="0">
              <a:solidFill>
                <a:srgbClr val="FF0000"/>
              </a:solidFill>
            </a:rPr>
            <a:t>антигістамінні</a:t>
          </a:r>
          <a:r>
            <a:rPr lang="ru-RU" sz="2900" kern="1200" dirty="0" smtClean="0">
              <a:solidFill>
                <a:srgbClr val="FF0000"/>
              </a:solidFill>
            </a:rPr>
            <a:t> </a:t>
          </a:r>
          <a:r>
            <a:rPr lang="ru-RU" sz="2900" kern="1200" dirty="0" err="1" smtClean="0">
              <a:solidFill>
                <a:srgbClr val="FF0000"/>
              </a:solidFill>
            </a:rPr>
            <a:t>препарати</a:t>
          </a:r>
          <a:endParaRPr lang="ru-RU" sz="2900" kern="1200" dirty="0">
            <a:solidFill>
              <a:srgbClr val="FF0000"/>
            </a:solidFill>
          </a:endParaRPr>
        </a:p>
      </dsp:txBody>
      <dsp:txXfrm>
        <a:off x="405452" y="1829700"/>
        <a:ext cx="7816255" cy="1180800"/>
      </dsp:txXfrm>
    </dsp:sp>
    <dsp:sp modelId="{401CE366-0718-4F22-89C8-51B4BD04C916}">
      <dsp:nvSpPr>
        <dsp:cNvPr id="0" name=""/>
        <dsp:cNvSpPr/>
      </dsp:nvSpPr>
      <dsp:spPr>
        <a:xfrm>
          <a:off x="0" y="4234500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EF354-EC01-4062-B680-8C01A01AB150}">
      <dsp:nvSpPr>
        <dsp:cNvPr id="0" name=""/>
        <dsp:cNvSpPr/>
      </dsp:nvSpPr>
      <dsp:spPr>
        <a:xfrm>
          <a:off x="411480" y="3644100"/>
          <a:ext cx="7789587" cy="11808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Можливо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періодично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,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пероральні</a:t>
          </a: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900" kern="1200" dirty="0" err="1" smtClean="0">
              <a:solidFill>
                <a:schemeClr val="tx2">
                  <a:lumMod val="75000"/>
                </a:schemeClr>
              </a:solidFill>
            </a:rPr>
            <a:t>деконгестанти</a:t>
          </a:r>
          <a:endParaRPr lang="ru-RU" sz="2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1480" y="3644100"/>
        <a:ext cx="7789587" cy="118080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31DE2D-2FC8-4C7D-AACA-CBA1DC9B60A9}">
      <dsp:nvSpPr>
        <dsp:cNvPr id="0" name=""/>
        <dsp:cNvSpPr/>
      </dsp:nvSpPr>
      <dsp:spPr>
        <a:xfrm>
          <a:off x="0" y="605700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B48DF-A57A-44BF-8E0D-EA6F40B6F593}">
      <dsp:nvSpPr>
        <dsp:cNvPr id="0" name=""/>
        <dsp:cNvSpPr/>
      </dsp:nvSpPr>
      <dsp:spPr>
        <a:xfrm>
          <a:off x="392191" y="15299"/>
          <a:ext cx="7833013" cy="1180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bg1"/>
              </a:solidFill>
            </a:rPr>
            <a:t>Виключення</a:t>
          </a:r>
          <a:r>
            <a:rPr lang="ru-RU" sz="2000" kern="1200" dirty="0" smtClean="0">
              <a:solidFill>
                <a:schemeClr val="bg1"/>
              </a:solidFill>
            </a:rPr>
            <a:t> контакту </a:t>
          </a:r>
          <a:r>
            <a:rPr lang="ru-RU" sz="2000" kern="1200" dirty="0" err="1" smtClean="0">
              <a:solidFill>
                <a:schemeClr val="bg1"/>
              </a:solidFill>
            </a:rPr>
            <a:t>з</a:t>
          </a:r>
          <a:r>
            <a:rPr lang="ru-RU" sz="2000" kern="1200" dirty="0" smtClean="0">
              <a:solidFill>
                <a:schemeClr val="bg1"/>
              </a:solidFill>
            </a:rPr>
            <a:t> </a:t>
          </a:r>
          <a:r>
            <a:rPr lang="ru-RU" sz="2000" kern="1200" dirty="0" err="1" smtClean="0">
              <a:solidFill>
                <a:schemeClr val="bg1"/>
              </a:solidFill>
            </a:rPr>
            <a:t>алергеном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392191" y="15299"/>
        <a:ext cx="7833013" cy="1180800"/>
      </dsp:txXfrm>
    </dsp:sp>
    <dsp:sp modelId="{B1E5BEE4-0764-4DC3-B8A6-CB73A4DB72DF}">
      <dsp:nvSpPr>
        <dsp:cNvPr id="0" name=""/>
        <dsp:cNvSpPr/>
      </dsp:nvSpPr>
      <dsp:spPr>
        <a:xfrm>
          <a:off x="0" y="2420100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DBCA25-B319-4273-AE39-79B088B5BE9A}">
      <dsp:nvSpPr>
        <dsp:cNvPr id="0" name=""/>
        <dsp:cNvSpPr/>
      </dsp:nvSpPr>
      <dsp:spPr>
        <a:xfrm>
          <a:off x="391790" y="1829700"/>
          <a:ext cx="7835792" cy="1180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tx2">
                  <a:lumMod val="75000"/>
                </a:schemeClr>
              </a:solidFill>
            </a:rPr>
            <a:t>Інтраназальні</a:t>
          </a:r>
          <a:r>
            <a:rPr lang="ru-RU" sz="20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000" kern="1200" dirty="0" err="1" smtClean="0">
              <a:solidFill>
                <a:schemeClr val="tx2">
                  <a:lumMod val="75000"/>
                </a:schemeClr>
              </a:solidFill>
            </a:rPr>
            <a:t>кортикостероїди</a:t>
          </a:r>
          <a:endParaRPr lang="ru-RU" sz="2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91790" y="1829700"/>
        <a:ext cx="7835792" cy="1180800"/>
      </dsp:txXfrm>
    </dsp:sp>
    <dsp:sp modelId="{44A8EE5C-0DF8-47F0-B1B8-BA1EEEEE8C83}">
      <dsp:nvSpPr>
        <dsp:cNvPr id="0" name=""/>
        <dsp:cNvSpPr/>
      </dsp:nvSpPr>
      <dsp:spPr>
        <a:xfrm>
          <a:off x="0" y="4234500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3661D-519E-4A4E-92E6-FF96335E96D2}">
      <dsp:nvSpPr>
        <dsp:cNvPr id="0" name=""/>
        <dsp:cNvSpPr/>
      </dsp:nvSpPr>
      <dsp:spPr>
        <a:xfrm>
          <a:off x="391790" y="3644100"/>
          <a:ext cx="7835792" cy="1180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bg1"/>
              </a:solidFill>
            </a:rPr>
            <a:t>Можливо</a:t>
          </a:r>
          <a:r>
            <a:rPr lang="ru-RU" sz="2000" kern="1200" dirty="0" smtClean="0">
              <a:solidFill>
                <a:schemeClr val="bg1"/>
              </a:solidFill>
            </a:rPr>
            <a:t>, </a:t>
          </a:r>
          <a:r>
            <a:rPr lang="ru-RU" sz="2000" kern="1200" dirty="0" err="1" smtClean="0">
              <a:solidFill>
                <a:schemeClr val="bg1"/>
              </a:solidFill>
            </a:rPr>
            <a:t>пероральні</a:t>
          </a:r>
          <a:r>
            <a:rPr lang="ru-RU" sz="2000" kern="1200" dirty="0" smtClean="0">
              <a:solidFill>
                <a:schemeClr val="bg1"/>
              </a:solidFill>
            </a:rPr>
            <a:t> </a:t>
          </a:r>
          <a:r>
            <a:rPr lang="ru-RU" sz="2000" kern="1200" dirty="0">
              <a:solidFill>
                <a:schemeClr val="bg1"/>
              </a:solidFill>
            </a:rPr>
            <a:t>не </a:t>
          </a:r>
          <a:r>
            <a:rPr lang="ru-RU" sz="2000" kern="1200" dirty="0" err="1" smtClean="0">
              <a:solidFill>
                <a:schemeClr val="bg1"/>
              </a:solidFill>
            </a:rPr>
            <a:t>седативні</a:t>
          </a:r>
          <a:r>
            <a:rPr lang="ru-RU" sz="2000" kern="1200" dirty="0" smtClean="0">
              <a:solidFill>
                <a:schemeClr val="bg1"/>
              </a:solidFill>
            </a:rPr>
            <a:t> </a:t>
          </a:r>
          <a:r>
            <a:rPr lang="ru-RU" sz="2000" kern="1200" dirty="0" err="1" smtClean="0">
              <a:solidFill>
                <a:schemeClr val="bg1"/>
              </a:solidFill>
            </a:rPr>
            <a:t>антигістамінні</a:t>
          </a:r>
          <a:r>
            <a:rPr lang="ru-RU" sz="2000" kern="1200" dirty="0" smtClean="0">
              <a:solidFill>
                <a:schemeClr val="bg1"/>
              </a:solidFill>
            </a:rPr>
            <a:t> </a:t>
          </a:r>
          <a:r>
            <a:rPr lang="ru-RU" sz="2000" kern="1200" dirty="0" err="1" smtClean="0">
              <a:solidFill>
                <a:schemeClr val="bg1"/>
              </a:solidFill>
            </a:rPr>
            <a:t>препарати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391790" y="3644100"/>
        <a:ext cx="7835792" cy="118080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BCC5C0-537B-403B-84E0-EB067650437B}">
      <dsp:nvSpPr>
        <dsp:cNvPr id="0" name=""/>
        <dsp:cNvSpPr/>
      </dsp:nvSpPr>
      <dsp:spPr>
        <a:xfrm>
          <a:off x="0" y="344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3AAD61-0DCF-4FED-8904-5B931740F670}">
      <dsp:nvSpPr>
        <dsp:cNvPr id="0" name=""/>
        <dsp:cNvSpPr/>
      </dsp:nvSpPr>
      <dsp:spPr>
        <a:xfrm>
          <a:off x="411480" y="489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Ангіна</a:t>
          </a:r>
          <a:endParaRPr lang="ru-RU" sz="2000" kern="1200" dirty="0"/>
        </a:p>
      </dsp:txBody>
      <dsp:txXfrm>
        <a:off x="411480" y="48981"/>
        <a:ext cx="5760720" cy="590400"/>
      </dsp:txXfrm>
    </dsp:sp>
    <dsp:sp modelId="{8EEE67C5-25D8-46B9-AB6C-FF64F8F8E633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E6135D-373A-4C82-8061-3D3E2046228A}">
      <dsp:nvSpPr>
        <dsp:cNvPr id="0" name=""/>
        <dsp:cNvSpPr/>
      </dsp:nvSpPr>
      <dsp:spPr>
        <a:xfrm>
          <a:off x="411480" y="9561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Тонзиліт</a:t>
          </a:r>
          <a:endParaRPr lang="ru-RU" sz="2000" kern="1200" dirty="0"/>
        </a:p>
      </dsp:txBody>
      <dsp:txXfrm>
        <a:off x="411480" y="956181"/>
        <a:ext cx="5760720" cy="590400"/>
      </dsp:txXfrm>
    </dsp:sp>
    <dsp:sp modelId="{2F33BA47-F58C-4DD1-AE8F-6B37A58E5A88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0A401E-07A7-4289-AFD5-040EB9E0321E}">
      <dsp:nvSpPr>
        <dsp:cNvPr id="0" name=""/>
        <dsp:cNvSpPr/>
      </dsp:nvSpPr>
      <dsp:spPr>
        <a:xfrm>
          <a:off x="411480" y="18633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Ларингіт</a:t>
          </a:r>
          <a:endParaRPr lang="ru-RU" sz="2000" kern="1200" dirty="0"/>
        </a:p>
      </dsp:txBody>
      <dsp:txXfrm>
        <a:off x="411480" y="1863381"/>
        <a:ext cx="5760720" cy="590400"/>
      </dsp:txXfrm>
    </dsp:sp>
    <dsp:sp modelId="{2E7045D1-5709-43CD-A6D6-20B77CAD0FEA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A0DE08-D89C-474C-BAA6-8C5886B30D74}">
      <dsp:nvSpPr>
        <dsp:cNvPr id="0" name=""/>
        <dsp:cNvSpPr/>
      </dsp:nvSpPr>
      <dsp:spPr>
        <a:xfrm>
          <a:off x="411480" y="27705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Фарингіт</a:t>
          </a:r>
          <a:endParaRPr lang="ru-RU" sz="2000" kern="1200" dirty="0"/>
        </a:p>
      </dsp:txBody>
      <dsp:txXfrm>
        <a:off x="411480" y="2770581"/>
        <a:ext cx="5760720" cy="590400"/>
      </dsp:txXfrm>
    </dsp:sp>
    <dsp:sp modelId="{47412A1E-8EA0-40E2-9594-07B09FD701F3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5D8056-34B8-43EA-9221-4B998E293D8F}">
      <dsp:nvSpPr>
        <dsp:cNvPr id="0" name=""/>
        <dsp:cNvSpPr/>
      </dsp:nvSpPr>
      <dsp:spPr>
        <a:xfrm>
          <a:off x="411480" y="36777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Гострі</a:t>
          </a:r>
          <a:r>
            <a:rPr lang="ru-RU" sz="2000" kern="1200" dirty="0"/>
            <a:t> </a:t>
          </a:r>
          <a:r>
            <a:rPr lang="ru-RU" sz="2000" kern="1200" dirty="0" err="1"/>
            <a:t>респіраторні</a:t>
          </a:r>
          <a:r>
            <a:rPr lang="ru-RU" sz="2000" kern="1200" dirty="0"/>
            <a:t> </a:t>
          </a:r>
          <a:r>
            <a:rPr lang="ru-RU" sz="2000" kern="1200" dirty="0" err="1"/>
            <a:t>захворювання</a:t>
          </a:r>
          <a:endParaRPr lang="ru-RU" sz="2000" kern="1200" dirty="0"/>
        </a:p>
      </dsp:txBody>
      <dsp:txXfrm>
        <a:off x="411480" y="3677781"/>
        <a:ext cx="5760720" cy="590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20181D-8302-4783-84D9-72CC1531D458}">
      <dsp:nvSpPr>
        <dsp:cNvPr id="0" name=""/>
        <dsp:cNvSpPr/>
      </dsp:nvSpPr>
      <dsp:spPr>
        <a:xfrm>
          <a:off x="0" y="1200801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27755D-2709-48B7-ABDB-A3CD24689617}">
      <dsp:nvSpPr>
        <dsp:cNvPr id="0" name=""/>
        <dsp:cNvSpPr/>
      </dsp:nvSpPr>
      <dsp:spPr>
        <a:xfrm>
          <a:off x="411480" y="890841"/>
          <a:ext cx="5760720" cy="619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/>
            <a:t>Полоскання</a:t>
          </a:r>
          <a:r>
            <a:rPr lang="ru-RU" sz="2100" kern="1200" dirty="0"/>
            <a:t> горла </a:t>
          </a:r>
          <a:r>
            <a:rPr lang="ru-RU" sz="2100" kern="1200" dirty="0" err="1"/>
            <a:t>в'яжучими</a:t>
          </a:r>
          <a:r>
            <a:rPr lang="ru-RU" sz="2100" kern="1200" dirty="0"/>
            <a:t> </a:t>
          </a:r>
          <a:r>
            <a:rPr lang="ru-RU" sz="2100" kern="1200" dirty="0" err="1"/>
            <a:t>засобами</a:t>
          </a:r>
          <a:endParaRPr lang="ru-RU" sz="2100" kern="1200" dirty="0"/>
        </a:p>
      </dsp:txBody>
      <dsp:txXfrm>
        <a:off x="411480" y="890841"/>
        <a:ext cx="5760720" cy="619920"/>
      </dsp:txXfrm>
    </dsp:sp>
    <dsp:sp modelId="{CD089043-05DB-4F39-82FC-0932FB10D396}">
      <dsp:nvSpPr>
        <dsp:cNvPr id="0" name=""/>
        <dsp:cNvSpPr/>
      </dsp:nvSpPr>
      <dsp:spPr>
        <a:xfrm>
          <a:off x="0" y="2153361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CDF87F-544C-4919-8590-CCFC64C6F731}">
      <dsp:nvSpPr>
        <dsp:cNvPr id="0" name=""/>
        <dsp:cNvSpPr/>
      </dsp:nvSpPr>
      <dsp:spPr>
        <a:xfrm>
          <a:off x="411480" y="1843401"/>
          <a:ext cx="5760720" cy="61992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/>
            <a:t>Полоскання</a:t>
          </a:r>
          <a:r>
            <a:rPr lang="ru-RU" sz="2100" kern="1200" dirty="0"/>
            <a:t> горла </a:t>
          </a:r>
          <a:r>
            <a:rPr lang="ru-RU" sz="2100" kern="1200" dirty="0" err="1"/>
            <a:t>антисептичними</a:t>
          </a:r>
          <a:r>
            <a:rPr lang="ru-RU" sz="2100" kern="1200" dirty="0"/>
            <a:t> </a:t>
          </a:r>
          <a:r>
            <a:rPr lang="ru-RU" sz="2100" kern="1200" dirty="0" err="1"/>
            <a:t>засобами</a:t>
          </a:r>
          <a:endParaRPr lang="ru-RU" sz="2100" kern="1200" dirty="0"/>
        </a:p>
      </dsp:txBody>
      <dsp:txXfrm>
        <a:off x="411480" y="1843401"/>
        <a:ext cx="5760720" cy="619920"/>
      </dsp:txXfrm>
    </dsp:sp>
    <dsp:sp modelId="{73CDD39C-1C10-447D-A483-99A7117C5049}">
      <dsp:nvSpPr>
        <dsp:cNvPr id="0" name=""/>
        <dsp:cNvSpPr/>
      </dsp:nvSpPr>
      <dsp:spPr>
        <a:xfrm>
          <a:off x="0" y="3105921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6C6724-5B1B-42D9-B40B-61E1FA805FB2}">
      <dsp:nvSpPr>
        <dsp:cNvPr id="0" name=""/>
        <dsp:cNvSpPr/>
      </dsp:nvSpPr>
      <dsp:spPr>
        <a:xfrm>
          <a:off x="411480" y="2795961"/>
          <a:ext cx="5760720" cy="61992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/>
            <a:t>Антисептичні</a:t>
          </a:r>
          <a:r>
            <a:rPr lang="ru-RU" sz="2100" kern="1200" dirty="0"/>
            <a:t> пастилки, </a:t>
          </a:r>
          <a:r>
            <a:rPr lang="ru-RU" sz="2100" kern="1200" dirty="0" err="1"/>
            <a:t>льодяники</a:t>
          </a:r>
          <a:r>
            <a:rPr lang="ru-RU" sz="2100" kern="1200" dirty="0"/>
            <a:t> і т.п.</a:t>
          </a:r>
        </a:p>
      </dsp:txBody>
      <dsp:txXfrm>
        <a:off x="411480" y="2795961"/>
        <a:ext cx="5760720" cy="6199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1F48C2-32A7-475E-9B51-4802C31D07B2}">
      <dsp:nvSpPr>
        <dsp:cNvPr id="0" name=""/>
        <dsp:cNvSpPr/>
      </dsp:nvSpPr>
      <dsp:spPr>
        <a:xfrm>
          <a:off x="0" y="797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CD1CC-E3FD-431E-A7CE-51898E7CBBC1}">
      <dsp:nvSpPr>
        <dsp:cNvPr id="0" name=""/>
        <dsp:cNvSpPr/>
      </dsp:nvSpPr>
      <dsp:spPr>
        <a:xfrm>
          <a:off x="411480" y="5025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/>
            <a:t>Першіння</a:t>
          </a:r>
          <a:r>
            <a:rPr lang="ru-RU" sz="2000" b="1" kern="1200" dirty="0"/>
            <a:t> та </a:t>
          </a:r>
          <a:r>
            <a:rPr lang="ru-RU" sz="2000" b="1" kern="1200" dirty="0" err="1"/>
            <a:t>сухість</a:t>
          </a:r>
          <a:r>
            <a:rPr lang="ru-RU" sz="2000" b="1" kern="1200" dirty="0"/>
            <a:t> у </a:t>
          </a:r>
          <a:r>
            <a:rPr lang="ru-RU" sz="2000" b="1" kern="1200" dirty="0" err="1"/>
            <a:t>горлі</a:t>
          </a:r>
          <a:endParaRPr lang="ru-RU" sz="2000" b="1" kern="1200" dirty="0"/>
        </a:p>
      </dsp:txBody>
      <dsp:txXfrm>
        <a:off x="411480" y="502581"/>
        <a:ext cx="5760720" cy="590400"/>
      </dsp:txXfrm>
    </dsp:sp>
    <dsp:sp modelId="{E9B4F6D3-3975-4E29-B178-5BBFE4DAD53C}">
      <dsp:nvSpPr>
        <dsp:cNvPr id="0" name=""/>
        <dsp:cNvSpPr/>
      </dsp:nvSpPr>
      <dsp:spPr>
        <a:xfrm>
          <a:off x="0" y="1704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1EBE23-471B-41BB-AAED-BBEE79008345}">
      <dsp:nvSpPr>
        <dsp:cNvPr id="0" name=""/>
        <dsp:cNvSpPr/>
      </dsp:nvSpPr>
      <dsp:spPr>
        <a:xfrm>
          <a:off x="411480" y="14097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Дискомфорт</a:t>
          </a:r>
        </a:p>
      </dsp:txBody>
      <dsp:txXfrm>
        <a:off x="411480" y="1409781"/>
        <a:ext cx="5760720" cy="590400"/>
      </dsp:txXfrm>
    </dsp:sp>
    <dsp:sp modelId="{0BD5AD94-B3BA-4831-9A08-AB492D6505A6}">
      <dsp:nvSpPr>
        <dsp:cNvPr id="0" name=""/>
        <dsp:cNvSpPr/>
      </dsp:nvSpPr>
      <dsp:spPr>
        <a:xfrm>
          <a:off x="0" y="2612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1DAA1A-1035-48FF-8B4C-5773E5F2995E}">
      <dsp:nvSpPr>
        <dsp:cNvPr id="0" name=""/>
        <dsp:cNvSpPr/>
      </dsp:nvSpPr>
      <dsp:spPr>
        <a:xfrm>
          <a:off x="411480" y="23169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/>
            <a:t>Біль</a:t>
          </a:r>
          <a:r>
            <a:rPr lang="ru-RU" sz="2000" b="1" kern="1200" dirty="0"/>
            <a:t> у </a:t>
          </a:r>
          <a:r>
            <a:rPr lang="ru-RU" sz="2000" b="1" kern="1200" dirty="0" err="1"/>
            <a:t>горлі</a:t>
          </a:r>
          <a:r>
            <a:rPr lang="ru-RU" sz="2000" b="1" kern="1200" dirty="0"/>
            <a:t> при </a:t>
          </a:r>
          <a:r>
            <a:rPr lang="ru-RU" sz="2000" b="1" kern="1200" dirty="0" err="1"/>
            <a:t>ковтанні</a:t>
          </a:r>
          <a:endParaRPr lang="ru-RU" sz="2000" b="1" kern="1200" dirty="0"/>
        </a:p>
      </dsp:txBody>
      <dsp:txXfrm>
        <a:off x="411480" y="2316981"/>
        <a:ext cx="5760720" cy="590400"/>
      </dsp:txXfrm>
    </dsp:sp>
    <dsp:sp modelId="{FD373262-CDBA-45C7-BF2F-E3CC5EEF5CC9}">
      <dsp:nvSpPr>
        <dsp:cNvPr id="0" name=""/>
        <dsp:cNvSpPr/>
      </dsp:nvSpPr>
      <dsp:spPr>
        <a:xfrm>
          <a:off x="0" y="3519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ED013-42B9-4A7B-A9F3-BB001CFEB9BA}">
      <dsp:nvSpPr>
        <dsp:cNvPr id="0" name=""/>
        <dsp:cNvSpPr/>
      </dsp:nvSpPr>
      <dsp:spPr>
        <a:xfrm>
          <a:off x="411480" y="32241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/>
            <a:t>Загальне</a:t>
          </a:r>
          <a:r>
            <a:rPr lang="ru-RU" sz="2000" b="1" kern="1200" dirty="0"/>
            <a:t> </a:t>
          </a:r>
          <a:r>
            <a:rPr lang="ru-RU" sz="2000" b="1" kern="1200" dirty="0" err="1"/>
            <a:t>нездужання</a:t>
          </a:r>
          <a:r>
            <a:rPr lang="ru-RU" sz="2000" b="1" kern="1200" dirty="0"/>
            <a:t> та </a:t>
          </a:r>
          <a:r>
            <a:rPr lang="ru-RU" sz="2000" b="1" kern="1200" dirty="0" err="1"/>
            <a:t>підйом</a:t>
          </a:r>
          <a:r>
            <a:rPr lang="ru-RU" sz="2000" b="1" kern="1200" dirty="0"/>
            <a:t> </a:t>
          </a:r>
          <a:r>
            <a:rPr lang="ru-RU" sz="2000" b="1" kern="1200" dirty="0" err="1"/>
            <a:t>температури</a:t>
          </a:r>
          <a:endParaRPr lang="ru-RU" sz="2000" b="1" kern="1200" dirty="0"/>
        </a:p>
      </dsp:txBody>
      <dsp:txXfrm>
        <a:off x="411480" y="3224181"/>
        <a:ext cx="5760720" cy="5904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0AEE61-636C-4520-8ADA-778A000CC55B}">
      <dsp:nvSpPr>
        <dsp:cNvPr id="0" name=""/>
        <dsp:cNvSpPr/>
      </dsp:nvSpPr>
      <dsp:spPr>
        <a:xfrm>
          <a:off x="0" y="525067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Антисептики (</a:t>
          </a:r>
          <a:r>
            <a:rPr lang="ru-RU" sz="2200" kern="1200" dirty="0" err="1"/>
            <a:t>хлоргексидин</a:t>
          </a:r>
          <a:r>
            <a:rPr lang="ru-RU" sz="2200" kern="1200" dirty="0"/>
            <a:t>, </a:t>
          </a:r>
          <a:r>
            <a:rPr lang="ru-RU" sz="2200" kern="1200" dirty="0" err="1"/>
            <a:t>гекситидин</a:t>
          </a:r>
          <a:r>
            <a:rPr lang="ru-RU" sz="2200" kern="1200" dirty="0"/>
            <a:t>, тимол)</a:t>
          </a:r>
        </a:p>
      </dsp:txBody>
      <dsp:txXfrm>
        <a:off x="0" y="525067"/>
        <a:ext cx="8229600" cy="527670"/>
      </dsp:txXfrm>
    </dsp:sp>
    <dsp:sp modelId="{2AFF190E-57F4-424D-884F-27848AF708BF}">
      <dsp:nvSpPr>
        <dsp:cNvPr id="0" name=""/>
        <dsp:cNvSpPr/>
      </dsp:nvSpPr>
      <dsp:spPr>
        <a:xfrm>
          <a:off x="0" y="1116097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/>
            <a:t>Місцеві</a:t>
          </a:r>
          <a:r>
            <a:rPr lang="ru-RU" sz="2200" kern="1200" dirty="0"/>
            <a:t> анестетики (</a:t>
          </a:r>
          <a:r>
            <a:rPr lang="ru-RU" sz="2200" kern="1200" dirty="0" err="1"/>
            <a:t>лідокаїн</a:t>
          </a:r>
          <a:r>
            <a:rPr lang="ru-RU" sz="2200" kern="1200" dirty="0"/>
            <a:t>, </a:t>
          </a:r>
          <a:r>
            <a:rPr lang="ru-RU" sz="2200" kern="1200" dirty="0" err="1"/>
            <a:t>тетракаїн</a:t>
          </a:r>
          <a:r>
            <a:rPr lang="ru-RU" sz="2200" kern="1200" dirty="0"/>
            <a:t>, ментол)</a:t>
          </a:r>
        </a:p>
      </dsp:txBody>
      <dsp:txXfrm>
        <a:off x="0" y="1116097"/>
        <a:ext cx="8229600" cy="527670"/>
      </dsp:txXfrm>
    </dsp:sp>
    <dsp:sp modelId="{6FA12900-66B2-43AC-AA06-9784CEB85B65}">
      <dsp:nvSpPr>
        <dsp:cNvPr id="0" name=""/>
        <dsp:cNvSpPr/>
      </dsp:nvSpPr>
      <dsp:spPr>
        <a:xfrm>
          <a:off x="0" y="1707127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/>
            <a:t>Ефірні олії</a:t>
          </a:r>
          <a:endParaRPr lang="ru-RU" sz="2200" kern="1200" dirty="0"/>
        </a:p>
      </dsp:txBody>
      <dsp:txXfrm>
        <a:off x="0" y="1707127"/>
        <a:ext cx="8229600" cy="527670"/>
      </dsp:txXfrm>
    </dsp:sp>
    <dsp:sp modelId="{CA70760F-2F59-4715-8E79-324988405DC8}">
      <dsp:nvSpPr>
        <dsp:cNvPr id="0" name=""/>
        <dsp:cNvSpPr/>
      </dsp:nvSpPr>
      <dsp:spPr>
        <a:xfrm>
          <a:off x="0" y="2298157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/>
            <a:t>Антибіотики</a:t>
          </a:r>
          <a:r>
            <a:rPr lang="ru-RU" sz="2200" kern="1200" dirty="0"/>
            <a:t> (</a:t>
          </a:r>
          <a:r>
            <a:rPr lang="ru-RU" sz="2200" kern="1200" dirty="0" err="1"/>
            <a:t>фузафунгін</a:t>
          </a:r>
          <a:r>
            <a:rPr lang="ru-RU" sz="2200" kern="1200" dirty="0"/>
            <a:t>, </a:t>
          </a:r>
          <a:r>
            <a:rPr lang="ru-RU" sz="2200" kern="1200" dirty="0" err="1"/>
            <a:t>фраміцетин</a:t>
          </a:r>
          <a:r>
            <a:rPr lang="ru-RU" sz="2200" kern="1200" dirty="0"/>
            <a:t>), </a:t>
          </a:r>
          <a:r>
            <a:rPr lang="ru-RU" sz="2200" kern="1200" dirty="0" err="1"/>
            <a:t>сульфаніламіди</a:t>
          </a:r>
          <a:endParaRPr lang="ru-RU" sz="2200" kern="1200" dirty="0"/>
        </a:p>
      </dsp:txBody>
      <dsp:txXfrm>
        <a:off x="0" y="2298157"/>
        <a:ext cx="8229600" cy="527670"/>
      </dsp:txXfrm>
    </dsp:sp>
    <dsp:sp modelId="{9A8A1663-01A9-450C-BCAB-680EAE86B970}">
      <dsp:nvSpPr>
        <dsp:cNvPr id="0" name=""/>
        <dsp:cNvSpPr/>
      </dsp:nvSpPr>
      <dsp:spPr>
        <a:xfrm>
          <a:off x="0" y="2905925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/>
            <a:t>Природні</a:t>
          </a:r>
          <a:r>
            <a:rPr lang="ru-RU" sz="2200" kern="1200" dirty="0"/>
            <a:t> антисептики (</a:t>
          </a:r>
          <a:r>
            <a:rPr lang="ru-RU" sz="2200" kern="1200" dirty="0" err="1"/>
            <a:t>екстракти</a:t>
          </a:r>
          <a:r>
            <a:rPr lang="ru-RU" sz="2200" kern="1200" dirty="0"/>
            <a:t> </a:t>
          </a:r>
          <a:r>
            <a:rPr lang="ru-RU" sz="2200" kern="1200" dirty="0" err="1"/>
            <a:t>рослин</a:t>
          </a:r>
          <a:r>
            <a:rPr lang="ru-RU" sz="2200" kern="1200" dirty="0"/>
            <a:t>, </a:t>
          </a:r>
          <a:r>
            <a:rPr lang="ru-RU" sz="2200" kern="1200" dirty="0" err="1"/>
            <a:t>продукти</a:t>
          </a:r>
          <a:r>
            <a:rPr lang="ru-RU" sz="2200" kern="1200" dirty="0"/>
            <a:t> </a:t>
          </a:r>
          <a:r>
            <a:rPr lang="ru-RU" sz="2200" kern="1200" dirty="0" err="1"/>
            <a:t>бджільництва</a:t>
          </a:r>
          <a:r>
            <a:rPr lang="ru-RU" sz="2200" kern="1200" dirty="0"/>
            <a:t>)</a:t>
          </a:r>
        </a:p>
      </dsp:txBody>
      <dsp:txXfrm>
        <a:off x="0" y="2905925"/>
        <a:ext cx="8229600" cy="527670"/>
      </dsp:txXfrm>
    </dsp:sp>
    <dsp:sp modelId="{0783760F-065D-4D94-BCF0-5208FA0BAE86}">
      <dsp:nvSpPr>
        <dsp:cNvPr id="0" name=""/>
        <dsp:cNvSpPr/>
      </dsp:nvSpPr>
      <dsp:spPr>
        <a:xfrm>
          <a:off x="0" y="3480218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/>
            <a:t>Фактори</a:t>
          </a:r>
          <a:r>
            <a:rPr lang="ru-RU" sz="2200" kern="1200" dirty="0"/>
            <a:t> </a:t>
          </a:r>
          <a:r>
            <a:rPr lang="ru-RU" sz="2200" kern="1200" dirty="0" err="1"/>
            <a:t>неспецифічного</a:t>
          </a:r>
          <a:r>
            <a:rPr lang="ru-RU" sz="2200" kern="1200" dirty="0"/>
            <a:t> </a:t>
          </a:r>
          <a:r>
            <a:rPr lang="ru-RU" sz="2200" kern="1200" dirty="0" err="1"/>
            <a:t>захисту</a:t>
          </a:r>
          <a:r>
            <a:rPr lang="ru-RU" sz="2200" kern="1200" dirty="0"/>
            <a:t> </a:t>
          </a:r>
          <a:r>
            <a:rPr lang="ru-RU" sz="2200" kern="1200" dirty="0" err="1"/>
            <a:t>слизових</a:t>
          </a:r>
          <a:r>
            <a:rPr lang="ru-RU" sz="2200" kern="1200" dirty="0"/>
            <a:t> </a:t>
          </a:r>
          <a:r>
            <a:rPr lang="ru-RU" sz="2200" kern="1200" dirty="0" err="1"/>
            <a:t>оболонок</a:t>
          </a:r>
          <a:r>
            <a:rPr lang="ru-RU" sz="2200" kern="1200" dirty="0"/>
            <a:t> </a:t>
          </a:r>
        </a:p>
      </dsp:txBody>
      <dsp:txXfrm>
        <a:off x="0" y="3480218"/>
        <a:ext cx="8229600" cy="527670"/>
      </dsp:txXfrm>
    </dsp:sp>
    <dsp:sp modelId="{249EE18C-D25E-48CB-A03E-03F93E95D8B9}">
      <dsp:nvSpPr>
        <dsp:cNvPr id="0" name=""/>
        <dsp:cNvSpPr/>
      </dsp:nvSpPr>
      <dsp:spPr>
        <a:xfrm>
          <a:off x="0" y="4071248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/>
            <a:t>Вітаміни</a:t>
          </a:r>
          <a:r>
            <a:rPr lang="ru-RU" sz="2200" kern="1200" dirty="0"/>
            <a:t> (</a:t>
          </a:r>
          <a:r>
            <a:rPr lang="ru-RU" sz="2200" kern="1200" dirty="0" err="1"/>
            <a:t>вітамін</a:t>
          </a:r>
          <a:r>
            <a:rPr lang="ru-RU" sz="2200" kern="1200" dirty="0"/>
            <a:t> С)</a:t>
          </a:r>
        </a:p>
      </dsp:txBody>
      <dsp:txXfrm>
        <a:off x="0" y="4071248"/>
        <a:ext cx="8229600" cy="527670"/>
      </dsp:txXfrm>
    </dsp:sp>
    <dsp:sp modelId="{B18EAB00-8568-4D95-8896-2F6E7E5B3A9C}">
      <dsp:nvSpPr>
        <dsp:cNvPr id="0" name=""/>
        <dsp:cNvSpPr/>
      </dsp:nvSpPr>
      <dsp:spPr>
        <a:xfrm>
          <a:off x="0" y="4662278"/>
          <a:ext cx="8229600" cy="52767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/>
            <a:t>Лізати</a:t>
          </a:r>
          <a:r>
            <a:rPr lang="ru-RU" sz="2200" kern="1200" dirty="0"/>
            <a:t> </a:t>
          </a:r>
          <a:r>
            <a:rPr lang="ru-RU" sz="2200" kern="1200" dirty="0" err="1"/>
            <a:t>бактерій</a:t>
          </a:r>
          <a:endParaRPr lang="ru-RU" sz="2200" kern="1200" dirty="0"/>
        </a:p>
      </dsp:txBody>
      <dsp:txXfrm>
        <a:off x="0" y="4662278"/>
        <a:ext cx="8229600" cy="52767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B56241-42DD-4848-A3AC-089A00BA8DB2}">
      <dsp:nvSpPr>
        <dsp:cNvPr id="0" name=""/>
        <dsp:cNvSpPr/>
      </dsp:nvSpPr>
      <dsp:spPr>
        <a:xfrm>
          <a:off x="0" y="71517"/>
          <a:ext cx="8229600" cy="13425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Пиття</a:t>
          </a:r>
          <a:r>
            <a:rPr lang="ru-RU" sz="2400" kern="1200" dirty="0"/>
            <a:t> в </a:t>
          </a:r>
          <a:r>
            <a:rPr lang="ru-RU" sz="2400" kern="1200" dirty="0" err="1"/>
            <a:t>великій</a:t>
          </a:r>
          <a:r>
            <a:rPr lang="ru-RU" sz="2400" kern="1200" dirty="0"/>
            <a:t> </a:t>
          </a:r>
          <a:r>
            <a:rPr lang="ru-RU" sz="2400" kern="1200" dirty="0" err="1"/>
            <a:t>кількості</a:t>
          </a:r>
          <a:r>
            <a:rPr lang="ru-RU" sz="2400" kern="1200" dirty="0"/>
            <a:t>, </a:t>
          </a:r>
          <a:r>
            <a:rPr lang="ru-RU" sz="2400" kern="1200" dirty="0" err="1"/>
            <a:t>полоскання</a:t>
          </a:r>
          <a:r>
            <a:rPr lang="ru-RU" sz="2400" kern="1200" dirty="0"/>
            <a:t> горла, </a:t>
          </a:r>
          <a:r>
            <a:rPr lang="ru-RU" sz="2400" kern="1200" dirty="0" err="1"/>
            <a:t>утримання</a:t>
          </a:r>
          <a:r>
            <a:rPr lang="ru-RU" sz="2400" kern="1200" dirty="0"/>
            <a:t> </a:t>
          </a:r>
          <a:r>
            <a:rPr lang="ru-RU" sz="2400" kern="1200" dirty="0" err="1"/>
            <a:t>від</a:t>
          </a:r>
          <a:r>
            <a:rPr lang="ru-RU" sz="2400" kern="1200" dirty="0"/>
            <a:t> </a:t>
          </a:r>
          <a:r>
            <a:rPr lang="ru-RU" sz="2400" kern="1200" dirty="0" err="1"/>
            <a:t>паління</a:t>
          </a:r>
          <a:r>
            <a:rPr lang="ru-RU" sz="2400" kern="1200" dirty="0"/>
            <a:t>, </a:t>
          </a:r>
          <a:r>
            <a:rPr lang="ru-RU" sz="2400" kern="1200" dirty="0" err="1"/>
            <a:t>вживання</a:t>
          </a:r>
          <a:r>
            <a:rPr lang="ru-RU" sz="2400" kern="1200" dirty="0"/>
            <a:t> </a:t>
          </a:r>
          <a:r>
            <a:rPr lang="ru-RU" sz="2400" kern="1200" dirty="0" err="1"/>
            <a:t>гострої</a:t>
          </a:r>
          <a:r>
            <a:rPr lang="ru-RU" sz="2400" kern="1200" dirty="0"/>
            <a:t> </a:t>
          </a:r>
          <a:r>
            <a:rPr lang="ru-RU" sz="2400" kern="1200" dirty="0" err="1"/>
            <a:t>їжі</a:t>
          </a:r>
          <a:r>
            <a:rPr lang="ru-RU" sz="2400" kern="1200" dirty="0"/>
            <a:t> і алкоголю</a:t>
          </a:r>
        </a:p>
      </dsp:txBody>
      <dsp:txXfrm>
        <a:off x="0" y="71517"/>
        <a:ext cx="8229600" cy="1342574"/>
      </dsp:txXfrm>
    </dsp:sp>
    <dsp:sp modelId="{9ECD9AFB-0FB4-452C-9DEC-712F8D6E8A7E}">
      <dsp:nvSpPr>
        <dsp:cNvPr id="0" name=""/>
        <dsp:cNvSpPr/>
      </dsp:nvSpPr>
      <dsp:spPr>
        <a:xfrm>
          <a:off x="0" y="1480385"/>
          <a:ext cx="8229600" cy="134257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При </a:t>
          </a:r>
          <a:r>
            <a:rPr lang="ru-RU" sz="2400" kern="1200" dirty="0" err="1"/>
            <a:t>прийомі</a:t>
          </a:r>
          <a:r>
            <a:rPr lang="ru-RU" sz="2400" kern="1200" dirty="0"/>
            <a:t> </a:t>
          </a:r>
          <a:r>
            <a:rPr lang="ru-RU" sz="2400" kern="1200" dirty="0" err="1"/>
            <a:t>препаратів</a:t>
          </a:r>
          <a:r>
            <a:rPr lang="ru-RU" sz="2400" kern="1200" dirty="0"/>
            <a:t>, </a:t>
          </a:r>
          <a:r>
            <a:rPr lang="ru-RU" sz="2400" kern="1200" dirty="0" err="1"/>
            <a:t>що</a:t>
          </a:r>
          <a:r>
            <a:rPr lang="ru-RU" sz="2400" kern="1200" dirty="0"/>
            <a:t> </a:t>
          </a:r>
          <a:r>
            <a:rPr lang="ru-RU" sz="2400" kern="1200" dirty="0" err="1"/>
            <a:t>містять</a:t>
          </a:r>
          <a:r>
            <a:rPr lang="ru-RU" sz="2400" kern="1200" dirty="0"/>
            <a:t> </a:t>
          </a:r>
          <a:r>
            <a:rPr lang="ru-RU" sz="2400" kern="1200" dirty="0" err="1"/>
            <a:t>диклонін</a:t>
          </a:r>
          <a:r>
            <a:rPr lang="ru-RU" sz="2400" kern="1200" dirty="0"/>
            <a:t>, </a:t>
          </a:r>
          <a:r>
            <a:rPr lang="ru-RU" sz="2400" kern="1200" dirty="0" err="1"/>
            <a:t>можливе</a:t>
          </a:r>
          <a:r>
            <a:rPr lang="ru-RU" sz="2400" kern="1200" dirty="0"/>
            <a:t> </a:t>
          </a:r>
          <a:r>
            <a:rPr lang="ru-RU" sz="2400" kern="1200" dirty="0" err="1"/>
            <a:t>відчуття</a:t>
          </a:r>
          <a:r>
            <a:rPr lang="ru-RU" sz="2400" kern="1200" dirty="0"/>
            <a:t> </a:t>
          </a:r>
          <a:r>
            <a:rPr lang="ru-RU" sz="2400" kern="1200" dirty="0" err="1"/>
            <a:t>оніміння</a:t>
          </a:r>
          <a:r>
            <a:rPr lang="ru-RU" sz="2400" kern="1200" dirty="0"/>
            <a:t> у </a:t>
          </a:r>
          <a:r>
            <a:rPr lang="ru-RU" sz="2400" kern="1200" dirty="0" err="1"/>
            <a:t>роті</a:t>
          </a:r>
          <a:r>
            <a:rPr lang="ru-RU" sz="2400" kern="1200" dirty="0"/>
            <a:t>, </a:t>
          </a:r>
          <a:r>
            <a:rPr lang="ru-RU" sz="2400" kern="1200" dirty="0" err="1"/>
            <a:t>що</a:t>
          </a:r>
          <a:r>
            <a:rPr lang="ru-RU" sz="2400" kern="1200" dirty="0"/>
            <a:t> не є </a:t>
          </a:r>
          <a:r>
            <a:rPr lang="ru-RU" sz="2400" kern="1200" dirty="0" err="1"/>
            <a:t>побічною</a:t>
          </a:r>
          <a:r>
            <a:rPr lang="ru-RU" sz="2400" kern="1200" dirty="0"/>
            <a:t> </a:t>
          </a:r>
          <a:r>
            <a:rPr lang="ru-RU" sz="2400" kern="1200" dirty="0" err="1"/>
            <a:t>дією</a:t>
          </a:r>
          <a:r>
            <a:rPr lang="ru-RU" sz="2400" kern="1200" dirty="0"/>
            <a:t> препарату</a:t>
          </a:r>
        </a:p>
      </dsp:txBody>
      <dsp:txXfrm>
        <a:off x="0" y="1480385"/>
        <a:ext cx="8229600" cy="1342574"/>
      </dsp:txXfrm>
    </dsp:sp>
    <dsp:sp modelId="{E8DFEC0E-50DB-4643-9E97-0FE3A7D01F12}">
      <dsp:nvSpPr>
        <dsp:cNvPr id="0" name=""/>
        <dsp:cNvSpPr/>
      </dsp:nvSpPr>
      <dsp:spPr>
        <a:xfrm>
          <a:off x="0" y="2892080"/>
          <a:ext cx="8229600" cy="13425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При </a:t>
          </a:r>
          <a:r>
            <a:rPr lang="ru-RU" sz="2400" kern="1200" dirty="0" err="1"/>
            <a:t>застосуванні</a:t>
          </a:r>
          <a:r>
            <a:rPr lang="ru-RU" sz="2400" kern="1200" dirty="0"/>
            <a:t> </a:t>
          </a:r>
          <a:r>
            <a:rPr lang="ru-RU" sz="2400" kern="1200" dirty="0" err="1"/>
            <a:t>аерозолів</a:t>
          </a:r>
          <a:r>
            <a:rPr lang="ru-RU" sz="2400" kern="1200" dirty="0"/>
            <a:t>, перед </a:t>
          </a:r>
          <a:r>
            <a:rPr lang="ru-RU" sz="2400" kern="1200" dirty="0" err="1"/>
            <a:t>зрошенням</a:t>
          </a:r>
          <a:r>
            <a:rPr lang="ru-RU" sz="2400" kern="1200" dirty="0"/>
            <a:t>, рот </a:t>
          </a:r>
          <a:r>
            <a:rPr lang="ru-RU" sz="2400" kern="1200" dirty="0" err="1"/>
            <a:t>слід</a:t>
          </a:r>
          <a:r>
            <a:rPr lang="ru-RU" sz="2400" kern="1200" dirty="0"/>
            <a:t> </a:t>
          </a:r>
          <a:r>
            <a:rPr lang="ru-RU" sz="2400" kern="1200" dirty="0" err="1"/>
            <a:t>прополоскати</a:t>
          </a:r>
          <a:r>
            <a:rPr lang="ru-RU" sz="2400" kern="1200" dirty="0"/>
            <a:t> теплою водою; </a:t>
          </a:r>
          <a:r>
            <a:rPr lang="ru-RU" sz="2400" kern="1200" dirty="0" err="1"/>
            <a:t>їх</a:t>
          </a:r>
          <a:r>
            <a:rPr lang="ru-RU" sz="2400" kern="1200" dirty="0"/>
            <a:t> не </a:t>
          </a:r>
          <a:r>
            <a:rPr lang="ru-RU" sz="2400" kern="1200" dirty="0" err="1"/>
            <a:t>слід</a:t>
          </a:r>
          <a:r>
            <a:rPr lang="ru-RU" sz="2400" kern="1200" dirty="0"/>
            <a:t> </a:t>
          </a:r>
          <a:r>
            <a:rPr lang="ru-RU" sz="2400" kern="1200" dirty="0" err="1"/>
            <a:t>вдихати</a:t>
          </a:r>
          <a:r>
            <a:rPr lang="ru-RU" sz="2400" kern="1200" dirty="0"/>
            <a:t>; </a:t>
          </a:r>
          <a:r>
            <a:rPr lang="ru-RU" sz="2400" kern="1200" dirty="0" err="1"/>
            <a:t>після</a:t>
          </a:r>
          <a:r>
            <a:rPr lang="ru-RU" sz="2400" kern="1200" dirty="0"/>
            <a:t> </a:t>
          </a:r>
          <a:r>
            <a:rPr lang="ru-RU" sz="2400" kern="1200" dirty="0" err="1"/>
            <a:t>зрошення</a:t>
          </a:r>
          <a:r>
            <a:rPr lang="ru-RU" sz="2400" kern="1200" dirty="0"/>
            <a:t> препарат </a:t>
          </a:r>
          <a:r>
            <a:rPr lang="ru-RU" sz="2400" kern="1200" dirty="0" err="1"/>
            <a:t>слід</a:t>
          </a:r>
          <a:r>
            <a:rPr lang="ru-RU" sz="2400" kern="1200" dirty="0"/>
            <a:t> </a:t>
          </a:r>
          <a:r>
            <a:rPr lang="ru-RU" sz="2400" kern="1200" dirty="0" err="1"/>
            <a:t>витримувати</a:t>
          </a:r>
          <a:r>
            <a:rPr lang="ru-RU" sz="2400" kern="1200" dirty="0"/>
            <a:t> в </a:t>
          </a:r>
          <a:r>
            <a:rPr lang="ru-RU" sz="2400" kern="1200" dirty="0" err="1"/>
            <a:t>роті</a:t>
          </a:r>
          <a:r>
            <a:rPr lang="ru-RU" sz="2400" kern="1200" dirty="0"/>
            <a:t> 3-5 </a:t>
          </a:r>
          <a:r>
            <a:rPr lang="ru-RU" sz="2400" kern="1200" dirty="0" err="1"/>
            <a:t>хвилин</a:t>
          </a:r>
          <a:endParaRPr lang="ru-RU" sz="2400" kern="1200" dirty="0"/>
        </a:p>
      </dsp:txBody>
      <dsp:txXfrm>
        <a:off x="0" y="2892080"/>
        <a:ext cx="8229600" cy="1342574"/>
      </dsp:txXfrm>
    </dsp:sp>
    <dsp:sp modelId="{458AC5D3-EEED-4FD1-825C-1C90B93A1C84}">
      <dsp:nvSpPr>
        <dsp:cNvPr id="0" name=""/>
        <dsp:cNvSpPr/>
      </dsp:nvSpPr>
      <dsp:spPr>
        <a:xfrm>
          <a:off x="0" y="4303775"/>
          <a:ext cx="8229600" cy="13425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Аерозолі</a:t>
          </a:r>
          <a:r>
            <a:rPr lang="ru-RU" sz="2400" kern="1200" dirty="0"/>
            <a:t> </a:t>
          </a:r>
          <a:r>
            <a:rPr lang="ru-RU" sz="2400" kern="1200" dirty="0" err="1"/>
            <a:t>рекомендується</a:t>
          </a:r>
          <a:r>
            <a:rPr lang="ru-RU" sz="2400" kern="1200" dirty="0"/>
            <a:t> </a:t>
          </a:r>
          <a:r>
            <a:rPr lang="ru-RU" sz="2400" kern="1200" dirty="0" err="1"/>
            <a:t>вживати</a:t>
          </a:r>
          <a:r>
            <a:rPr lang="ru-RU" sz="2400" kern="1200" dirty="0"/>
            <a:t> </a:t>
          </a:r>
          <a:r>
            <a:rPr lang="ru-RU" sz="2400" kern="1200" dirty="0" err="1"/>
            <a:t>дітям</a:t>
          </a:r>
          <a:r>
            <a:rPr lang="ru-RU" sz="2400" kern="1200" dirty="0"/>
            <a:t> </a:t>
          </a:r>
          <a:r>
            <a:rPr lang="ru-RU" sz="2400" kern="1200" dirty="0" err="1"/>
            <a:t>тільки</a:t>
          </a:r>
          <a:r>
            <a:rPr lang="ru-RU" sz="2400" kern="1200" dirty="0"/>
            <a:t> старше 6-8 </a:t>
          </a:r>
          <a:r>
            <a:rPr lang="ru-RU" sz="2400" kern="1200" dirty="0" err="1"/>
            <a:t>років</a:t>
          </a:r>
          <a:endParaRPr lang="ru-RU" sz="2400" kern="1200" dirty="0"/>
        </a:p>
      </dsp:txBody>
      <dsp:txXfrm>
        <a:off x="0" y="4303775"/>
        <a:ext cx="8229600" cy="134257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56EA9F-70BB-431D-871C-7BAB229BDC83}">
      <dsp:nvSpPr>
        <dsp:cNvPr id="0" name=""/>
        <dsp:cNvSpPr/>
      </dsp:nvSpPr>
      <dsp:spPr>
        <a:xfrm>
          <a:off x="0" y="477469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CC1025-92A2-4AE6-9704-43A65EC18E3E}">
      <dsp:nvSpPr>
        <dsp:cNvPr id="0" name=""/>
        <dsp:cNvSpPr/>
      </dsp:nvSpPr>
      <dsp:spPr>
        <a:xfrm>
          <a:off x="411480" y="5149"/>
          <a:ext cx="5760720" cy="9446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/>
            <a:t>Закладеність</a:t>
          </a:r>
          <a:r>
            <a:rPr lang="ru-RU" sz="3200" kern="1200" dirty="0"/>
            <a:t> носу</a:t>
          </a:r>
        </a:p>
      </dsp:txBody>
      <dsp:txXfrm>
        <a:off x="411480" y="5149"/>
        <a:ext cx="5760720" cy="944640"/>
      </dsp:txXfrm>
    </dsp:sp>
    <dsp:sp modelId="{0D58F3EB-D469-4DF5-BC4F-E8A42D641310}">
      <dsp:nvSpPr>
        <dsp:cNvPr id="0" name=""/>
        <dsp:cNvSpPr/>
      </dsp:nvSpPr>
      <dsp:spPr>
        <a:xfrm>
          <a:off x="0" y="1928989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336EB7-36C6-4E6F-8378-88AE291936FB}">
      <dsp:nvSpPr>
        <dsp:cNvPr id="0" name=""/>
        <dsp:cNvSpPr/>
      </dsp:nvSpPr>
      <dsp:spPr>
        <a:xfrm>
          <a:off x="411480" y="1456669"/>
          <a:ext cx="5760720" cy="9446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/>
            <a:t>Наявність</a:t>
          </a:r>
          <a:r>
            <a:rPr lang="ru-RU" sz="3200" kern="1200" dirty="0"/>
            <a:t> </a:t>
          </a:r>
          <a:r>
            <a:rPr lang="ru-RU" sz="3200" kern="1200" dirty="0" err="1"/>
            <a:t>виділень</a:t>
          </a:r>
          <a:r>
            <a:rPr lang="ru-RU" sz="3200" kern="1200" dirty="0"/>
            <a:t> з носу</a:t>
          </a:r>
        </a:p>
      </dsp:txBody>
      <dsp:txXfrm>
        <a:off x="411480" y="1456669"/>
        <a:ext cx="5760720" cy="944640"/>
      </dsp:txXfrm>
    </dsp:sp>
    <dsp:sp modelId="{DF5D284A-1101-477D-A6BA-62E49541BB4D}">
      <dsp:nvSpPr>
        <dsp:cNvPr id="0" name=""/>
        <dsp:cNvSpPr/>
      </dsp:nvSpPr>
      <dsp:spPr>
        <a:xfrm>
          <a:off x="0" y="3380509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037394-AFA0-47B3-AB1B-4469F9C9783A}">
      <dsp:nvSpPr>
        <dsp:cNvPr id="0" name=""/>
        <dsp:cNvSpPr/>
      </dsp:nvSpPr>
      <dsp:spPr>
        <a:xfrm>
          <a:off x="411480" y="2908189"/>
          <a:ext cx="5760720" cy="9446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/>
            <a:t>Свербіж</a:t>
          </a:r>
          <a:endParaRPr lang="ru-RU" sz="3200" kern="1200" dirty="0"/>
        </a:p>
      </dsp:txBody>
      <dsp:txXfrm>
        <a:off x="411480" y="2908189"/>
        <a:ext cx="5760720" cy="944640"/>
      </dsp:txXfrm>
    </dsp:sp>
    <dsp:sp modelId="{C8021DAF-5429-43FC-A5B6-04DA7AE5A85F}">
      <dsp:nvSpPr>
        <dsp:cNvPr id="0" name=""/>
        <dsp:cNvSpPr/>
      </dsp:nvSpPr>
      <dsp:spPr>
        <a:xfrm>
          <a:off x="0" y="4832028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10CAF8-E906-4344-8204-485FF4B09BAB}">
      <dsp:nvSpPr>
        <dsp:cNvPr id="0" name=""/>
        <dsp:cNvSpPr/>
      </dsp:nvSpPr>
      <dsp:spPr>
        <a:xfrm>
          <a:off x="411480" y="4359709"/>
          <a:ext cx="5760720" cy="9446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/>
            <a:t>Чхання</a:t>
          </a:r>
          <a:endParaRPr lang="ru-RU" sz="3200" kern="1200" dirty="0"/>
        </a:p>
      </dsp:txBody>
      <dsp:txXfrm>
        <a:off x="411480" y="4359709"/>
        <a:ext cx="5760720" cy="94464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48F074-854E-4018-91BB-A9C03D597695}">
      <dsp:nvSpPr>
        <dsp:cNvPr id="0" name=""/>
        <dsp:cNvSpPr/>
      </dsp:nvSpPr>
      <dsp:spPr>
        <a:xfrm>
          <a:off x="1002164" y="0"/>
          <a:ext cx="2908362" cy="9526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/>
            <a:t>Місцеві</a:t>
          </a:r>
          <a:r>
            <a:rPr lang="ru-RU" sz="3000" kern="1200" dirty="0"/>
            <a:t> (</a:t>
          </a:r>
          <a:r>
            <a:rPr lang="ru-RU" sz="3000" kern="1200" dirty="0" err="1"/>
            <a:t>тонічні</a:t>
          </a:r>
          <a:r>
            <a:rPr lang="ru-RU" sz="3000" kern="1200" dirty="0"/>
            <a:t>)</a:t>
          </a:r>
        </a:p>
      </dsp:txBody>
      <dsp:txXfrm>
        <a:off x="1002164" y="0"/>
        <a:ext cx="2908362" cy="952637"/>
      </dsp:txXfrm>
    </dsp:sp>
    <dsp:sp modelId="{D38BC487-95B9-46F7-88F9-4522D43333C6}">
      <dsp:nvSpPr>
        <dsp:cNvPr id="0" name=""/>
        <dsp:cNvSpPr/>
      </dsp:nvSpPr>
      <dsp:spPr>
        <a:xfrm>
          <a:off x="1293000" y="952637"/>
          <a:ext cx="290836" cy="714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4946"/>
              </a:lnTo>
              <a:lnTo>
                <a:pt x="290836" y="714946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473F6-349C-4276-9105-8F5EA83425FF}">
      <dsp:nvSpPr>
        <dsp:cNvPr id="0" name=""/>
        <dsp:cNvSpPr/>
      </dsp:nvSpPr>
      <dsp:spPr>
        <a:xfrm>
          <a:off x="1583836" y="1191264"/>
          <a:ext cx="2394700" cy="952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нафазолін</a:t>
          </a:r>
          <a:endParaRPr lang="ru-RU" sz="2500" kern="1200" dirty="0"/>
        </a:p>
      </dsp:txBody>
      <dsp:txXfrm>
        <a:off x="1583836" y="1191264"/>
        <a:ext cx="2394700" cy="952637"/>
      </dsp:txXfrm>
    </dsp:sp>
    <dsp:sp modelId="{B8DC1FF9-D6B6-45DD-9471-9C41D4D84EF7}">
      <dsp:nvSpPr>
        <dsp:cNvPr id="0" name=""/>
        <dsp:cNvSpPr/>
      </dsp:nvSpPr>
      <dsp:spPr>
        <a:xfrm>
          <a:off x="1293000" y="952637"/>
          <a:ext cx="290836" cy="1905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5742"/>
              </a:lnTo>
              <a:lnTo>
                <a:pt x="290836" y="1905742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6C6C0-3B33-4182-A996-89A44F547A92}">
      <dsp:nvSpPr>
        <dsp:cNvPr id="0" name=""/>
        <dsp:cNvSpPr/>
      </dsp:nvSpPr>
      <dsp:spPr>
        <a:xfrm>
          <a:off x="1583836" y="2382061"/>
          <a:ext cx="2381470" cy="952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тетризолін</a:t>
          </a:r>
          <a:endParaRPr lang="ru-RU" sz="2500" kern="1200" dirty="0"/>
        </a:p>
      </dsp:txBody>
      <dsp:txXfrm>
        <a:off x="1583836" y="2382061"/>
        <a:ext cx="2381470" cy="952637"/>
      </dsp:txXfrm>
    </dsp:sp>
    <dsp:sp modelId="{E5929672-DEF5-4FA7-A98C-12D22708BC83}">
      <dsp:nvSpPr>
        <dsp:cNvPr id="0" name=""/>
        <dsp:cNvSpPr/>
      </dsp:nvSpPr>
      <dsp:spPr>
        <a:xfrm>
          <a:off x="1293000" y="952637"/>
          <a:ext cx="290836" cy="3096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6538"/>
              </a:lnTo>
              <a:lnTo>
                <a:pt x="290836" y="3096538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BEFE9-9C15-4F9B-B522-567E05A41581}">
      <dsp:nvSpPr>
        <dsp:cNvPr id="0" name=""/>
        <dsp:cNvSpPr/>
      </dsp:nvSpPr>
      <dsp:spPr>
        <a:xfrm>
          <a:off x="1583836" y="3572857"/>
          <a:ext cx="2394700" cy="952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інданазолін</a:t>
          </a:r>
          <a:endParaRPr lang="ru-RU" sz="2500" kern="1200" dirty="0"/>
        </a:p>
      </dsp:txBody>
      <dsp:txXfrm>
        <a:off x="1583836" y="3572857"/>
        <a:ext cx="2394700" cy="952637"/>
      </dsp:txXfrm>
    </dsp:sp>
    <dsp:sp modelId="{4B5DC428-BCD3-464D-9313-29FF5FF3829F}">
      <dsp:nvSpPr>
        <dsp:cNvPr id="0" name=""/>
        <dsp:cNvSpPr/>
      </dsp:nvSpPr>
      <dsp:spPr>
        <a:xfrm>
          <a:off x="4386845" y="468"/>
          <a:ext cx="2748110" cy="9526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/>
            <a:t>Системні</a:t>
          </a:r>
          <a:endParaRPr lang="ru-RU" sz="3000" kern="1200" dirty="0"/>
        </a:p>
      </dsp:txBody>
      <dsp:txXfrm>
        <a:off x="4386845" y="468"/>
        <a:ext cx="2748110" cy="952637"/>
      </dsp:txXfrm>
    </dsp:sp>
    <dsp:sp modelId="{1876B514-3E90-4156-AB65-C9E4908BAFBE}">
      <dsp:nvSpPr>
        <dsp:cNvPr id="0" name=""/>
        <dsp:cNvSpPr/>
      </dsp:nvSpPr>
      <dsp:spPr>
        <a:xfrm>
          <a:off x="4661656" y="953105"/>
          <a:ext cx="255240" cy="69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4177"/>
              </a:lnTo>
              <a:lnTo>
                <a:pt x="255240" y="694177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33AF1F-EB8A-4074-9F7E-374FB4A9E942}">
      <dsp:nvSpPr>
        <dsp:cNvPr id="0" name=""/>
        <dsp:cNvSpPr/>
      </dsp:nvSpPr>
      <dsp:spPr>
        <a:xfrm>
          <a:off x="4916896" y="1170964"/>
          <a:ext cx="2319572" cy="952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ефедрин</a:t>
          </a:r>
          <a:endParaRPr lang="ru-RU" sz="2500" kern="1200" dirty="0"/>
        </a:p>
      </dsp:txBody>
      <dsp:txXfrm>
        <a:off x="4916896" y="1170964"/>
        <a:ext cx="2319572" cy="952637"/>
      </dsp:txXfrm>
    </dsp:sp>
    <dsp:sp modelId="{448F4C0E-EB68-48CB-8456-16C394B99C10}">
      <dsp:nvSpPr>
        <dsp:cNvPr id="0" name=""/>
        <dsp:cNvSpPr/>
      </dsp:nvSpPr>
      <dsp:spPr>
        <a:xfrm>
          <a:off x="4661656" y="953105"/>
          <a:ext cx="274811" cy="1905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5274"/>
              </a:lnTo>
              <a:lnTo>
                <a:pt x="274811" y="1905274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AAC9D9-90D4-46C0-988C-F82150DEA40F}">
      <dsp:nvSpPr>
        <dsp:cNvPr id="0" name=""/>
        <dsp:cNvSpPr/>
      </dsp:nvSpPr>
      <dsp:spPr>
        <a:xfrm>
          <a:off x="4936467" y="2382061"/>
          <a:ext cx="2319572" cy="952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псевдоефедрин</a:t>
          </a:r>
          <a:endParaRPr lang="ru-RU" sz="2500" kern="1200" dirty="0"/>
        </a:p>
      </dsp:txBody>
      <dsp:txXfrm>
        <a:off x="4936467" y="2382061"/>
        <a:ext cx="2319572" cy="952637"/>
      </dsp:txXfrm>
    </dsp:sp>
    <dsp:sp modelId="{CDEEC869-9058-442C-9AB5-630E56AC84ED}">
      <dsp:nvSpPr>
        <dsp:cNvPr id="0" name=""/>
        <dsp:cNvSpPr/>
      </dsp:nvSpPr>
      <dsp:spPr>
        <a:xfrm>
          <a:off x="4661656" y="953105"/>
          <a:ext cx="274811" cy="3096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6070"/>
              </a:lnTo>
              <a:lnTo>
                <a:pt x="274811" y="309607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FFDC5-59E3-41E5-853A-9A20CA5EC7B5}">
      <dsp:nvSpPr>
        <dsp:cNvPr id="0" name=""/>
        <dsp:cNvSpPr/>
      </dsp:nvSpPr>
      <dsp:spPr>
        <a:xfrm>
          <a:off x="4936467" y="3572857"/>
          <a:ext cx="2286527" cy="952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фінілефедрин</a:t>
          </a:r>
          <a:endParaRPr lang="ru-RU" sz="2500" kern="1200" dirty="0"/>
        </a:p>
      </dsp:txBody>
      <dsp:txXfrm>
        <a:off x="4936467" y="3572857"/>
        <a:ext cx="2286527" cy="95263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C36DDF-DCAA-46B1-AE17-8852FF26C6A8}">
      <dsp:nvSpPr>
        <dsp:cNvPr id="0" name=""/>
        <dsp:cNvSpPr/>
      </dsp:nvSpPr>
      <dsp:spPr>
        <a:xfrm>
          <a:off x="0" y="28620"/>
          <a:ext cx="8229600" cy="12331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/>
            <a:t>Промивання</a:t>
          </a:r>
          <a:r>
            <a:rPr lang="ru-RU" sz="3100" kern="1200" dirty="0"/>
            <a:t> носу з </a:t>
          </a:r>
          <a:r>
            <a:rPr lang="ru-RU" sz="3100" kern="1200" dirty="0" err="1"/>
            <a:t>піпетки</a:t>
          </a:r>
          <a:r>
            <a:rPr lang="ru-RU" sz="3100" kern="1200" dirty="0"/>
            <a:t> </a:t>
          </a:r>
          <a:r>
            <a:rPr lang="ru-RU" sz="3100" kern="1200" dirty="0" err="1"/>
            <a:t>фізіологічним</a:t>
          </a:r>
          <a:r>
            <a:rPr lang="ru-RU" sz="3100" kern="1200" dirty="0"/>
            <a:t> </a:t>
          </a:r>
          <a:r>
            <a:rPr lang="ru-RU" sz="3100" kern="1200" dirty="0" err="1"/>
            <a:t>розчином</a:t>
          </a:r>
          <a:endParaRPr lang="ru-RU" sz="3100" kern="1200" dirty="0"/>
        </a:p>
      </dsp:txBody>
      <dsp:txXfrm>
        <a:off x="0" y="28620"/>
        <a:ext cx="8229600" cy="1233179"/>
      </dsp:txXfrm>
    </dsp:sp>
    <dsp:sp modelId="{374BA72E-2B12-497E-A553-54086F4F1AEE}">
      <dsp:nvSpPr>
        <dsp:cNvPr id="0" name=""/>
        <dsp:cNvSpPr/>
      </dsp:nvSpPr>
      <dsp:spPr>
        <a:xfrm>
          <a:off x="0" y="1351080"/>
          <a:ext cx="8229600" cy="123317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/>
            <a:t>Судинозвужувальні</a:t>
          </a:r>
          <a:r>
            <a:rPr lang="ru-RU" sz="3100" kern="1200" dirty="0"/>
            <a:t> </a:t>
          </a:r>
          <a:r>
            <a:rPr lang="ru-RU" sz="3100" kern="1200" dirty="0" err="1"/>
            <a:t>краплі</a:t>
          </a:r>
          <a:endParaRPr lang="ru-RU" sz="3100" kern="1200" dirty="0"/>
        </a:p>
      </dsp:txBody>
      <dsp:txXfrm>
        <a:off x="0" y="1351080"/>
        <a:ext cx="8229600" cy="1233179"/>
      </dsp:txXfrm>
    </dsp:sp>
    <dsp:sp modelId="{89D593C6-44C3-4F17-A047-CF3F6E43DE35}">
      <dsp:nvSpPr>
        <dsp:cNvPr id="0" name=""/>
        <dsp:cNvSpPr/>
      </dsp:nvSpPr>
      <dsp:spPr>
        <a:xfrm>
          <a:off x="0" y="2673540"/>
          <a:ext cx="8229600" cy="12331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/>
            <a:t>Інгаляції</a:t>
          </a:r>
          <a:endParaRPr lang="ru-RU" sz="3100" kern="1200" dirty="0"/>
        </a:p>
      </dsp:txBody>
      <dsp:txXfrm>
        <a:off x="0" y="2673540"/>
        <a:ext cx="8229600" cy="1233179"/>
      </dsp:txXfrm>
    </dsp:sp>
    <dsp:sp modelId="{EAC84499-43C6-4242-A442-D082DE903F67}">
      <dsp:nvSpPr>
        <dsp:cNvPr id="0" name=""/>
        <dsp:cNvSpPr/>
      </dsp:nvSpPr>
      <dsp:spPr>
        <a:xfrm>
          <a:off x="0" y="3996000"/>
          <a:ext cx="8229600" cy="123317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/>
            <a:t>Комбіновані</a:t>
          </a:r>
          <a:r>
            <a:rPr lang="ru-RU" sz="3100" kern="1200" dirty="0"/>
            <a:t> </a:t>
          </a:r>
          <a:r>
            <a:rPr lang="ru-RU" sz="3100" kern="1200" dirty="0" err="1"/>
            <a:t>пероральні</a:t>
          </a:r>
          <a:r>
            <a:rPr lang="ru-RU" sz="3100" kern="1200" dirty="0"/>
            <a:t> </a:t>
          </a:r>
          <a:r>
            <a:rPr lang="ru-RU" sz="3100" kern="1200" dirty="0" err="1"/>
            <a:t>препарати</a:t>
          </a:r>
          <a:endParaRPr lang="ru-RU" sz="3100" kern="1200" dirty="0"/>
        </a:p>
      </dsp:txBody>
      <dsp:txXfrm>
        <a:off x="0" y="3996000"/>
        <a:ext cx="8229600" cy="1233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23760-B72A-4B32-A28A-9C72F0BF394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1E40D-3AF3-4A59-9297-26DE9B695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071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/>
            </a:r>
            <a:br>
              <a:rPr lang="en-US" sz="6000" dirty="0">
                <a:solidFill>
                  <a:srgbClr val="FF0000"/>
                </a:solidFill>
              </a:rPr>
            </a:br>
            <a:r>
              <a:rPr lang="uk-UA" sz="4800" b="1" dirty="0">
                <a:solidFill>
                  <a:srgbClr val="FF0000"/>
                </a:solidFill>
              </a:rPr>
              <a:t>Клінічна фармація в пульмонології. Фармацевтична опіка при захворюваннях органів дихання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4000504"/>
            <a:ext cx="58841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Зав</a:t>
            </a:r>
            <a:r>
              <a:rPr lang="uk-UA" sz="2000" dirty="0"/>
              <a:t>і</a:t>
            </a:r>
            <a:r>
              <a:rPr lang="ru-RU" sz="2000" dirty="0" err="1"/>
              <a:t>дувач</a:t>
            </a:r>
            <a:r>
              <a:rPr lang="ru-RU" sz="2000" dirty="0"/>
              <a:t> </a:t>
            </a:r>
            <a:r>
              <a:rPr lang="ru-RU" sz="2000" dirty="0" err="1"/>
              <a:t>кафедри</a:t>
            </a:r>
            <a:r>
              <a:rPr lang="ru-RU" sz="2000" dirty="0"/>
              <a:t> </a:t>
            </a:r>
            <a:r>
              <a:rPr lang="ru-RU" sz="2000" dirty="0" err="1"/>
              <a:t>клінічної</a:t>
            </a:r>
            <a:r>
              <a:rPr lang="ru-RU" sz="2000" dirty="0"/>
              <a:t> </a:t>
            </a:r>
            <a:r>
              <a:rPr lang="ru-RU" sz="2000" dirty="0" err="1"/>
              <a:t>фармації</a:t>
            </a:r>
            <a:r>
              <a:rPr lang="ru-RU" sz="2000" dirty="0"/>
              <a:t>, </a:t>
            </a:r>
          </a:p>
          <a:p>
            <a:r>
              <a:rPr lang="ru-RU" sz="2000" dirty="0" err="1"/>
              <a:t>фармакотерапії</a:t>
            </a:r>
            <a:r>
              <a:rPr lang="ru-RU" sz="2000" dirty="0"/>
              <a:t> та УЕФ</a:t>
            </a:r>
          </a:p>
          <a:p>
            <a:r>
              <a:rPr lang="ru-RU" sz="2000" dirty="0" err="1"/>
              <a:t>Запорізького</a:t>
            </a:r>
            <a:r>
              <a:rPr lang="ru-RU" sz="2000" dirty="0"/>
              <a:t> державного </a:t>
            </a:r>
            <a:r>
              <a:rPr lang="ru-RU" sz="2000" dirty="0" err="1"/>
              <a:t>медичного</a:t>
            </a:r>
            <a:r>
              <a:rPr lang="ru-RU" sz="2000" dirty="0"/>
              <a:t> </a:t>
            </a:r>
            <a:r>
              <a:rPr lang="ru-RU" sz="2000" dirty="0" err="1"/>
              <a:t>університету</a:t>
            </a:r>
            <a:r>
              <a:rPr lang="ru-RU" sz="2000" dirty="0"/>
              <a:t>,</a:t>
            </a:r>
          </a:p>
          <a:p>
            <a:r>
              <a:rPr lang="ru-RU" sz="2000" dirty="0" err="1"/>
              <a:t>професор</a:t>
            </a:r>
            <a:r>
              <a:rPr lang="ru-RU" sz="2000" dirty="0"/>
              <a:t>   Білай </a:t>
            </a:r>
            <a:r>
              <a:rPr lang="ru-RU" sz="2000" dirty="0" err="1"/>
              <a:t>Іван</a:t>
            </a:r>
            <a:r>
              <a:rPr lang="ru-RU" sz="2000" dirty="0"/>
              <a:t> Михайлович</a:t>
            </a:r>
          </a:p>
          <a:p>
            <a:r>
              <a:rPr lang="en-US" sz="2000" dirty="0"/>
              <a:t>Email: belay_im@mail.ru</a:t>
            </a:r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Ознаки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риніту</a:t>
            </a:r>
            <a:r>
              <a:rPr lang="ru-RU" b="1" dirty="0">
                <a:solidFill>
                  <a:srgbClr val="C00000"/>
                </a:solidFill>
              </a:rPr>
              <a:t> будь-</a:t>
            </a:r>
            <a:r>
              <a:rPr lang="ru-RU" b="1" dirty="0" err="1">
                <a:solidFill>
                  <a:srgbClr val="C00000"/>
                </a:solidFill>
              </a:rPr>
              <a:t>якої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етіології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70506327"/>
              </p:ext>
            </p:extLst>
          </p:nvPr>
        </p:nvGraphicFramePr>
        <p:xfrm>
          <a:off x="357158" y="1214422"/>
          <a:ext cx="82296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Судинозвужувальні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засоби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9092367"/>
              </p:ext>
            </p:extLst>
          </p:nvPr>
        </p:nvGraphicFramePr>
        <p:xfrm>
          <a:off x="457200" y="1600200"/>
          <a:ext cx="825820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>
                <a:solidFill>
                  <a:srgbClr val="C00000"/>
                </a:solidFill>
              </a:rPr>
              <a:t>Напрями</a:t>
            </a:r>
            <a:r>
              <a:rPr lang="ru-RU" sz="3600" b="1" dirty="0">
                <a:solidFill>
                  <a:srgbClr val="C00000"/>
                </a:solidFill>
              </a:rPr>
              <a:t> симптоматичного </a:t>
            </a:r>
            <a:r>
              <a:rPr lang="ru-RU" sz="3600" b="1" dirty="0" err="1">
                <a:solidFill>
                  <a:srgbClr val="C00000"/>
                </a:solidFill>
              </a:rPr>
              <a:t>лікування</a:t>
            </a:r>
            <a:r>
              <a:rPr lang="ru-RU" sz="3600" b="1" dirty="0">
                <a:solidFill>
                  <a:srgbClr val="C00000"/>
                </a:solidFill>
              </a:rPr>
              <a:t> </a:t>
            </a:r>
            <a:r>
              <a:rPr lang="ru-RU" sz="3600" b="1" dirty="0" err="1">
                <a:solidFill>
                  <a:srgbClr val="C00000"/>
                </a:solidFill>
              </a:rPr>
              <a:t>риніту</a:t>
            </a:r>
            <a:r>
              <a:rPr lang="ru-RU" sz="3600" b="1" dirty="0">
                <a:solidFill>
                  <a:srgbClr val="C00000"/>
                </a:solidFill>
              </a:rPr>
              <a:t>, як </a:t>
            </a:r>
            <a:r>
              <a:rPr lang="ru-RU" sz="3600" b="1" dirty="0" err="1">
                <a:solidFill>
                  <a:srgbClr val="C00000"/>
                </a:solidFill>
              </a:rPr>
              <a:t>прояву</a:t>
            </a:r>
            <a:r>
              <a:rPr lang="ru-RU" sz="3600" b="1" dirty="0">
                <a:solidFill>
                  <a:srgbClr val="C00000"/>
                </a:solidFill>
              </a:rPr>
              <a:t> ГРЗ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79537853"/>
              </p:ext>
            </p:extLst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C00000"/>
                </a:solidFill>
              </a:rPr>
              <a:t>Місцеві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деконгестанти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57047474"/>
              </p:ext>
            </p:extLst>
          </p:nvPr>
        </p:nvGraphicFramePr>
        <p:xfrm>
          <a:off x="428596" y="1571612"/>
          <a:ext cx="850112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8229600" cy="628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Принципи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лікування</a:t>
            </a:r>
            <a:r>
              <a:rPr lang="ru-RU" b="1" dirty="0" smtClean="0">
                <a:solidFill>
                  <a:srgbClr val="C00000"/>
                </a:solidFill>
              </a:rPr>
              <a:t> САР,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при легких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непостійних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симптомах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900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Симптоми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виражені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помірно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Принципи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лікування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Ц</a:t>
            </a:r>
            <a:r>
              <a:rPr lang="ru-RU" b="1" dirty="0" smtClean="0">
                <a:solidFill>
                  <a:srgbClr val="C00000"/>
                </a:solidFill>
              </a:rPr>
              <a:t>АР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При </a:t>
            </a:r>
            <a:r>
              <a:rPr lang="ru-RU" b="1" dirty="0" err="1" smtClean="0">
                <a:solidFill>
                  <a:srgbClr val="C00000"/>
                </a:solidFill>
              </a:rPr>
              <a:t>постійних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симптомах</a:t>
            </a: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28596" y="1214422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Симптоми</a:t>
            </a:r>
            <a:r>
              <a:rPr lang="ru-RU" dirty="0" smtClean="0"/>
              <a:t> </a:t>
            </a:r>
            <a:r>
              <a:rPr lang="ru-RU" dirty="0" err="1" smtClean="0"/>
              <a:t>характерні</a:t>
            </a:r>
            <a:r>
              <a:rPr lang="ru-RU" dirty="0" smtClean="0"/>
              <a:t> </a:t>
            </a:r>
            <a:r>
              <a:rPr lang="ru-RU" dirty="0" smtClean="0"/>
              <a:t>для </a:t>
            </a:r>
            <a:r>
              <a:rPr lang="ru-RU" dirty="0" smtClean="0"/>
              <a:t>застуди</a:t>
            </a:r>
            <a:r>
              <a:rPr lang="uk-UA" dirty="0" smtClean="0"/>
              <a:t>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Фармацевтична опіка </a:t>
            </a:r>
            <a:r>
              <a:rPr lang="uk-UA" dirty="0" smtClean="0"/>
              <a:t>при </a:t>
            </a:r>
            <a:r>
              <a:rPr lang="uk-UA" dirty="0" smtClean="0"/>
              <a:t>болю </a:t>
            </a:r>
            <a:r>
              <a:rPr lang="uk-UA" dirty="0" smtClean="0"/>
              <a:t>в </a:t>
            </a:r>
            <a:r>
              <a:rPr lang="uk-UA" dirty="0" smtClean="0"/>
              <a:t>горлі.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Ознаки риніту будь-якої етіології.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Патогенез </a:t>
            </a:r>
            <a:r>
              <a:rPr lang="uk-UA" dirty="0" smtClean="0"/>
              <a:t>риніту.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Фармацевтична опіка </a:t>
            </a:r>
            <a:r>
              <a:rPr lang="uk-UA" dirty="0" smtClean="0"/>
              <a:t>при </a:t>
            </a:r>
            <a:r>
              <a:rPr lang="uk-UA" dirty="0" smtClean="0"/>
              <a:t>лікуванні ринітів</a:t>
            </a:r>
            <a:r>
              <a:rPr lang="uk-U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Антигістамінні</a:t>
            </a:r>
            <a:r>
              <a:rPr lang="uk-UA" dirty="0" smtClean="0"/>
              <a:t> препарати.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Системні </a:t>
            </a:r>
            <a:r>
              <a:rPr lang="uk-UA" smtClean="0"/>
              <a:t>глюкокортикоїди.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Антигістамінні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препарати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Антигістамінні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препарати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конкурентно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реагують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алергенами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приєднуючись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до Н1-гістамінових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рецепторів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Для такого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захисту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крові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повинно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міститися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більше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препарату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ніж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гістаміну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63"/>
          <a:ext cx="8229600" cy="585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</a:t>
            </a:r>
            <a:r>
              <a:rPr lang="ru-RU" b="1" dirty="0" err="1" smtClean="0">
                <a:solidFill>
                  <a:srgbClr val="C00000"/>
                </a:solidFill>
              </a:rPr>
              <a:t>истемні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глюкокортикоїди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dirty="0" err="1" smtClean="0"/>
              <a:t>Гальмують</a:t>
            </a:r>
            <a:r>
              <a:rPr lang="ru-RU" dirty="0" smtClean="0"/>
              <a:t> </a:t>
            </a:r>
            <a:r>
              <a:rPr lang="ru-RU" dirty="0" err="1" smtClean="0"/>
              <a:t>процеси</a:t>
            </a:r>
            <a:r>
              <a:rPr lang="ru-RU" dirty="0" smtClean="0"/>
              <a:t> </a:t>
            </a:r>
            <a:r>
              <a:rPr lang="ru-RU" dirty="0" err="1" smtClean="0"/>
              <a:t>ексудації</a:t>
            </a:r>
            <a:r>
              <a:rPr lang="ru-RU" dirty="0" smtClean="0"/>
              <a:t>, </a:t>
            </a:r>
            <a:r>
              <a:rPr lang="ru-RU" dirty="0" err="1" smtClean="0"/>
              <a:t>відновлюють</a:t>
            </a:r>
            <a:r>
              <a:rPr lang="ru-RU" dirty="0" smtClean="0"/>
              <a:t> </a:t>
            </a:r>
            <a:r>
              <a:rPr lang="ru-RU" dirty="0" err="1" smtClean="0"/>
              <a:t>реакцію</a:t>
            </a:r>
            <a:r>
              <a:rPr lang="ru-RU" dirty="0" smtClean="0"/>
              <a:t> </a:t>
            </a:r>
            <a:r>
              <a:rPr lang="el-GR" dirty="0" smtClean="0"/>
              <a:t>β-</a:t>
            </a:r>
            <a:r>
              <a:rPr lang="ru-RU" dirty="0" smtClean="0"/>
              <a:t>АР на </a:t>
            </a:r>
            <a:r>
              <a:rPr lang="ru-RU" dirty="0" err="1" smtClean="0"/>
              <a:t>катехоламіни</a:t>
            </a:r>
            <a:r>
              <a:rPr lang="ru-RU" dirty="0" smtClean="0"/>
              <a:t>, </a:t>
            </a:r>
            <a:r>
              <a:rPr lang="ru-RU" dirty="0" err="1" smtClean="0"/>
              <a:t>перешкоджають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 </a:t>
            </a:r>
            <a:r>
              <a:rPr lang="ru-RU" dirty="0" err="1" smtClean="0"/>
              <a:t>імуноглобуліну</a:t>
            </a:r>
            <a:r>
              <a:rPr lang="ru-RU" dirty="0" smtClean="0"/>
              <a:t> Е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en-US" dirty="0" smtClean="0"/>
              <a:t>Fe-</a:t>
            </a:r>
            <a:r>
              <a:rPr lang="ru-RU" dirty="0" smtClean="0"/>
              <a:t>рецептором на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опасистих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базофілів</a:t>
            </a:r>
            <a:r>
              <a:rPr lang="ru-RU" dirty="0" smtClean="0"/>
              <a:t>, </a:t>
            </a:r>
            <a:r>
              <a:rPr lang="ru-RU" dirty="0" err="1" smtClean="0"/>
              <a:t>гальмують</a:t>
            </a:r>
            <a:r>
              <a:rPr lang="ru-RU" dirty="0" smtClean="0"/>
              <a:t> </a:t>
            </a:r>
            <a:r>
              <a:rPr lang="ru-RU" dirty="0" err="1" smtClean="0"/>
              <a:t>фосфоліпазу</a:t>
            </a:r>
            <a:r>
              <a:rPr lang="ru-RU" dirty="0" smtClean="0"/>
              <a:t> А2,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призводить</a:t>
            </a:r>
            <a:r>
              <a:rPr lang="ru-RU" dirty="0" smtClean="0"/>
              <a:t> до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 err="1" smtClean="0"/>
              <a:t>медіаторів</a:t>
            </a:r>
            <a:r>
              <a:rPr lang="ru-RU" dirty="0" smtClean="0"/>
              <a:t> </a:t>
            </a:r>
            <a:r>
              <a:rPr lang="ru-RU" dirty="0" err="1" smtClean="0"/>
              <a:t>анафілаксії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dirty="0" smtClean="0"/>
              <a:t>		При </a:t>
            </a:r>
            <a:r>
              <a:rPr lang="ru-RU" dirty="0" err="1" smtClean="0"/>
              <a:t>синдромі</a:t>
            </a:r>
            <a:r>
              <a:rPr lang="ru-RU" dirty="0" smtClean="0"/>
              <a:t> </a:t>
            </a:r>
            <a:r>
              <a:rPr lang="ru-RU" dirty="0" err="1" smtClean="0"/>
              <a:t>бронхообструкції</a:t>
            </a:r>
            <a:r>
              <a:rPr lang="ru-RU" dirty="0" smtClean="0"/>
              <a:t> </a:t>
            </a:r>
            <a:r>
              <a:rPr lang="ru-RU" dirty="0" err="1" smtClean="0"/>
              <a:t>інгаляційні</a:t>
            </a:r>
            <a:r>
              <a:rPr lang="ru-RU" dirty="0" smtClean="0"/>
              <a:t> ГК </a:t>
            </a:r>
            <a:r>
              <a:rPr lang="ru-RU" dirty="0" err="1" smtClean="0"/>
              <a:t>забезпечують</a:t>
            </a:r>
            <a:r>
              <a:rPr lang="ru-RU" dirty="0" smtClean="0"/>
              <a:t> </a:t>
            </a:r>
            <a:r>
              <a:rPr lang="ru-RU" dirty="0" err="1" smtClean="0"/>
              <a:t>протинабряковий</a:t>
            </a:r>
            <a:r>
              <a:rPr lang="ru-RU" dirty="0" smtClean="0"/>
              <a:t> </a:t>
            </a:r>
            <a:r>
              <a:rPr lang="ru-RU" dirty="0" err="1" smtClean="0"/>
              <a:t>ефект</a:t>
            </a:r>
            <a:r>
              <a:rPr lang="ru-RU" dirty="0" smtClean="0"/>
              <a:t>, </a:t>
            </a:r>
            <a:r>
              <a:rPr lang="ru-RU" dirty="0" err="1" smtClean="0"/>
              <a:t>попереджають</a:t>
            </a:r>
            <a:r>
              <a:rPr lang="ru-RU" dirty="0" smtClean="0"/>
              <a:t> </a:t>
            </a:r>
            <a:r>
              <a:rPr lang="ru-RU" dirty="0" err="1" smtClean="0"/>
              <a:t>бронхоспазм</a:t>
            </a:r>
            <a:r>
              <a:rPr lang="ru-RU" dirty="0" smtClean="0"/>
              <a:t>, </a:t>
            </a:r>
            <a:r>
              <a:rPr lang="ru-RU" dirty="0" err="1" smtClean="0"/>
              <a:t>знижують</a:t>
            </a:r>
            <a:r>
              <a:rPr lang="ru-RU" dirty="0" smtClean="0"/>
              <a:t> </a:t>
            </a:r>
            <a:r>
              <a:rPr lang="ru-RU" dirty="0" err="1" smtClean="0"/>
              <a:t>продукцію</a:t>
            </a:r>
            <a:r>
              <a:rPr lang="ru-RU" dirty="0" smtClean="0"/>
              <a:t> та </a:t>
            </a:r>
            <a:r>
              <a:rPr lang="ru-RU" dirty="0" err="1" smtClean="0"/>
              <a:t>покращують</a:t>
            </a:r>
            <a:r>
              <a:rPr lang="ru-RU" dirty="0" smtClean="0"/>
              <a:t> </a:t>
            </a:r>
            <a:r>
              <a:rPr lang="ru-RU" dirty="0" err="1" smtClean="0"/>
              <a:t>евакуацію</a:t>
            </a:r>
            <a:r>
              <a:rPr lang="ru-RU" dirty="0" smtClean="0"/>
              <a:t> густого, </a:t>
            </a:r>
            <a:r>
              <a:rPr lang="ru-RU" dirty="0" err="1" smtClean="0"/>
              <a:t>в'язкого</a:t>
            </a:r>
            <a:r>
              <a:rPr lang="ru-RU" dirty="0" smtClean="0"/>
              <a:t> </a:t>
            </a:r>
            <a:r>
              <a:rPr lang="ru-RU" dirty="0" err="1" smtClean="0"/>
              <a:t>мокротиння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C00000"/>
                </a:solidFill>
              </a:rPr>
              <a:t>Застуда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назва</a:t>
            </a:r>
            <a:r>
              <a:rPr lang="ru-RU" dirty="0"/>
              <a:t> </a:t>
            </a:r>
            <a:r>
              <a:rPr lang="ru-RU" dirty="0" err="1"/>
              <a:t>гострих</a:t>
            </a:r>
            <a:r>
              <a:rPr lang="ru-RU" dirty="0"/>
              <a:t> </a:t>
            </a:r>
            <a:r>
              <a:rPr lang="ru-RU" dirty="0" err="1"/>
              <a:t>респіраторних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переохолодження</a:t>
            </a:r>
            <a:r>
              <a:rPr lang="ru-RU" dirty="0"/>
              <a:t>. </a:t>
            </a:r>
            <a:r>
              <a:rPr lang="ru-RU" dirty="0" err="1"/>
              <a:t>Застудні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є </a:t>
            </a:r>
            <a:r>
              <a:rPr lang="ru-RU" dirty="0" err="1"/>
              <a:t>найчастішою</a:t>
            </a:r>
            <a:r>
              <a:rPr lang="ru-RU" dirty="0"/>
              <a:t> причиною </a:t>
            </a:r>
            <a:r>
              <a:rPr lang="ru-RU" dirty="0" err="1"/>
              <a:t>звернення</a:t>
            </a:r>
            <a:r>
              <a:rPr lang="ru-RU" dirty="0"/>
              <a:t> за </a:t>
            </a:r>
            <a:r>
              <a:rPr lang="ru-RU" dirty="0" err="1"/>
              <a:t>лікарською</a:t>
            </a:r>
            <a:r>
              <a:rPr lang="ru-RU" dirty="0"/>
              <a:t> </a:t>
            </a:r>
            <a:r>
              <a:rPr lang="ru-RU" dirty="0" err="1"/>
              <a:t>допомогою</a:t>
            </a:r>
            <a:r>
              <a:rPr lang="ru-RU" dirty="0"/>
              <a:t> в аптеку і </a:t>
            </a:r>
            <a:r>
              <a:rPr lang="ru-RU" dirty="0" err="1"/>
              <a:t>придбання</a:t>
            </a:r>
            <a:r>
              <a:rPr lang="ru-RU" dirty="0"/>
              <a:t> </a:t>
            </a:r>
            <a:r>
              <a:rPr lang="ru-RU" dirty="0" err="1"/>
              <a:t>безрецептурних</a:t>
            </a:r>
            <a:r>
              <a:rPr lang="ru-RU" dirty="0"/>
              <a:t>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Симптоми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характерн</a:t>
            </a:r>
            <a:r>
              <a:rPr lang="uk-UA" b="1" dirty="0">
                <a:solidFill>
                  <a:srgbClr val="C00000"/>
                </a:solidFill>
              </a:rPr>
              <a:t>і</a:t>
            </a:r>
            <a:r>
              <a:rPr lang="ru-RU" b="1" dirty="0">
                <a:solidFill>
                  <a:srgbClr val="C00000"/>
                </a:solidFill>
              </a:rPr>
              <a:t> для застуди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16854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Біль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горлі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r>
              <a:rPr lang="ru-RU" b="1" dirty="0" err="1">
                <a:solidFill>
                  <a:srgbClr val="C00000"/>
                </a:solidFill>
              </a:rPr>
              <a:t>Найбільш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часті</a:t>
            </a:r>
            <a:r>
              <a:rPr lang="ru-RU" b="1" dirty="0">
                <a:solidFill>
                  <a:srgbClr val="C00000"/>
                </a:solidFill>
              </a:rPr>
              <a:t> причини: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303655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1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Напрями</a:t>
            </a:r>
            <a:r>
              <a:rPr lang="ru-RU" b="1" dirty="0">
                <a:solidFill>
                  <a:srgbClr val="C00000"/>
                </a:solidFill>
              </a:rPr>
              <a:t> симптоматичного </a:t>
            </a:r>
            <a:r>
              <a:rPr lang="ru-RU" b="1" dirty="0" err="1">
                <a:solidFill>
                  <a:srgbClr val="C00000"/>
                </a:solidFill>
              </a:rPr>
              <a:t>лікування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628675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C00000"/>
                </a:solidFill>
              </a:rPr>
              <a:t>Симптоми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фарингіту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052504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Місцева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антимікробна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терапія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57065285"/>
              </p:ext>
            </p:extLst>
          </p:nvPr>
        </p:nvGraphicFramePr>
        <p:xfrm>
          <a:off x="457200" y="1142984"/>
          <a:ext cx="8229600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C00000"/>
                </a:solidFill>
              </a:rPr>
              <a:t>Фармопіка</a:t>
            </a:r>
            <a:r>
              <a:rPr lang="ru-RU" sz="3200" b="1" dirty="0">
                <a:solidFill>
                  <a:srgbClr val="C00000"/>
                </a:solidFill>
              </a:rPr>
              <a:t> при </a:t>
            </a:r>
            <a:r>
              <a:rPr lang="ru-RU" sz="3200" b="1" dirty="0" err="1">
                <a:solidFill>
                  <a:srgbClr val="C00000"/>
                </a:solidFill>
              </a:rPr>
              <a:t>застосуванні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препаратів</a:t>
            </a:r>
            <a:r>
              <a:rPr lang="ru-RU" sz="3200" b="1" dirty="0">
                <a:solidFill>
                  <a:srgbClr val="C00000"/>
                </a:solidFill>
              </a:rPr>
              <a:t> для симптоматичного </a:t>
            </a:r>
            <a:r>
              <a:rPr lang="ru-RU" sz="3200" b="1" dirty="0" err="1">
                <a:solidFill>
                  <a:srgbClr val="C00000"/>
                </a:solidFill>
              </a:rPr>
              <a:t>лікування</a:t>
            </a:r>
            <a:r>
              <a:rPr lang="ru-RU" sz="3200" b="1" dirty="0">
                <a:solidFill>
                  <a:srgbClr val="C00000"/>
                </a:solidFill>
              </a:rPr>
              <a:t> болю в </a:t>
            </a:r>
            <a:r>
              <a:rPr lang="ru-RU" sz="3200" b="1" dirty="0" err="1">
                <a:solidFill>
                  <a:srgbClr val="C00000"/>
                </a:solidFill>
              </a:rPr>
              <a:t>горлі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81993574"/>
              </p:ext>
            </p:extLst>
          </p:nvPr>
        </p:nvGraphicFramePr>
        <p:xfrm>
          <a:off x="457200" y="1285860"/>
          <a:ext cx="82296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583</Words>
  <Application>Microsoft Office PowerPoint</Application>
  <PresentationFormat>Экран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Клінічна фармація в пульмонології. Фармацевтична опіка при захворюваннях органів дихання</vt:lpstr>
      <vt:lpstr>План</vt:lpstr>
      <vt:lpstr>Застуда</vt:lpstr>
      <vt:lpstr>Симптоми характерні для застуди</vt:lpstr>
      <vt:lpstr>Біль у горлі. Найбільш часті причини:</vt:lpstr>
      <vt:lpstr>Напрями симптоматичного лікування</vt:lpstr>
      <vt:lpstr>Симптоми фарингіту</vt:lpstr>
      <vt:lpstr>Місцева антимікробна терапія</vt:lpstr>
      <vt:lpstr>Фармопіка при застосуванні препаратів для симптоматичного лікування болю в горлі</vt:lpstr>
      <vt:lpstr>Ознаки риніту будь-якої етіології</vt:lpstr>
      <vt:lpstr>Судинозвужувальні засоби</vt:lpstr>
      <vt:lpstr>Напрями симптоматичного лікування риніту, як прояву ГРЗ </vt:lpstr>
      <vt:lpstr>Місцеві деконгестанти</vt:lpstr>
      <vt:lpstr>Слайд 14</vt:lpstr>
      <vt:lpstr>Слайд 15</vt:lpstr>
      <vt:lpstr>Принципи лікування САР, при легких непостійних симптомах</vt:lpstr>
      <vt:lpstr>Симптоми виражені помірно</vt:lpstr>
      <vt:lpstr>Принципи лікування ЦАР</vt:lpstr>
      <vt:lpstr>При постійних симптомах</vt:lpstr>
      <vt:lpstr>Антигістамінні препарати</vt:lpstr>
      <vt:lpstr>Слайд 21</vt:lpstr>
      <vt:lpstr>Cистемні глюкокортикоїди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Клиническая фармация заболеваний дыхательной системы</dc:title>
  <dc:creator>Игорь О. Милайлюк</dc:creator>
  <cp:lastModifiedBy>Admin</cp:lastModifiedBy>
  <cp:revision>146</cp:revision>
  <dcterms:modified xsi:type="dcterms:W3CDTF">2017-02-14T20:39:19Z</dcterms:modified>
</cp:coreProperties>
</file>