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4" r:id="rId5"/>
    <p:sldId id="263" r:id="rId6"/>
    <p:sldId id="265" r:id="rId7"/>
    <p:sldId id="266" r:id="rId8"/>
    <p:sldId id="269" r:id="rId9"/>
    <p:sldId id="270" r:id="rId10"/>
    <p:sldId id="268" r:id="rId11"/>
    <p:sldId id="267" r:id="rId12"/>
    <p:sldId id="259" r:id="rId13"/>
    <p:sldId id="271" r:id="rId14"/>
    <p:sldId id="272" r:id="rId15"/>
    <p:sldId id="273" r:id="rId16"/>
    <p:sldId id="292" r:id="rId17"/>
    <p:sldId id="293" r:id="rId18"/>
    <p:sldId id="274" r:id="rId19"/>
    <p:sldId id="275" r:id="rId20"/>
    <p:sldId id="276" r:id="rId21"/>
    <p:sldId id="277" r:id="rId22"/>
    <p:sldId id="278" r:id="rId23"/>
    <p:sldId id="281" r:id="rId24"/>
    <p:sldId id="289" r:id="rId25"/>
    <p:sldId id="279" r:id="rId26"/>
    <p:sldId id="288" r:id="rId27"/>
    <p:sldId id="290" r:id="rId28"/>
    <p:sldId id="285" r:id="rId29"/>
    <p:sldId id="260" r:id="rId30"/>
    <p:sldId id="282" r:id="rId31"/>
    <p:sldId id="284" r:id="rId32"/>
    <p:sldId id="283" r:id="rId33"/>
    <p:sldId id="286" r:id="rId34"/>
    <p:sldId id="287" r:id="rId35"/>
    <p:sldId id="261" r:id="rId36"/>
    <p:sldId id="280" r:id="rId37"/>
    <p:sldId id="291" r:id="rId38"/>
    <p:sldId id="26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ays.peoples.ru/year/0000.shtml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mcdent.ru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85728"/>
            <a:ext cx="8786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n w="3175">
                  <a:solidFill>
                    <a:schemeClr val="bg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Запорізький державний медичний університет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4811" y="5572140"/>
            <a:ext cx="464347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Старший викладач  кафедри охорони здоров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я, </a:t>
            </a:r>
          </a:p>
          <a:p>
            <a:pPr algn="ctr">
              <a:lnSpc>
                <a:spcPct val="90000"/>
              </a:lnSpc>
            </a:pP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соціальної медицини та ЛТЕ</a:t>
            </a:r>
          </a:p>
          <a:p>
            <a:pPr algn="ctr">
              <a:lnSpc>
                <a:spcPct val="90000"/>
              </a:lnSpc>
            </a:pPr>
            <a:r>
              <a:rPr lang="uk-UA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Петрихін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В.П.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1428736"/>
            <a:ext cx="86439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Лекция: </a:t>
            </a:r>
            <a:r>
              <a:rPr lang="uk-UA" sz="5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Історія </a:t>
            </a:r>
            <a:r>
              <a:rPr lang="uk-UA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розвитку стоматології як науки та клінічної дисципліни</a:t>
            </a:r>
            <a:endParaRPr lang="ru-RU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5" y="357166"/>
            <a:ext cx="8786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Врачевание и медицина в Древней Греции</a:t>
            </a:r>
          </a:p>
          <a:p>
            <a:endParaRPr lang="ru-RU" dirty="0"/>
          </a:p>
        </p:txBody>
      </p:sp>
      <p:pic>
        <p:nvPicPr>
          <p:cNvPr id="3" name="Picture 2" descr="http://bookz.ru/authors/elena-gricak/popularn_920/pic_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000108"/>
            <a:ext cx="4263262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295400"/>
            <a:ext cx="5029961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00034" y="142852"/>
            <a:ext cx="835824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«Стоматологическая операция».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Рисунок из «Сборника Гиппократа».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85728"/>
            <a:ext cx="885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Разработка и становление научных методов в лечении болезней зубов (1728 – 1870 гг.).</a:t>
            </a:r>
          </a:p>
          <a:p>
            <a:pPr algn="ctr"/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3314" name="Picture 2" descr="http://s41.radikal.ru/i092/1109/67/13addcaadb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428736"/>
            <a:ext cx="3952875" cy="523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Fcy;&amp;ocy;&amp;tcy;&amp;ocy;&amp;gcy;&amp;rcy;&amp;acy;&amp;fcy;&amp;icy;&amp;yacy; &amp;Pcy;&amp;softcy;&amp;iecy;&amp;rcy; &amp;Fcy;&amp;ocy;&amp;shcy;&amp;acy;&amp;rcy; (photo Pier Foshar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428868"/>
            <a:ext cx="3227244" cy="35375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285728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Пьер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Фошар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Pier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Foshar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рождения: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tooltip="родились в 1678 году"/>
              </a:rPr>
              <a:t>1678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известный в истории зубной врач.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pierfoshar.ru/images/fosha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2214554"/>
            <a:ext cx="2857520" cy="3974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1000108"/>
            <a:ext cx="878687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Изучая отчеты о раскопках города Тарквиния, отметил , что  в гробницах </a:t>
            </a: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этрусков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были найдены протезы из искусственных зубов и ряда золотых колец, укреплявшихся на соседних здоровых зубах.</a:t>
            </a:r>
          </a:p>
          <a:p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Читая учебники по зубоврачебному ремеслу, написанные римскими цирюльниками и ювелирами - установил, что в Древнем Риме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2" tooltip="занимались протезированием зубов"/>
              </a:rPr>
              <a:t>занимались протезированием зубов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00042"/>
            <a:ext cx="878687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Его капитальный труд: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«Зубная хирургия или трактат про зубы»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(1728).</a:t>
            </a:r>
          </a:p>
          <a:p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1761 году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Фошар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умер, оставив своей семье огромное состояние, а потомкам - стереотип. 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 том, что </a:t>
            </a: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протезист - элитарный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очень дорогой доктор, способный вернуть то, что однажды уже было отнято природой: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зубы.</a:t>
            </a:r>
          </a:p>
          <a:p>
            <a:pPr algn="ctr"/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rgbClr val="00B0F0"/>
                </a:solidFill>
              </a:rPr>
              <a:t>Врач никогда не останется голодным.</a:t>
            </a:r>
          </a:p>
          <a:p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00042"/>
            <a:ext cx="864399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Предлагается пользование воском для снятия оттисков 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(Готфрид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Пурман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1721). 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Начинает применяться гипс для отливки модели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(Пфафф, 1756).</a:t>
            </a:r>
          </a:p>
          <a:p>
            <a:pPr algn="ctr"/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Изготовляются золотые коронки и </a:t>
            </a:r>
            <a:r>
              <a:rPr lang="ru-RU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кламмеры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(Мутон, 1756). 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Изобретается гипсовый </a:t>
            </a:r>
            <a:r>
              <a:rPr lang="ru-RU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окклюдатор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Гарио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1805).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857232"/>
            <a:ext cx="4071966" cy="56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57224" y="4286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928926" y="285728"/>
            <a:ext cx="31269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Готфрид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Пурман</a:t>
            </a:r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pierfoshar.ru/images/fosha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72872"/>
            <a:ext cx="5857916" cy="6385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young.rzd.ru/dbmm/images/41/4080/55170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548263"/>
            <a:ext cx="3929090" cy="57561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688" y="428604"/>
            <a:ext cx="88583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Периодизация  и хронология:</a:t>
            </a:r>
          </a:p>
          <a:p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Эмпирический период в лечении болезней зубов (с 14 века до 1727 года).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Разработка и становление научных методов в лечении болезней зубов (1728 – 1870 гг.).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Использование механизированных технологий в лечении болезней зубов (1871 – 1945 гг.).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Внедрение высоких технологий ( с 1946 г. – по настоящее время).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9 &amp;acy;&amp;vcy;&amp;gcy;&amp;ucy;&amp;scy;&amp;tcy;&amp;acy; 1891 &amp;gcy;&amp;ocy;&amp;dcy;&amp;acy; &amp;rcy;&amp;ocy;&amp;dcy;&amp;icy;&amp;lcy;&amp;scy;&amp;yacy; &amp;acy;&amp;mcy;&amp;iecy;&amp;rcy;&amp;icy;&amp;kcy;&amp;acy;&amp;ncy;&amp;scy;&amp;kcy;&amp;icy;&amp;jcy; &amp;dcy;&amp;acy;&amp;ncy;&amp;tcy;&amp;icy;&amp;scy;&amp;tcy;-&amp;khcy;&amp;icy;&amp;rcy;&amp;ucy;&amp;rcy;&amp;gcy; &amp;Ucy;&amp;icy;&amp;lcy;&amp;softcy;&amp;yacy;&amp;mcy; &amp;Mcy;&amp;Ocy;&amp;Rcy;&amp;Tcy;&amp;Ocy;&amp;Ncy; (William Thomas Green Morton) (1819-1868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786058"/>
            <a:ext cx="2381250" cy="32670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428604"/>
            <a:ext cx="878687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 августа 1891 года родился американский дантист-хирург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Уильям МОРТОН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William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Thomas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Green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Morton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(1819-1868)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forbes.ru/sites/default/files/slideshow/2012/10/03907677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8334400" cy="5500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7154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Диэтиловый эфир характеризуется как бесцветная, прозрачная и очень подвижная жидкость со жгучим вкусом. Именно его </a:t>
            </a:r>
          </a:p>
          <a:p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16 октября 1846 года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применили профессор Гарвардского университета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Джон Уоррен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стоматолог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Уильям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Мортон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для «усыпления» 20-тилетнего больного.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Тогда в присутствии большого количества студентов-медиков Уоррен  успешно удалил Джильберту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Эбботу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находящемуся под наркозом, опухоль в подчелюстной области. С тех пор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 октября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считается днем рождения современной анестезиологии и отмечается как День анестезиолога.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Справедливости ради стоит отметить, что операция Уоррена была не первой, проведенной с использованием наркоза  За два года до этого, в 1844 году, во время публичной операции в Бостоне стоматолог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Уэллс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сделал пациенту обезболивание закисью азота. Однако то, что сделали 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Уоррен и </a:t>
            </a:r>
            <a:r>
              <a:rPr lang="ru-RU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Мортон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стало первым случаем удачного «усыпления» пациента. 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255219"/>
            <a:ext cx="4286280" cy="5602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44" y="214290"/>
            <a:ext cx="885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Пётр I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Вели́кий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(Пётр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Алексе́евич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30 мая [9 июня] 1672 года — 28 января [8 февраля] 1725 года)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4296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Россия познакомилась со стоматологией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благодаря Петру I,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который впервые привёз из-за границы различные приспособления для лечения зубов. 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 указу Петра 1 в </a:t>
            </a: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1710 году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было введено звание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«зубной лекарь».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Первая школа, которая занималась подготовкой зубных врачей, открылась в 1881 г. в Санкт-Петербурге и уже к 1883 году из школы было выпущено более 450 </a:t>
            </a: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дантистов.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571480"/>
            <a:ext cx="84296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Кроме знаний по медицине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Петр Великий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привез из Голландии множество хирургических инструментов, в том числе для удаления зубов и очищения их от зубного камня. В те времена зубы по большей части не лечили, а только удаляли.</a:t>
            </a: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Футляр с хирургическими инструментами Петр I всегда носил с собой. Часть царских зубоврачебных инструментов демонстрируются и ныне в фонде Эрмитажа. Это «пеликан», «козья ножка», щипцы и др.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85728"/>
            <a:ext cx="878687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Огромный вклад в развитие отечественной хирургии и в частности в </a:t>
            </a:r>
            <a:r>
              <a:rPr lang="ru-RU" sz="36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челюсно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- лицевую хирургию внесли великие русские хирурги :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И.Ф Буш;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И.В.Буяльский;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Иноземцев; 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Н.И.Пирогов.</a:t>
            </a:r>
          </a:p>
          <a:p>
            <a:pPr algn="ctr"/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1838</a:t>
            </a:r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года зубных врачей стали называть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дантистами.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14356"/>
            <a:ext cx="87868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стоматологии в Украине способствовало открытие в </a:t>
            </a:r>
            <a:r>
              <a:rPr lang="ru-RU" sz="4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1841 году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Киевского университета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им. Св. Владимира.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285859"/>
            <a:ext cx="864399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конце XVIII в. появились более сложные ручные приспособления с использованием ротационного движения инструмента — зубоврачебные дрели. Своеобразную конструкцию имела ручная машина с двумя головками,    изобретенная в </a:t>
            </a: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1864 г.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английским врачом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Джорджем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Феллоу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Харрингтоном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(1812-1895). Это устройство приводилось в движение с   помощью пружины, аналогично современным механическим игрушкам.  Завод пружины был рассчитан на 2 мин хода. 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285728"/>
            <a:ext cx="878687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Использование механизированных технологий в лечении болезней зубов (1871 – 1945 гг.).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42852"/>
            <a:ext cx="871543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1871 г. Джеймс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Беалл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Моррисон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(1829-1917) 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сконструировал и запатентовал педальную бормашину. Эта машина имела такой же ножной привод, как и ножная швейная машина. Среди других образцов бормашин, появившихся в начале 70-х годов XIX в. (например, бормашины модели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Элллиота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которые крепились неподвижно к потолку или к стене). Бормашина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Моррисона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устанавливалась на полу и была возможность ее передвижения. В 1876 г. фирма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S.S.White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изготовила усовершенствованный вариант бормашины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Моррисона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в которой впервые был использован принцип передачи вращения с помощью так называемого «гибкого рукава».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643050"/>
            <a:ext cx="842968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ctr">
              <a:buAutoNum type="arabicPeriod"/>
            </a:pP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Эмпирический период в лечении болезней зубов </a:t>
            </a:r>
          </a:p>
          <a:p>
            <a:pPr marL="914400" indent="-914400" algn="ctr"/>
            <a:r>
              <a:rPr lang="ru-RU" sz="4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(с 14 века до н.э. –1727 года).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mb3000.ru/wp-content/uploads/2010/11/96_18-150x1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785794"/>
            <a:ext cx="5643602" cy="5643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encrypted-tbn3.gstatic.com/images?q=tbn:ANd9GcQgslq7DmAWgfM6dfg2vwYfR0Ai-VJFPj7ChQel5-DPQioXCLCirpTWM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28604"/>
            <a:ext cx="4071966" cy="60293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mb3000.ru/wp-content/uploads/2010/11/9-3-150x1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85738"/>
            <a:ext cx="6357982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50112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Одним из первых, признавших выгоды высоких скоростей вращающихся зубоврачебных инструментов, был бельгийский дантист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Эмиль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Уэ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(1874-1944). 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1911 г.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он сконструировал электрический двигатель, скорость вращения которого, по не вполне достоверным данным, достигала 10000 об/мин, и обнаружил, что на этих высоких скоростях боры препарировали более ровно и с меньшим дискомфортом для пациента. Однако, машина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Э.Уэ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не получила широкого применения, поскольку она перегревалась и подшипники, расположенные в наконечнике, заклинивало.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mb3000.ru/wp-content/uploads/2010/11/4080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376" y="300973"/>
            <a:ext cx="8112028" cy="60569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14356"/>
            <a:ext cx="87868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Внедрение высоких технологий </a:t>
            </a:r>
          </a:p>
          <a:p>
            <a:pPr algn="ctr"/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 с 1946 г. – по настоящее время).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2129"/>
            <a:ext cx="7572428" cy="571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00240"/>
            <a:ext cx="3000396" cy="393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1" y="1928801"/>
            <a:ext cx="3258456" cy="413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428604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Священномученик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Антипа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Пергамский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214554"/>
            <a:ext cx="7286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</a:p>
          <a:p>
            <a:pPr algn="ctr"/>
            <a:endParaRPr lang="ru-RU" sz="5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28654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85720" y="5572140"/>
            <a:ext cx="8643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Веды – священная наука о здоровой жизни.</a:t>
            </a:r>
          </a:p>
          <a:p>
            <a:pPr algn="ctr"/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14290"/>
            <a:ext cx="86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Древняя Индия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e00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714356"/>
            <a:ext cx="492922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1"/>
            <a:ext cx="871543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Древний Египет.</a:t>
            </a:r>
          </a:p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Наиболее полные сведения о медицине Древнего Египта дают два папируса, датируемые примерно 1550 г. до н. э., -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большой медицинский папирус Г.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Эберса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папирус по хирургии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Э. Смита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1807 г. был найден протез из дерева в пирамиде около мумии египетского царя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Хефреса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жившего 2,5 тысячи лет назад до нашей эры</a:t>
            </a:r>
          </a:p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Хеси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Ра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(18 в. до н. э.)</a:t>
            </a: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– зодчий и древнейшие из известных в истории врачеватель зубов.</a:t>
            </a:r>
          </a:p>
          <a:p>
            <a:pPr algn="ctr"/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Он был изображен на деревянной панели из гробницы близ Саккары.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канирование"/>
          <p:cNvPicPr>
            <a:picLocks noChangeAspect="1" noChangeArrowheads="1"/>
          </p:cNvPicPr>
          <p:nvPr/>
        </p:nvPicPr>
        <p:blipFill>
          <a:blip r:embed="rId2"/>
          <a:srcRect l="3575" t="5107" r="8580" b="3575"/>
          <a:stretch>
            <a:fillRect/>
          </a:stretch>
        </p:blipFill>
        <p:spPr bwMode="auto">
          <a:xfrm>
            <a:off x="2714612" y="838200"/>
            <a:ext cx="4038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28662" y="142852"/>
            <a:ext cx="742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Пап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uk-UA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</a:t>
            </a:r>
            <a:r>
              <a:rPr lang="uk-UA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Еберса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IMGP073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928670"/>
            <a:ext cx="4143375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4071966" cy="6769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Особое место занимает археологическая находка чеканного изображения на ритуальном сосуде, обнаруженном в 1830 г. в богатом скифском захоронении 4 в до н. э. – кургане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Куль-Оба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6 км от Керчи.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1896 г. профессор Змеев Л. Ф. предположил, что на этом сосуде изображено удаление зуба.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scythian_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28860" y="285728"/>
            <a:ext cx="4500594" cy="6206042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289</TotalTime>
  <Words>1011</Words>
  <Application>Microsoft Office PowerPoint</Application>
  <PresentationFormat>Экран (4:3)</PresentationFormat>
  <Paragraphs>78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Юлия А. Решетникова</cp:lastModifiedBy>
  <cp:revision>42</cp:revision>
  <dcterms:modified xsi:type="dcterms:W3CDTF">2017-05-30T11:30:41Z</dcterms:modified>
</cp:coreProperties>
</file>