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71" r:id="rId3"/>
    <p:sldId id="257" r:id="rId4"/>
    <p:sldId id="258" r:id="rId5"/>
    <p:sldId id="287" r:id="rId6"/>
    <p:sldId id="28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9" r:id="rId26"/>
    <p:sldId id="281" r:id="rId27"/>
    <p:sldId id="282" r:id="rId28"/>
    <p:sldId id="290" r:id="rId29"/>
    <p:sldId id="283" r:id="rId30"/>
    <p:sldId id="284" r:id="rId31"/>
    <p:sldId id="291" r:id="rId32"/>
    <p:sldId id="292" r:id="rId33"/>
    <p:sldId id="293" r:id="rId34"/>
    <p:sldId id="294" r:id="rId35"/>
    <p:sldId id="295" r:id="rId36"/>
    <p:sldId id="296" r:id="rId37"/>
    <p:sldId id="28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627" autoAdjust="0"/>
  </p:normalViewPr>
  <p:slideViewPr>
    <p:cSldViewPr snapToGrid="0">
      <p:cViewPr varScale="1">
        <p:scale>
          <a:sx n="75" d="100"/>
          <a:sy n="75" d="100"/>
        </p:scale>
        <p:origin x="-28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Лекція1: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Основні відомості про виникнення і розвиток масажу.</a:t>
            </a:r>
            <a:endParaRPr lang="uk-UA" sz="4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  <a:p>
            <a:pPr algn="ctr"/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458" y="4269645"/>
            <a:ext cx="19240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221" y="304800"/>
            <a:ext cx="9671222" cy="62113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Єгипту масаж одержав широке поширення в Давній Греції, де в поєднанні з гімнастикою зайняв важливе місце в мистецтві лікування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грецької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  <p:pic>
        <p:nvPicPr>
          <p:cNvPr id="2051" name="Picture 3" descr="C:\Users\Irina\Desktop\Мои лекции_Масаж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60600"/>
            <a:ext cx="89027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457201"/>
            <a:ext cx="8575502" cy="560069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Одіссеї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Гомера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Цірцея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мощу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Одіссея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маслом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мазями,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воїнів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битвами.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старовинному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барельєфі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Одіссея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греками.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 відомі грецькі лікарі, як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Геродікос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Гіппократ і інші, у своїх працях також докладно описували багато прийомів масажу. Масаж в ті часи використовувався з гігієнічної та лікувальної цілями (при захворюваннях суглобів і вивихах). 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Гіппократ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(459-377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н. ..)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Досвідченим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писав: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зчленування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Тертя викликає стягання або розслаблення тканин, веде до схуднення або повноті, сухе і часте тертя стягує, а м'яке, ніжне і помірне потовщує тканини».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35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9" y="230659"/>
            <a:ext cx="9481065" cy="35666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імператора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Юліана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тілесними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маслом та мазями.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надавали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й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спорт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салони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догляду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рук,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Irina\Desktop\Мои лекции_Масаж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3873500"/>
            <a:ext cx="5803899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8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900" y="723901"/>
            <a:ext cx="8906132" cy="490219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грецькі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Асклепіад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Асклепіад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мастилами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рекомендував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набряків;знаменитий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Гален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дев'ять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описав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методику.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(термах) широко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там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кімнати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них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вельмож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римляни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проробляли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натирали маслами.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римлянам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93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499" y="280087"/>
            <a:ext cx="9022149" cy="3504514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Плутарха, великий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полководець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Рима Гай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Цезар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навчених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рабів-масажистів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Східна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розквіту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X-XI ст.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приділялося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Авіценни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Канон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зцілення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Irina\Desktop\Мои лекции_Масаж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3619500"/>
            <a:ext cx="59436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96496" y="469557"/>
            <a:ext cx="685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96496" y="469557"/>
            <a:ext cx="73893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широко лазні і масаж застосовувалися в Туреччині та Персії. Школа східного масажу відрізнялася від школи Стародавньої Греції та Риму.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ажу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єгиптянам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африканцям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давили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перетирали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робився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лазнях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нагрітої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східного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і ногами,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приділяючи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загартовуючи процедури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належали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остукування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віником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рухи.У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давніх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слов'ян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називалася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хвощеніем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описана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літописах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Irina\Desktop\Мои лекции_Масаж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270000"/>
            <a:ext cx="28956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50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6900" y="416355"/>
            <a:ext cx="7734300" cy="561614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Слов'яни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ревматичних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болях і при травмах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втирали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трав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Вимившісь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переходили в сильно нагріту парову кімнату, і там банщик шмагав їх березовим віником, попередньо розпареним в гарячій воді, потім розтирав їх, потім обливали по черзі декількома відрами теплою і холодною водою все тіло з голови до ніг.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Сильне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хлестання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віником можна уявити не чим іншим, як енергійним розтиранням. Крім того, віником проводилося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скоблення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розтирання всього тіла зверху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вниз.Такий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подвійний прийом забезпечує гартування, збуджує шкіру і оберігає від захворювання при зануренні в сніг або крижану воду після лазні.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Irina\Desktop\Мои лекции_Масаж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876301"/>
            <a:ext cx="2514600" cy="408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1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0" y="428368"/>
            <a:ext cx="9812981" cy="561299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/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 час, коли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процвітала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наука,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панувало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середньовіччя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церкви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умертвіння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аскетизму не могли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ренному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шарлатанами, в той час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алхімією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еліксиром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епоху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відбулося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XIV-XV ст.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Сіучі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Риму.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Irina\Desktop\Мои лекции_Масаж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4203700"/>
            <a:ext cx="7289800" cy="25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1" y="596900"/>
            <a:ext cx="8826500" cy="58987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виникати деякий інтерес до лікувальної гімнастики і масажу.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книги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тілесних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римлян.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епоху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бельгійський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анатом Андреас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Везалій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(1514-1564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..)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Гарвей (1578-1657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..). Андреас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Везалій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праву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творцем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науки,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перших описав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Гарвей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відкривши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описавши систему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Знаменитий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Меркуліус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зібрав всю літературу того часу по масажу і гімнастики і написав відомий твір «Мистецтво гімнастики», в якому описано три види розтирання: слабке, сильна і середнє. Крім того, автор забезпечив своє видання ілюстраціями і докладними методичними вказівками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8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343" y="388189"/>
            <a:ext cx="9687465" cy="5653174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/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трактату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Бореллі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темпами.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Бореллі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Фуллер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1771 Андре опублікував двотомник по ортопедії, де детально розповів про масаж. Німецький учений Гофман написав об'ємну працю, що складається з дев'яти томів: «Радикальне вказівку, як людина повинна надходити, щоб уникнути ранньої смерті і всіляких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Гофман широко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1780 р.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з'явилося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твір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знаменитого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клініциста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Клемана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Жозефа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Тіссо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наводить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опинявся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00" y="1130301"/>
            <a:ext cx="10264902" cy="378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Походження слова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Перші спогади про масаж.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Основи класичного масажу (як вони виникли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Розвиток спортивного масажу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Фізіологічні механізми дії масажу. 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89822" y="3927468"/>
            <a:ext cx="414340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86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96" y="546100"/>
            <a:ext cx="9842740" cy="53340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писав,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Найдієвішим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вологе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цьому докладно описував методику проведення прийомів: «Якщо щоранку, лежачи в ліжку на спині і піднявши трохи зігнуті в колінах ноги, розтирати собі шлунок і живіт шматком фланелі, то цим збільшується перистальтичні рухи у всіх кишках черевної порожнини ...Якщо труть все тіло, то сприяють випаровуванню і кровообігу.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Старовинні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знали всю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би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шведської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(1776-1839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..).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сам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7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364" y="704251"/>
            <a:ext cx="9273396" cy="525204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Отримавши в битві поранення плечового суглоба, ускладненої порушеннями рухливості руки,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зайнявся фехтуванням і почав постійно застосовувати масаж.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практично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Натхненний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Після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 досліджень він опублікував наукову працю «Загальні засади гімнастики», в якому писав, що «масаж є складовою частиною всіляких видів руху, надають своє благотворний вплив на людський організм». Також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надавав великого значення масажу в системі лікарської гімнастики. Він вважав масаж дуже ефективним засобом у боротьбі з втомою, підкреслював його лікувальну дію при рухових розладах, що виникають в результаті травм, а також при хірургічних захворюваннях і хворобах внутрішніх органів.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981" y="483079"/>
            <a:ext cx="8936966" cy="383492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вчені вважають, що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своєму трактаті не дав чіткої класифікації та достатнього наукового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прийомів масажу.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зіграв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тому,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континентах. У XIX ст.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з'являються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 сприяє розвиток таких наук, як біологія, анатомія, фізіологія. </a:t>
            </a:r>
          </a:p>
        </p:txBody>
      </p:sp>
      <p:pic>
        <p:nvPicPr>
          <p:cNvPr id="2052" name="Picture 4" descr="C:\Users\Irina\Desktop\Мои лекции_Масаж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4262438"/>
            <a:ext cx="6451600" cy="226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84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875" y="747383"/>
            <a:ext cx="8661527" cy="5018417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ст. не було наукового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масажу, і тільки в сімдесятих роках в Європі і в Росії з'явилися перші клінічні та експериментальні роботи по масажу.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описувалися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обмовлялися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протипоказання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внесок у розробку методики проведення лікувального масажу внесли російські вчені М. Я.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Мудров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О. О.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Остроумов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 А.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Манасеїна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 П. Боткін, Г. А. Захар '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 А.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Вельямінов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 І.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Заблудовський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І. М. 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Саркізов-Серазіні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багато інших. 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4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79" y="301925"/>
            <a:ext cx="8790923" cy="2555575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/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 в Індії та Китаї, Стародавньої Греції та Римі масаж широко використовувався в системі фізичного виховання воїнів, гладіаторів і кулачних бійців. Римляни і греки виділяли такі види масажу, як попередній (що виконується перед виходом атлета на арену), тренувальний, відновлювальний (для зняття втоми).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Irina\Desktop\Мои лекции_Масаж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0" y="2743200"/>
            <a:ext cx="68707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 Розвиток спортивного масажу.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92200" y="1066801"/>
            <a:ext cx="9486900" cy="30353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початку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багатьох розвинених країнах Європи почалися активні заняття фізичними вправами, проводилися змагання з багатьох видів спорту.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(1897 р.)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описувалося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велосипедистами,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пробігу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Москва-Петербург. Спортсменам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ноги, руки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Парижі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(1900 р.)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098" name="Picture 2" descr="C:\Users\Irina\Desktop\Мои лекции_Масаж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4140200"/>
            <a:ext cx="4838700" cy="226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6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838" y="405441"/>
            <a:ext cx="9100868" cy="50428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 В.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Заблудовський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 р.)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фізірлог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Р.Коста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 р.) дав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методику спортивного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1907 р.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ковзанярі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1912 р.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 широко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1923 р., коли курс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Московському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Саркизовій-Серазіні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1928 р.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Московському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створена кафедра ЛФК,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поклало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ЛФК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2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826" y="293299"/>
            <a:ext cx="8808176" cy="294520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Заблудовський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І. П.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Калістовим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 К. Крамаренко, І. 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Саркизовій-Серазіні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кандидат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 У . І.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Дубровський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Методики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знайшли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і за кордоном.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C:\Users\Irina\Desktop\Мои лекции_Масаж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1" y="3060701"/>
            <a:ext cx="6553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80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3600" y="0"/>
            <a:ext cx="9370884" cy="1663700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Фізіологічні механізми дії масажу</a:t>
            </a:r>
            <a:r>
              <a:rPr lang="uk-UA" sz="3200" dirty="0"/>
              <a:t>. </a:t>
            </a:r>
            <a:br>
              <a:rPr lang="uk-UA" sz="3200" dirty="0"/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36600" y="1066800"/>
            <a:ext cx="10020300" cy="5461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Учені різних країн ще в середині минулого століття почали вивчати фізіологічну суть різносторонньої дії масажу на організм людини. В даний час розрізняють три основні механізми дії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1.Механічний шлях сприяє поліпшенню еластичності тканин, прискорюючи потік крові і утворення тепла при терті, очищенню шкіри від клітин поверхневого шару, що омертвіли. </a:t>
            </a:r>
          </a:p>
          <a:p>
            <a:pPr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Гуморальный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роздратуванні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них,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(через кров)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Нервово-рефлекторний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заспокоюючи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223" y="435307"/>
            <a:ext cx="8815477" cy="5647994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омертвіли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свою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пору року.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ознобу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спортсмена, але і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кровопостачанні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незрідка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до травм.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1176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спогади про масаж.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812800"/>
            <a:ext cx="10490200" cy="56261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але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обгрунтованим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перевіреним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хірургії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ортопедії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гінекології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774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10071100" cy="532154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добиваючись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координованої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змаганнях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будь-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конкретному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початком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немасажовані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321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(Н.Н. Яковлев, 1955),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окислювальних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енергійніше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згорають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лімфообіг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свою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розпаду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/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 підвищити або знизити здібність м'язів до скорочень, зняти надмірне збудження залежно від вживаних прийомів, їх тривалості і інтенсивності.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5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321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Наявне в деяких літературних джерелах твердження, що під дією масажу збільшується сила м'язів, вірно лише по відношенню до м'язів, що втратили унаслідок якого-небудь захворювання колишню силу скорочення.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(І.М.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Саркізов-Серазіні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1953; А.Ф.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1966; В.Л. Федоров, 1971; А.А.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Бірюков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1972; А.Н.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1973, 1977).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відтоку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венозної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лімфообігу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віддаленіших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венах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артеріях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4612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поважно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чого-небудь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капілярів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киснем,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протіканню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окислювально-відновних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капілярів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150-250 мм2 , то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число доходить до 1400 мм2 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приводить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в'язково-суглобовий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кровообіг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синовіальної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набряках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випотах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розсмоктуванню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трофіку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тканин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артрозу.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(сила,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рецепторного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в'язок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амплітуду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чого-небудь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заспокійливо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лежачі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сплетення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корінці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спинномозкових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Дратуючи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підвищувати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покращувати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знімати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легкому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притупляються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запальних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радикуліт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ішіас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удари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через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роздратувань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доцентрових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аферентних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нервах в кору великих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півкуль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8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неінтенсивні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розслабляються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з'являється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млявості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знімається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легкого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просліджуються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давнини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як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маубутньої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бесперечні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цілющі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приміняються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1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124" y="345057"/>
            <a:ext cx="9506310" cy="56963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</a:p>
          <a:p>
            <a:pPr marL="0" indent="0" algn="ctr">
              <a:buNone/>
            </a:pP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Irina\Desktop\Мои лекции_Масаж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60960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16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075" y="609600"/>
            <a:ext cx="9967783" cy="5715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/>
              <a:t>	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зняти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великих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спортсменам, 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людям тих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Широко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показаний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людям, але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реактивності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кожного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строго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літніх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сеанс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не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старовині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люди. Очевидно,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хворого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чисто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інстинктивним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самих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застосовували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лікувальний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народи,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островах Тихого океану. </a:t>
            </a: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3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1176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Перші спогади про масаж.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2700" y="812800"/>
            <a:ext cx="10236200" cy="28575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Цікава історія виникнення слова «масаж». Так, одні автори вважають, що воно походить від арабського «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або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masch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− «ніжно надавлювати, торкатися», інші − від грецького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masso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− «стискати руками», треті − від латинського «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− «прилипають до пальців». </a:t>
            </a:r>
          </a:p>
          <a:p>
            <a:pPr algn="just">
              <a:spcBef>
                <a:spcPts val="0"/>
              </a:spcBef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массаж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-33000" contrast="-7000"/>
          </a:blip>
          <a:srcRect/>
          <a:stretch>
            <a:fillRect/>
          </a:stretch>
        </p:blipFill>
        <p:spPr bwMode="auto">
          <a:xfrm flipH="1">
            <a:off x="2539998" y="3076580"/>
            <a:ext cx="6502401" cy="335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641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Основи класичного масажу (як вони виникли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92200" y="1066801"/>
            <a:ext cx="9486900" cy="30353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найдавніших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першими описали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індійці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стали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тисячолітті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ревматичних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вивихів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спазм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китайці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все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здавлюючи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посмикування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посмикування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тріск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6" name="Picture 2" descr="tree_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600" y="4270380"/>
            <a:ext cx="6388100" cy="236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84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300" y="469900"/>
            <a:ext cx="9099722" cy="602975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одному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Аюрведи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індійцями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відбувалося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стоп.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Індійці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з'єднали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розжарені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лили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води, яка,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випаровуючись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проникала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тіло людини досить зволожувалося,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розтягували на підлозі, і двоє слуг, по одному з кожного боку, з різною силою стискали розслаблені м'язи кінцівок, а потім масував живіт і груди.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перевертали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Китаї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виконувався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священнослужителями.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5" y="280086"/>
            <a:ext cx="9432325" cy="61289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Стародавньому Китаї були закладені витоки профілактичної медицини. Там практично в усіх провінціях були створені лікарсько-гімнастичні школи, в яких займалися підготовкою лікарів, досконало володіли прийомами масажу та лікувальної гімнастики. 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примітивний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і Африки.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Тубільці при багатьох хворобах застосовували найпростіші масажні прийоми. </a:t>
            </a: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Застосовувався масаж і в Стародавньому Єгипті,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Абіссінії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Лівії, Нубії.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н. е..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Єгипті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піддавшись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Розпарен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тиснули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всілякі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Масажувал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спереду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ззаду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Окремо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масужували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руки: їх гнули, розтягували різні суглоби всієї руки, потім кожного пальця в окремо, потім переходили на передпліччі, плече, груди, спину, згинаючи їх у різні сторони.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699" y="635000"/>
            <a:ext cx="9563101" cy="340360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dirty="0" smtClean="0"/>
              <a:t>	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згинання, розтягнення і масажу суглобів, застосовували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розтирання всіх інших м'язів.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Судячи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зображень, що збереглися на древніх барельєфах і на деяких єгипетських папірусах, можна зробити висновок про те, що ассирійці, перси, єгиптяни не тільки були знайомі з масажем, але і застосовували його з лікувальною метою. Так, при розкопках могили єгипетського полководця був виявлений папірус із зображенням основних прийомів масажу: прогладжування литкового м'яза, розтирання стопи, постукування м'язів спини і сідничних м'язів. 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dirty="0"/>
          </a:p>
        </p:txBody>
      </p:sp>
      <p:pic>
        <p:nvPicPr>
          <p:cNvPr id="5" name="Picture 2" descr="C:\Users\Irina\Desktop\Мои лекции_Масаж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4102100"/>
            <a:ext cx="6286500" cy="26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47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274</TotalTime>
  <Words>41</Words>
  <Application>Microsoft Office PowerPoint</Application>
  <PresentationFormat>Произвольный</PresentationFormat>
  <Paragraphs>100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                 1. Перші спогади про масаж. </vt:lpstr>
      <vt:lpstr>Презентация PowerPoint</vt:lpstr>
      <vt:lpstr>                 2. Перші спогади про масаж. </vt:lpstr>
      <vt:lpstr>                      3. Основи класичного масажу (як вони виникли).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4. Розвиток спортивного масажу. </vt:lpstr>
      <vt:lpstr>Презентация PowerPoint</vt:lpstr>
      <vt:lpstr>Презентация PowerPoint</vt:lpstr>
      <vt:lpstr>                            5. Фізіологічні механізми дії масажу.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Основи здорового способу життя – запорука здоров`я</dc:title>
  <dc:creator>Пользователь Windows</dc:creator>
  <cp:lastModifiedBy>Irina</cp:lastModifiedBy>
  <cp:revision>28</cp:revision>
  <dcterms:created xsi:type="dcterms:W3CDTF">2020-02-17T07:01:55Z</dcterms:created>
  <dcterms:modified xsi:type="dcterms:W3CDTF">2020-09-13T16:11:21Z</dcterms:modified>
</cp:coreProperties>
</file>