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86" r:id="rId2"/>
    <p:sldId id="271" r:id="rId3"/>
    <p:sldId id="257" r:id="rId4"/>
    <p:sldId id="258" r:id="rId5"/>
    <p:sldId id="287" r:id="rId6"/>
    <p:sldId id="288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9" r:id="rId26"/>
    <p:sldId id="281" r:id="rId27"/>
    <p:sldId id="282" r:id="rId28"/>
    <p:sldId id="290" r:id="rId29"/>
    <p:sldId id="283" r:id="rId30"/>
    <p:sldId id="284" r:id="rId31"/>
    <p:sldId id="291" r:id="rId32"/>
    <p:sldId id="292" r:id="rId33"/>
    <p:sldId id="293" r:id="rId34"/>
    <p:sldId id="294" r:id="rId35"/>
    <p:sldId id="295" r:id="rId36"/>
    <p:sldId id="296" r:id="rId37"/>
    <p:sldId id="285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627" autoAdjust="0"/>
  </p:normalViewPr>
  <p:slideViewPr>
    <p:cSldViewPr snapToGrid="0">
      <p:cViewPr varScale="1">
        <p:scale>
          <a:sx n="75" d="100"/>
          <a:sy n="75" d="100"/>
        </p:scale>
        <p:origin x="-282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1936" y="131806"/>
            <a:ext cx="10396150" cy="1917236"/>
          </a:xfrm>
        </p:spPr>
        <p:txBody>
          <a:bodyPr/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ЗАПОРІЗЬКИЙ ДЕРЖАВНИЙ МЕДИЧНИЙ УНІВЕРСИТЕТ </a:t>
            </a:r>
            <a:b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фізичної реабілітації, спортивної медицини, фізичного виховання та здоров’я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37968" y="2496063"/>
            <a:ext cx="10132540" cy="390882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uk-UA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Лекція1: </a:t>
            </a:r>
            <a:r>
              <a:rPr lang="en-US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Основні відомості про виникнення і розвиток масажу.</a:t>
            </a:r>
            <a:endParaRPr lang="uk-UA" sz="40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8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Шаповалова</a:t>
            </a:r>
            <a:r>
              <a:rPr lang="uk-UA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І. В. </a:t>
            </a:r>
            <a:r>
              <a:rPr lang="uk-UA" sz="28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канд</a:t>
            </a:r>
            <a:r>
              <a:rPr lang="uk-UA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пед. </a:t>
            </a:r>
            <a:r>
              <a:rPr lang="uk-UA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доц.</a:t>
            </a:r>
          </a:p>
          <a:p>
            <a:pPr algn="ctr"/>
            <a:endParaRPr lang="uk-UA" sz="28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43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</a:p>
          <a:p>
            <a:pPr algn="ctr"/>
            <a:endParaRPr lang="ru-RU" sz="43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615" y="4106836"/>
            <a:ext cx="2148965" cy="2298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6458" y="4269645"/>
            <a:ext cx="192405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0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7221" y="304800"/>
            <a:ext cx="9671222" cy="62113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Єгипту масаж одержав широке поширення в Давній Греції, де в поєднанні з гімнастикою зайняв важливе місце в мистецтві лікування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хвороб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вважався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одним 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грецької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обов'язковим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</p:txBody>
      </p:sp>
      <p:pic>
        <p:nvPicPr>
          <p:cNvPr id="2051" name="Picture 3" descr="C:\Users\Irina\Desktop\Мои лекции_Масаж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60600"/>
            <a:ext cx="8902700" cy="349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89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8500" y="457201"/>
            <a:ext cx="8575502" cy="5600699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Одіссеї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Гомера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розповідається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те, як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Цірцея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лазні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мощу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Одіссея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маслом 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розтирала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мазями, 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жінки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воїнів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перед битвами.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старовинному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барельєфі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зображає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Одіссея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стародавніми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греками.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Такі відомі грецькі лікарі, як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Геродікос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Гіппократ і інші, у своїх працях також докладно описували багато прийомів масажу. Масаж в ті часи використовувався з гігієнічної та лікувальної цілями (при захворюваннях суглобів і вивихах). </a:t>
            </a:r>
            <a:endParaRPr lang="uk-UA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Гіппократ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(459-377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рр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н. ..)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Досвідченим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шляхом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перевірив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своїх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працях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писав: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зчленування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стисливості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розслаблено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масажем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Тертя викликає стягання або розслаблення тканин, веде до схуднення або повноті, сухе і часте тертя стягує, а м'яке, ніжне і помірне потовщує тканини».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357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4999" y="230659"/>
            <a:ext cx="9481065" cy="356664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імператора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Юліана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широко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поширений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Стародавній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Греції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проводився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лазнях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поєднанні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тілесними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вправами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активного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пасивного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характеру,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натирання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маслом та мазями.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Стародавній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Греції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надавали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вважали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й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спорт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впроваджували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Там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існували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салони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догляду за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шкірою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обличчя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рук,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проводилися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гігієнічний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косметичний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Irina\Desktop\Мои лекции_Масаж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00" y="3873500"/>
            <a:ext cx="5803899" cy="246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88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900" y="723901"/>
            <a:ext cx="8906132" cy="4902199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Стародавньому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Римі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часу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Індії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заснували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грецькі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лікарі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−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Асклепіад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Асклепіад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ділив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сухій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мастилами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слабкий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короткочасний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тривалий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Цельс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рекомендував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видалення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відкладень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набряків;знаменитий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Гален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встановив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дев'ять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описав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методику.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римських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лазнях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(термах) широко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застосовувався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− там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кімнати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 них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вельмож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Перед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масажем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римляни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проробляли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ряд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гімнастичних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масажувати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натирали маслами.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Завдяки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римлянам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військового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виховання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93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8499" y="280087"/>
            <a:ext cx="9022149" cy="3504514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свідченням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Плутарха, великий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полководець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Рима Гай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Юлій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Цезар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користувався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масажем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навчених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рабів-масажистів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Східна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досягла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розквіту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X-XI ст.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багато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уваги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приділялося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розробці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попередження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відомих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працях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Авіценни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Канон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лікарської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науки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зцілення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надано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стосуються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гігієни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лікувальною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метою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мінеральної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води,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докладний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uk-UA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Irina\Desktop\Мои лекции_Масаж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800" y="3619500"/>
            <a:ext cx="59436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3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96496" y="469557"/>
            <a:ext cx="68538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96496" y="469557"/>
            <a:ext cx="738934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Дуже широко лазні і масаж застосовувалися в Туреччині та Персії. Школа східного масажу відрізнялася від школи Стародавньої Греції та Риму.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Відмінність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полягала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турки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ажу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подібно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єгиптянам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африканцям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давили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перетирали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тканини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робився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лазнях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сухий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нагрітої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кімнаті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Спеціалісти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східного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працювали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 і ногами,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приділяючи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увагу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рухам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Стародавній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Русі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застосовувалися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загартовуючи процедури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До них належали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остукування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віником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рухи.У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давніх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слов'ян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називалася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хвощеніем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описана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літописах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Irina\Desktop\Мои лекции_Масаж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" y="1270000"/>
            <a:ext cx="2895600" cy="40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50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6900" y="416355"/>
            <a:ext cx="7734300" cy="5616146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Слов'яни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ревматичних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болях і при травмах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Вони 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втирали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мазі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приготовані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трав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коріння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Вимившісь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вони переходили в сильно нагріту парову кімнату, і там банщик шмагав їх березовим віником, попередньо розпареним в гарячій воді, потім розтирав їх, потім обливали по черзі декількома відрами теплою і холодною водою все тіло з голови до ніг. </a:t>
            </a:r>
            <a:endParaRPr lang="uk-UA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Сильне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хлестання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віником можна уявити не чим іншим, як енергійним розтиранням. Крім того, віником проводилося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скоблення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розтирання всього тіла зверху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вниз.Такий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подвійний прийом забезпечує гартування, збуджує шкіру і оберігає від захворювання при зануренні в сніг або крижану воду після лазні. 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Irina\Desktop\Мои лекции_Масаж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876301"/>
            <a:ext cx="2514600" cy="408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411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3300" y="428368"/>
            <a:ext cx="9812981" cy="5612996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/>
              <a:t>	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той час, коли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Сході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процвітала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наука,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Європі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практично не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застосовувалися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Заході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панувало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середньовіччя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панували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церкви 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Ідеї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умертвіння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 аскетизму не могли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ренному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ню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проводився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різними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шарлатанами, в той час як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вчені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займалися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алхімією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пошуками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філософського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каменю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еліксиром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Лише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епоху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Відродження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виник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інтерес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відбулося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XIV-XV ст.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робіт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анатомії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Монді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Сіучі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Європейські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лікарі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почали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аналізувати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лікарів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Стародавньої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Греції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Стародавнього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Риму.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Irina\Desktop\Мои лекции_Масаж\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400" y="4203700"/>
            <a:ext cx="7289800" cy="255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08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3301" y="596900"/>
            <a:ext cx="8826500" cy="589879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виникати деякий інтерес до лікувальної гімнастики і масажу.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книги про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лазні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тілесних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вправах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стародавніх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греків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римлян.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науки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епоху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Відродження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бельгійський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анатом Андреас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Везалій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(1514-1564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рр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..)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англійський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лікар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Вільям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Гарвей (1578-1657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рр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..). Андреас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Везалій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праву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вважається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творцем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анатомії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як науки,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одним з перших описав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багато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Гарвей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зробив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величезний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внесок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фізіологію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відкривши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описавши систему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кровообігу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Знаменитий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Меркуліус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зібрав всю літературу того часу по масажу і гімнастики і написав відомий твір «Мистецтво гімнастики», в якому описано три види розтирання: слабке, сильна і середнє. Крім того, автор забезпечив своє видання ілюстраціями і докладними методичними вказівками</a:t>
            </a: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85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9343" y="388189"/>
            <a:ext cx="9687465" cy="5653174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/>
              <a:t>	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публікації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трактату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Джованні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Бореллі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тварин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розвиватися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швидкими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темпами.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ньому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Бореллі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показує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фізіологічний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шлях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Фуллер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книзі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гімнастика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намагався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фізіологічними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процесами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 1771 Андре опублікував двотомник по ортопедії, де детально розповів про масаж. Німецький учений Гофман написав об'ємну працю, що складається з дев'яти томів: «Радикальне вказівку, як людина повинна надходити, щоб уникнути ранньої смерті і всіляких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хвороб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Гофман широко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пропагує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рекомендує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користуватися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прийомами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1780 р.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з'явилося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твір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знаменитого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французького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клініциста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Клемана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Жозефа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Тіссо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хірургічна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гімнастика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/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наводить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те,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наскільки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ефективним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опинявся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гімнастиці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хірургії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86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4200" y="1130301"/>
            <a:ext cx="10264902" cy="3784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 Походження слова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uk-UA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uk-UA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uk-UA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 Перші спогади про масаж.</a:t>
            </a:r>
          </a:p>
          <a:p>
            <a:pPr marL="0" indent="0">
              <a:buNone/>
            </a:pPr>
            <a:r>
              <a:rPr lang="uk-UA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 Основи класичного масажу (як вони виникли</a:t>
            </a:r>
            <a:r>
              <a:rPr lang="uk-UA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r>
              <a:rPr lang="uk-UA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 Розвиток спортивного масажу</a:t>
            </a:r>
            <a:r>
              <a:rPr lang="uk-UA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uk-UA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Фізіологічні механізми дії масажу. </a:t>
            </a: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589822" y="3927468"/>
            <a:ext cx="4143407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4860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596" y="546100"/>
            <a:ext cx="9842740" cy="5334000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писав,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замінити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жодні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замінить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Найдієвішим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прийомом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вважав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рекомендуючи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два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вологе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цьому докладно описував методику проведення прийомів: «Якщо щоранку, лежачи в ліжку на спині і піднявши трохи зігнуті в колінах ноги, розтирати собі шлунок і живіт шматком фланелі, то цим збільшується перистальтичні рухи у всіх кишках черевної порожнини ...Якщо труть все тіло, то сприяють випаровуванню і кровообігу.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Старовинні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знали всю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вигоду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вживали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тільки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лікарське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засіб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так би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мовити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повсякденним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засобом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здоров'я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Методичне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обгрунтування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лікувального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засновник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шведської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Генріх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Лінг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(1776-1839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рр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..).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Пропагувати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того, як сам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переконався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78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2364" y="704251"/>
            <a:ext cx="9273396" cy="5252049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Отримавши в битві поранення плечового суглоба, ускладненої порушеннями рухливості руки,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Лінг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зайнявся фехтуванням і почав постійно застосовувати масаж.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деякий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руки практично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відновилися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Натхненний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ним,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Лінг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розробляти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Після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численних досліджень він опублікував наукову працю «Загальні засади гімнастики», в якому писав, що «масаж є складовою частиною всіляких видів руху, надають своє благотворний вплив на людський організм». Також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Лінг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надавав великого значення масажу в системі лікарської гімнастики. Він вважав масаж дуже ефективним засобом у боротьбі з втомою, підкреслював його лікувальну дію при рухових розладах, що виникають в результаті травм, а також при хірургічних захворюваннях і хворобах внутрішніх органів.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40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981" y="483079"/>
            <a:ext cx="8936966" cy="3834921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Деякі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вчені вважають, що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Лінг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своєму трактаті не дав чіткої класифікації та достатнього наукового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обгрунтування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прийомів масажу.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незважаючи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Лінга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зіграв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значну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роль у тому,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Європі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широкого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поширення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З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часом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лікувальна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гімнастика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континентах. У XIX ст.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Франції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Німеччині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країнах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з'являються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про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лікуванні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хвороб.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Цьому сприяє розвиток таких наук, як біологія, анатомія, фізіологія. </a:t>
            </a:r>
          </a:p>
        </p:txBody>
      </p:sp>
      <p:pic>
        <p:nvPicPr>
          <p:cNvPr id="2052" name="Picture 4" descr="C:\Users\Irina\Desktop\Мои лекции_Масаж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0" y="4262438"/>
            <a:ext cx="6451600" cy="226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384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875" y="747383"/>
            <a:ext cx="8661527" cy="5018417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XIX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ст. не було наукового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обгрунтування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масажу, і тільки в сімдесятих роках в Європі і в Росії з'явилися перші клінічні та експериментальні роботи по масажу.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них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закладені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обгрунтування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описувалися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приводилися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систему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чітко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обмовлялися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свідчення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протипоказання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Великий внесок у розробку методики проведення лікувального масажу внесли російські вчені М. Я.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Мудров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О. О.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Остроумов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В. А.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Манасеїна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С. П. Боткін, Г. А. Захар '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їн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А. А.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Вельямінов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В. І.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Заблудовський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І. М. 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Саркізов-Серазіні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багато інших. </a:t>
            </a:r>
          </a:p>
          <a:p>
            <a:pPr marL="0" indent="0" algn="just">
              <a:buNone/>
            </a:pP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46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3079" y="301925"/>
            <a:ext cx="8790923" cy="2555575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000" dirty="0"/>
              <a:t>	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 в Індії та Китаї, Стародавньої Греції та Римі масаж широко використовувався в системі фізичного виховання воїнів, гладіаторів і кулачних бійців. Римляни і греки виділяли такі види масажу, як попередній (що виконується перед виходом атлета на арену), тренувальний, відновлювальний (для зняття втоми).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здоров'я</a:t>
            </a: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Irina\Desktop\Мои лекции_Масаж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300" y="2743200"/>
            <a:ext cx="68707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52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126999"/>
            <a:ext cx="9053384" cy="1384301"/>
          </a:xfrm>
        </p:spPr>
        <p:txBody>
          <a:bodyPr/>
          <a:lstStyle/>
          <a:p>
            <a:pPr algn="just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 Розвиток спортивного масажу.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92200" y="1066801"/>
            <a:ext cx="9486900" cy="30353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Наприкінці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XIX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 початку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ст.в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багатьох розвинених країнах Європи почалися активні заняття фізичними вправами, проводилися змагання з багатьох видів спорту.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(1897 р.)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описувалося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велосипедистами,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беруть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участь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пробігу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Москва-Петербург. Спортсменам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масажувала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ноги, руки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Олімпійських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іграх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Парижі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(1900 р.)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американці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підготовці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спортсменів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змагань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pic>
        <p:nvPicPr>
          <p:cNvPr id="4098" name="Picture 2" descr="C:\Users\Irina\Desktop\Мои лекции_Масаж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0" y="4140200"/>
            <a:ext cx="4838700" cy="226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66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4838" y="405441"/>
            <a:ext cx="9100868" cy="504285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І. В.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Заблудовський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(1906 р.)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зауважив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сприяє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працездатності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спортсменів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Французький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фізірлог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Р.Коста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(1906 р.) дав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фізіологічне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обгрунтування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методику спортивного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 1907 р.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російські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спортсмени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ковзанярі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велосипедисти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ніг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 1912 р.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шведи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вже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олімпійської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штатних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масажистів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країні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став широко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розвиватися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1923 р., коли курс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почав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викладатися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Московському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фізкультури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І.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Саркизовій-Серазіні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 1928 р.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Московському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фізкультури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створена кафедра ЛФК,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поклало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початок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кадрів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ЛФК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22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826" y="293299"/>
            <a:ext cx="8808176" cy="2945201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впровадження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практику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багато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зроблено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І.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Заблудовський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І. П.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Калістовим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В. К. Крамаренко, І. М.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Саркизовій-Серазіні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роки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розробкою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впровадженням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спортивного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займається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кандидат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наук У . І.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Дубровський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Методики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ним,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знайшли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тільки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нашій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країні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але і за кордоном.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C:\Users\Irina\Desktop\Мои лекции_Масаж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01" y="3060701"/>
            <a:ext cx="6553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80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3600" y="0"/>
            <a:ext cx="9370884" cy="1663700"/>
          </a:xfrm>
        </p:spPr>
        <p:txBody>
          <a:bodyPr/>
          <a:lstStyle/>
          <a:p>
            <a:pPr algn="just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Фізіологічні механізми дії масажу</a:t>
            </a:r>
            <a:r>
              <a:rPr lang="uk-UA" sz="3200" dirty="0"/>
              <a:t>. </a:t>
            </a:r>
            <a:br>
              <a:rPr lang="uk-UA" sz="3200" dirty="0"/>
            </a:b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36600" y="1066800"/>
            <a:ext cx="10020300" cy="5461000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Учені різних країн ще в середині минулого століття почали вивчати фізіологічну суть різносторонньої дії масажу на організм людини. В даний час розрізняють три основні механізми дії</a:t>
            </a: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Bef>
                <a:spcPts val="0"/>
              </a:spcBef>
            </a:pP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1.Механічний шлях сприяє поліпшенню еластичності тканин, прискорюючи потік крові і утворення тепла при терті, очищенню шкіри від клітин поверхневого шару, що омертвіли. </a:t>
            </a:r>
          </a:p>
          <a:p>
            <a:pPr algn="just">
              <a:spcBef>
                <a:spcPts val="0"/>
              </a:spcBef>
            </a:pP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Гуморальный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механізм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обумовлений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механічному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роздратуванні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гормони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знаходяться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них,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переходять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форму,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впливають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(через кров)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підвищують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працездатність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Нервово-рефлекторний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механізм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механічні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роздратування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передаються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регулювати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стан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–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заспокоюючи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збуджуючи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06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5223" y="435307"/>
            <a:ext cx="8815477" cy="5647994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механізми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діють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одночасно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цілеспрямовано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так і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сприяє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видаленню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верхніх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омертвіли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самим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покращуючи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дихання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підсилюючи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видільні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розширенню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кровоносних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судин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покращуючи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живлення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розташованих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сальних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залоз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свою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чергу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приводить до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захисних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механізмів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dirty="0" smtClean="0"/>
              <a:t>	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енергійних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підвищується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температура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спортсменів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виступаючих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змаганнях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тих,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тренуються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холодну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пору року.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Відчуття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ознобу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негативно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позначитися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психіці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спортсмена, але і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кровопостачанні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зменшення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еластичності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скоротності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незрідка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призводить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значного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зниження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працездатності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інколи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до травм.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70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126999"/>
            <a:ext cx="9053384" cy="1117601"/>
          </a:xfrm>
        </p:spPr>
        <p:txBody>
          <a:bodyPr/>
          <a:lstStyle/>
          <a:p>
            <a:pPr algn="just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Перші спогади про масаж.</a:t>
            </a:r>
            <a:b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812800"/>
            <a:ext cx="10490200" cy="56261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−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лікування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відновлення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хвороб.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суть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механічному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якого-небудь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органу.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основному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роблять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руками, але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апаратний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проводиться за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обгрунтованим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перевіреним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багаторічною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практикою,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фізіологічним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оздоровчим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засобом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як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профілактичних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−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зміцнення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так і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галузях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хірургії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ортопедії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гінекології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неврології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Лікувальний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самостійного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методу, 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застосовуватися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поєднанні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методами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Але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лікувальних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лікаря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7741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10071100" cy="5321540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тренувальних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занять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спортсмени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удосконалюють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добиваючись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координованої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працездатності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успішного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виступу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змаганнях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будь-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засобами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безпосередньо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м'язову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Приступаючи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чітко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уявляти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впливає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той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тоді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розраховувати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кожному конкретному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Унаслідок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збільшується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кровообіг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м'язах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покращується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живлення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перед початком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краще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продуктами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харчування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отже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виявляться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вигідніших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умовах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немасажовані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08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9550400" cy="53215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дією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підвищується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температура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відомо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(Н.Н. Яковлев, 1955),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сприяє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поліпшенню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окислювальних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енергійніше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повноцінно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згорають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живильні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речовини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звільняючи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енергії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дією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збільшується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лімфообіг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м'язах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свою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чергу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сприяє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доставці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харчування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працюючого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так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видаленню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нього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розпаду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маніпуляції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одному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самим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можемо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видаленню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обміну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накопичилися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сприяючи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відновленню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працездатності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uk-UA" sz="2400" dirty="0" smtClean="0"/>
              <a:t>	</a:t>
            </a: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 підвищити або знизити здібність м'язів до скорочень, зняти надмірне збудження залежно від вживаних прийомів, їх тривалості і інтенсивності.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35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9550400" cy="53215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Наявне в деяких літературних джерелах твердження, що під дією масажу збільшується сила м'язів, вірно лише по відношенню до м'язів, що втратили унаслідок якого-небудь захворювання колишню силу скорочення.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спортивній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практиці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збільшенню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період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відновлення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стомлення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засіб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відновлення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(І.М.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Саркізов-Серазіні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1953; А.Ф.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Вербов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1966; В.Л. Федоров, 1971; А.А.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Бірюков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1972; А.Н.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Бурових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1973, 1977).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кровоносну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лімфатичну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прискоренні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відтоку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венозної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Посилення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потоку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викликає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посилення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кровообігу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лімфообігу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сусідніх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ділянках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віддаленіших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венах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артеріях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37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9550400" cy="54612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момент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поважно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враховувати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тому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чого-небудь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не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масажувати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окремі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дією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збільшується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число «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капілярів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приводить до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кращого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постачання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киснем, 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отже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кращому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протіканню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окислювально-відновних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число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капілярів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знаходиться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спокої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рівне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приблизно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150-250 мм2 , то 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число доходить до 1400 мм2 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приводить до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кращого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живлення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відновлення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працездатності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надає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в'язково-суглобовий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апарат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покращуючи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кровообіг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самим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покращуючи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живлення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тканин, 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активізує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секрецію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синовіальної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рідини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надлишковій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кількості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набряках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випотах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сприяє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розсмоктуванню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15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9550400" cy="580414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Покращуючи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живлення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трофіку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тканин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служить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засобом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запобігання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спортсменів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пошкоджень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хрящової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тканини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самим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виникнення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артрозу.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того,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покращує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передавати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виконуваного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(сила,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швидкість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прискорення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за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збудливості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рецепторного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апарату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в'язок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сухожилок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збільшити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амплітуду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відновити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чого-небудь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зменшена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по-різному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збуджуючи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заспокійливо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впливають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периферичну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периферичну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безпосередньо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перш за все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дратуючи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поверхнево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лежачі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рецептори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41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9550400" cy="5804140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безпосередньо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надавати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дію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на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деякі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стволи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близькості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сплетення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корінці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спинномозкових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нервів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Дратуючи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закінчення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стволи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нервів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підвищувати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знижувати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збудливість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покращувати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провідність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знімати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больові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відчуття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відомо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легкому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вібрації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больові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відчуття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притупляються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зменшується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запальних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ділянках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нервових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закінчень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радикуліт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ішіас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Енергійні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удари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різкі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натискання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дають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протилежний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підвищується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збудливість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нервових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закінчень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здійснюється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опосередковано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через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периферичні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Імпульси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роздратувань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периферичних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відділів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м'язах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поступають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доцентрових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аферентних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 нервах в кору великих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півкуль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де і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викликають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певну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реакцію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87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700" y="533160"/>
            <a:ext cx="9550400" cy="5804140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імпульси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ритмічні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повільні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неінтенсивні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збудливість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знижується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розслабляються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з'являється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відчуття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сонливості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млявості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знімається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збудження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раніше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Навпаки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енергійні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роздратування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викликають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відчуття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легкого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збудження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тонусу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Отже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витоки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виникнення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просліджуються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глибокої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давнини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Кожна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народність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власні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корені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зародження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як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маубутньої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навчальної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зацікавленість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масажем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країн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світу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великої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кількості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поколінь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свідчить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значущість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бесперечні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цілющі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властивості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широко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приміняються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сучасній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фізичній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терапії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12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9124" y="345057"/>
            <a:ext cx="9506310" cy="569630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uk-UA" sz="72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sz="7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Дякую </a:t>
            </a:r>
            <a:r>
              <a:rPr lang="uk-UA" sz="7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увагу!</a:t>
            </a:r>
          </a:p>
          <a:p>
            <a:pPr marL="0" indent="0" algn="ctr">
              <a:buNone/>
            </a:pPr>
            <a:endParaRPr lang="ru-RU" sz="72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Irina\Desktop\Мои лекции_Масаж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971800"/>
            <a:ext cx="6096000" cy="309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16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6075" y="609600"/>
            <a:ext cx="9967783" cy="57150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/>
              <a:t>	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зняти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втому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підготуватися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великих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тому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необхідний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спортсменам, а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людям тих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для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значні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розумові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Широко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застосовується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гігієнічних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косметичних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цілях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показаний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всім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здоровим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людям, але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віку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реактивності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нервової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підхід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кожного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бути строго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диференційованим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Для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літніх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ослаблених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людей сеанс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бути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менш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тривалим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інтенсивним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не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масажні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їм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глибокій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старовині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був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відомий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лікувальний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засіб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застосовували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первісні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люди. Очевидно,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розтирання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хворого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спочатку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чисто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інстинктивним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робили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самих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ранніх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етапах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народної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багато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століть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тому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застосовували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лікувальний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засіб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народи,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живуть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островах Тихого океану. </a:t>
            </a:r>
            <a:endParaRPr lang="uk-UA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83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126999"/>
            <a:ext cx="9053384" cy="1117601"/>
          </a:xfrm>
        </p:spPr>
        <p:txBody>
          <a:bodyPr/>
          <a:lstStyle/>
          <a:p>
            <a:pPr algn="just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 Перші спогади про масаж.</a:t>
            </a:r>
            <a:b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2700" y="812800"/>
            <a:ext cx="10236200" cy="2857500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Цікава історія виникнення слова «масаж». Так, одні автори вважають, що воно походить від арабського «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mass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або «</a:t>
            </a:r>
            <a:r>
              <a:rPr lang="en-US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masch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− «ніжно надавлювати, торкатися», інші − від грецького «</a:t>
            </a:r>
            <a:r>
              <a:rPr lang="en-US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masso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− «стискати руками», треті − від латинського «</a:t>
            </a:r>
            <a:r>
              <a:rPr lang="en-US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massa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− «прилипають до пальців». </a:t>
            </a:r>
          </a:p>
          <a:p>
            <a:pPr algn="just">
              <a:spcBef>
                <a:spcPts val="0"/>
              </a:spcBef>
            </a:pP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массаж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bright="-33000" contrast="-7000"/>
          </a:blip>
          <a:srcRect/>
          <a:stretch>
            <a:fillRect/>
          </a:stretch>
        </p:blipFill>
        <p:spPr bwMode="auto">
          <a:xfrm flipH="1">
            <a:off x="2539998" y="3076580"/>
            <a:ext cx="6502401" cy="3351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641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126999"/>
            <a:ext cx="9053384" cy="1384301"/>
          </a:xfrm>
        </p:spPr>
        <p:txBody>
          <a:bodyPr/>
          <a:lstStyle/>
          <a:p>
            <a:pPr algn="just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Основи класичного масажу (як вони виникли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92200" y="1066801"/>
            <a:ext cx="9486900" cy="3035300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найдавніших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лікарського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мистецтва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першими описали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індійці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китайці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стали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тисячолітті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Там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ревматичних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вивихів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зняття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спазм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пр. 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роблячи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китайці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 все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здавлюючи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ніжно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виробляючи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посмикування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з'єднаннях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посмикування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тріск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pic>
        <p:nvPicPr>
          <p:cNvPr id="6" name="Picture 2" descr="tree_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7600" y="4270380"/>
            <a:ext cx="6388100" cy="236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54846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6300" y="469900"/>
            <a:ext cx="9099722" cy="6029753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одному 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трактатів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Стародавньої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Індії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відомому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назвою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Аюрведи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докладно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індійцями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захворюваннях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відбувалося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всього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− 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верхніх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кінцівок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стоп.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Індійці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першими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з'єднали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парові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лазні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масажем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лазні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розжарені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залізні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плити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лили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деяку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води, яка,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випаровуючись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проникала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кожного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знаходиться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приміщенні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 тіло людини досить зволожувалося,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масажованих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розтягували на підлозі, і двоє слуг, по одному з кожного боку, з різною силою стискали розслаблені м'язи кінцівок, а потім масував живіт і груди.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перевертали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робили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задній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Індії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так і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виконувався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священнослужителями.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того,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країнах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прийомам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98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4885" y="280086"/>
            <a:ext cx="9432325" cy="612895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Стародавньому Китаї були закладені витоки профілактичної медицини. Там практично в усіх провінціях були створені лікарсько-гімнастичні школи, в яких займалися підготовкою лікарів, досконало володіли прийомами масажу та лікувальної гімнастики. </a:t>
            </a:r>
          </a:p>
          <a:p>
            <a:pPr marL="0" indent="0" algn="just">
              <a:buNone/>
            </a:pP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Робили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примітивний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країнах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Америки і Африки.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Тубільці при багатьох хворобах застосовували найпростіші масажні прийоми. </a:t>
            </a:r>
          </a:p>
          <a:p>
            <a:pPr marL="0" indent="0" algn="just">
              <a:buNone/>
            </a:pP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Застосовувався масаж і в Стародавньому Єгипті,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Абіссінії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Лівії, Нубії.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відомий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країнах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12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століть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н. е..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Єгипті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поєднували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впливом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лазні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лазні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ніхто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виходив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піддавшись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Розпарен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розтягували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тиснули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всілякі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лади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Масажувал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Спочатку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аж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спереду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потім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ззаду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боків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Окремо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масужували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руки: їх гнули, розтягували різні суглоби всієї руки, потім кожного пальця в окремо, потім переходили на передпліччі, плече, груди, спину, згинаючи їх у різні сторони.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25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7699" y="635000"/>
            <a:ext cx="9563101" cy="3403601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uk-UA" dirty="0" smtClean="0"/>
              <a:t>	</a:t>
            </a: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Крім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згинання, розтягнення і масажу суглобів, застосовували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розминання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розтирання всіх інших м'язів.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Судячи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 зображень, що збереглися на древніх барельєфах і на деяких єгипетських папірусах, можна зробити висновок про те, що ассирійці, перси, єгиптяни не тільки були знайомі з масажем, але і застосовували його з лікувальною метою. Так, при розкопках могили єгипетського полководця був виявлений папірус із зображенням основних прийомів масажу: прогладжування литкового м'яза, розтирання стопи, постукування м'язів спини і сідничних м'язів. </a:t>
            </a:r>
          </a:p>
          <a:p>
            <a:pPr marL="0" indent="0" algn="just">
              <a:spcBef>
                <a:spcPts val="0"/>
              </a:spcBef>
              <a:buNone/>
            </a:pPr>
            <a:endParaRPr lang="uk-UA" dirty="0"/>
          </a:p>
        </p:txBody>
      </p:sp>
      <p:pic>
        <p:nvPicPr>
          <p:cNvPr id="5" name="Picture 2" descr="C:\Users\Irina\Desktop\Мои лекции_Масаж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600" y="4102100"/>
            <a:ext cx="6286500" cy="2654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47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274</TotalTime>
  <Words>41</Words>
  <Application>Microsoft Office PowerPoint</Application>
  <PresentationFormat>Произвольный</PresentationFormat>
  <Paragraphs>100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Грань</vt:lpstr>
      <vt:lpstr>       ЗАПОРІЗЬКИЙ ДЕРЖАВНИЙ МЕДИЧНИЙ УНІВЕРСИТЕТ  кафедра фізичної реабілітації, спортивної медицини, фізичного виховання та здоров’я</vt:lpstr>
      <vt:lpstr>План </vt:lpstr>
      <vt:lpstr>                 1. Перші спогади про масаж. </vt:lpstr>
      <vt:lpstr>Презентация PowerPoint</vt:lpstr>
      <vt:lpstr>                 2. Перші спогади про масаж. </vt:lpstr>
      <vt:lpstr>                      3. Основи класичного масажу (як вони виникли).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4. Розвиток спортивного масажу. </vt:lpstr>
      <vt:lpstr>Презентация PowerPoint</vt:lpstr>
      <vt:lpstr>Презентация PowerPoint</vt:lpstr>
      <vt:lpstr>                            5. Фізіологічні механізми дії масажу.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1.  Основи здорового способу життя – запорука здоров`я</dc:title>
  <dc:creator>Пользователь Windows</dc:creator>
  <cp:lastModifiedBy>Irina</cp:lastModifiedBy>
  <cp:revision>28</cp:revision>
  <dcterms:created xsi:type="dcterms:W3CDTF">2020-02-17T07:01:55Z</dcterms:created>
  <dcterms:modified xsi:type="dcterms:W3CDTF">2020-09-13T16:11:21Z</dcterms:modified>
</cp:coreProperties>
</file>