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8"/>
  </p:notesMasterIdLst>
  <p:sldIdLst>
    <p:sldId id="256" r:id="rId3"/>
    <p:sldId id="257" r:id="rId4"/>
    <p:sldId id="269" r:id="rId5"/>
    <p:sldId id="273" r:id="rId6"/>
    <p:sldId id="274" r:id="rId7"/>
    <p:sldId id="280" r:id="rId8"/>
    <p:sldId id="281" r:id="rId9"/>
    <p:sldId id="283" r:id="rId10"/>
    <p:sldId id="284" r:id="rId11"/>
    <p:sldId id="286" r:id="rId12"/>
    <p:sldId id="287" r:id="rId13"/>
    <p:sldId id="292" r:id="rId14"/>
    <p:sldId id="295" r:id="rId15"/>
    <p:sldId id="297" r:id="rId16"/>
    <p:sldId id="298" r:id="rId1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2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961710-FB5F-4D59-BD06-BBC40CF1B77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19A891-C6C9-4B30-9A30-C161E176B962}">
      <dgm:prSet phldrT="[Текст]"/>
      <dgm:spPr/>
      <dgm:t>
        <a:bodyPr/>
        <a:lstStyle/>
        <a:p>
          <a:r>
            <a:rPr lang="ru-RU" dirty="0" err="1"/>
            <a:t>Наявність</a:t>
          </a:r>
          <a:r>
            <a:rPr lang="ru-RU" dirty="0"/>
            <a:t> </a:t>
          </a:r>
          <a:r>
            <a:rPr lang="ru-RU" dirty="0" err="1"/>
            <a:t>спадково</a:t>
          </a:r>
          <a:r>
            <a:rPr lang="ru-RU" dirty="0"/>
            <a:t> </a:t>
          </a:r>
          <a:r>
            <a:rPr lang="ru-RU" dirty="0" err="1"/>
            <a:t>обумовленої</a:t>
          </a:r>
          <a:r>
            <a:rPr lang="ru-RU" dirty="0"/>
            <a:t> </a:t>
          </a:r>
          <a:r>
            <a:rPr lang="ru-RU" dirty="0" err="1"/>
            <a:t>схильності</a:t>
          </a:r>
          <a:r>
            <a:rPr lang="ru-RU" dirty="0"/>
            <a:t> до </a:t>
          </a:r>
          <a:r>
            <a:rPr lang="ru-RU" dirty="0" err="1"/>
            <a:t>алергічних</a:t>
          </a:r>
          <a:r>
            <a:rPr lang="ru-RU" dirty="0"/>
            <a:t> </a:t>
          </a:r>
          <a:r>
            <a:rPr lang="ru-RU" dirty="0" err="1"/>
            <a:t>реакцій</a:t>
          </a:r>
          <a:r>
            <a:rPr lang="ru-RU" dirty="0"/>
            <a:t>.</a:t>
          </a:r>
          <a:endParaRPr lang="ru-RU" dirty="0"/>
        </a:p>
      </dgm:t>
    </dgm:pt>
    <dgm:pt modelId="{A9A0F13B-7EA8-4402-8FDF-88BCC4E80C09}" type="parTrans" cxnId="{B2EF7C08-3191-4EEA-A25E-A72D0CEEBE76}">
      <dgm:prSet/>
      <dgm:spPr/>
      <dgm:t>
        <a:bodyPr/>
        <a:lstStyle/>
        <a:p>
          <a:endParaRPr lang="ru-RU"/>
        </a:p>
      </dgm:t>
    </dgm:pt>
    <dgm:pt modelId="{3BE831AA-6563-42CA-A913-4EBFDC9404B9}" type="sibTrans" cxnId="{B2EF7C08-3191-4EEA-A25E-A72D0CEEBE76}">
      <dgm:prSet/>
      <dgm:spPr/>
      <dgm:t>
        <a:bodyPr/>
        <a:lstStyle/>
        <a:p>
          <a:endParaRPr lang="ru-RU"/>
        </a:p>
      </dgm:t>
    </dgm:pt>
    <dgm:pt modelId="{7845F5BC-7A41-40EF-8578-B73DEF3C5A75}">
      <dgm:prSet/>
      <dgm:spPr/>
      <dgm:t>
        <a:bodyPr/>
        <a:lstStyle/>
        <a:p>
          <a:r>
            <a:rPr lang="ru-RU" dirty="0" err="1"/>
            <a:t>Сенсибілізація</a:t>
          </a:r>
          <a:r>
            <a:rPr lang="ru-RU" dirty="0"/>
            <a:t> при </a:t>
          </a:r>
          <a:r>
            <a:rPr lang="ru-RU" dirty="0" err="1"/>
            <a:t>контакті</a:t>
          </a:r>
          <a:r>
            <a:rPr lang="ru-RU" dirty="0"/>
            <a:t> з </a:t>
          </a:r>
          <a:r>
            <a:rPr lang="ru-RU" dirty="0" err="1"/>
            <a:t>алергенами</a:t>
          </a:r>
          <a:r>
            <a:rPr lang="ru-RU" dirty="0"/>
            <a:t> в </a:t>
          </a:r>
          <a:r>
            <a:rPr lang="ru-RU" dirty="0" err="1"/>
            <a:t>ранньому</a:t>
          </a:r>
          <a:r>
            <a:rPr lang="ru-RU" dirty="0"/>
            <a:t> </a:t>
          </a:r>
          <a:r>
            <a:rPr lang="ru-RU" dirty="0" err="1"/>
            <a:t>дитячому</a:t>
          </a:r>
          <a:r>
            <a:rPr lang="ru-RU" dirty="0"/>
            <a:t> </a:t>
          </a:r>
          <a:r>
            <a:rPr lang="ru-RU" dirty="0" err="1"/>
            <a:t>віці</a:t>
          </a:r>
          <a:r>
            <a:rPr lang="ru-RU" dirty="0"/>
            <a:t> (в тому </a:t>
          </a:r>
          <a:r>
            <a:rPr lang="ru-RU" dirty="0" err="1"/>
            <a:t>числі</a:t>
          </a:r>
          <a:r>
            <a:rPr lang="ru-RU" dirty="0"/>
            <a:t> </a:t>
          </a:r>
          <a:r>
            <a:rPr lang="ru-RU" dirty="0" err="1"/>
            <a:t>внутрішньоутробно</a:t>
          </a:r>
          <a:r>
            <a:rPr lang="ru-RU" dirty="0"/>
            <a:t>).</a:t>
          </a:r>
          <a:endParaRPr lang="ru-RU" dirty="0"/>
        </a:p>
      </dgm:t>
    </dgm:pt>
    <dgm:pt modelId="{ECCA38D8-B342-480D-BC05-6A8A0CBE2CA8}" type="parTrans" cxnId="{E21E97BC-D3C3-476B-BBFE-15AC8D80BBDF}">
      <dgm:prSet/>
      <dgm:spPr/>
      <dgm:t>
        <a:bodyPr/>
        <a:lstStyle/>
        <a:p>
          <a:endParaRPr lang="ru-RU"/>
        </a:p>
      </dgm:t>
    </dgm:pt>
    <dgm:pt modelId="{189AD8B2-5713-4511-BC9C-CE0BFE992B56}" type="sibTrans" cxnId="{E21E97BC-D3C3-476B-BBFE-15AC8D80BBDF}">
      <dgm:prSet/>
      <dgm:spPr/>
      <dgm:t>
        <a:bodyPr/>
        <a:lstStyle/>
        <a:p>
          <a:endParaRPr lang="ru-RU"/>
        </a:p>
      </dgm:t>
    </dgm:pt>
    <dgm:pt modelId="{84983748-8B86-4536-B6E6-D4F90BCA8D45}">
      <dgm:prSet/>
      <dgm:spPr/>
      <dgm:t>
        <a:bodyPr/>
        <a:lstStyle/>
        <a:p>
          <a:r>
            <a:rPr lang="ru-RU" dirty="0" err="1"/>
            <a:t>Вплив</a:t>
          </a:r>
          <a:r>
            <a:rPr lang="ru-RU" dirty="0"/>
            <a:t> </a:t>
          </a:r>
          <a:r>
            <a:rPr lang="ru-RU" dirty="0" err="1"/>
            <a:t>тютюнового</a:t>
          </a:r>
          <a:r>
            <a:rPr lang="ru-RU" dirty="0"/>
            <a:t> </a:t>
          </a:r>
          <a:r>
            <a:rPr lang="ru-RU" dirty="0" err="1"/>
            <a:t>диму</a:t>
          </a:r>
          <a:r>
            <a:rPr lang="ru-RU" dirty="0"/>
            <a:t>.</a:t>
          </a:r>
          <a:endParaRPr lang="ru-RU" dirty="0"/>
        </a:p>
      </dgm:t>
    </dgm:pt>
    <dgm:pt modelId="{7EFD4B49-8812-4158-9235-EA5262CEF45A}" type="parTrans" cxnId="{7D554FF4-C039-4D49-B85B-8DAE63C7A8D7}">
      <dgm:prSet/>
      <dgm:spPr/>
      <dgm:t>
        <a:bodyPr/>
        <a:lstStyle/>
        <a:p>
          <a:endParaRPr lang="ru-RU"/>
        </a:p>
      </dgm:t>
    </dgm:pt>
    <dgm:pt modelId="{427D1FC9-6D78-4D12-ABE2-65B9F74CBD3F}" type="sibTrans" cxnId="{7D554FF4-C039-4D49-B85B-8DAE63C7A8D7}">
      <dgm:prSet/>
      <dgm:spPr/>
      <dgm:t>
        <a:bodyPr/>
        <a:lstStyle/>
        <a:p>
          <a:endParaRPr lang="ru-RU"/>
        </a:p>
      </dgm:t>
    </dgm:pt>
    <dgm:pt modelId="{26C4D5BF-7DAE-416E-984C-DB42C2C5C965}">
      <dgm:prSet/>
      <dgm:spPr/>
      <dgm:t>
        <a:bodyPr/>
        <a:lstStyle/>
        <a:p>
          <a:r>
            <a:rPr lang="ru-RU" dirty="0" err="1"/>
            <a:t>Вплив</a:t>
          </a:r>
          <a:r>
            <a:rPr lang="ru-RU" dirty="0"/>
            <a:t> </a:t>
          </a:r>
          <a:r>
            <a:rPr lang="ru-RU" dirty="0" err="1"/>
            <a:t>промислових</a:t>
          </a:r>
          <a:r>
            <a:rPr lang="ru-RU" dirty="0"/>
            <a:t> </a:t>
          </a:r>
          <a:r>
            <a:rPr lang="ru-RU" dirty="0" err="1"/>
            <a:t>відходів</a:t>
          </a:r>
          <a:r>
            <a:rPr lang="ru-RU" dirty="0"/>
            <a:t>, </a:t>
          </a:r>
          <a:r>
            <a:rPr lang="ru-RU" dirty="0" err="1"/>
            <a:t>що</a:t>
          </a:r>
          <a:r>
            <a:rPr lang="ru-RU" dirty="0"/>
            <a:t> </a:t>
          </a:r>
          <a:r>
            <a:rPr lang="ru-RU" dirty="0" err="1"/>
            <a:t>сприяють</a:t>
          </a:r>
          <a:r>
            <a:rPr lang="ru-RU" dirty="0"/>
            <a:t> </a:t>
          </a:r>
          <a:r>
            <a:rPr lang="ru-RU" dirty="0" err="1"/>
            <a:t>сенсибілізації</a:t>
          </a:r>
          <a:r>
            <a:rPr lang="ru-RU" dirty="0"/>
            <a:t>.</a:t>
          </a:r>
          <a:endParaRPr lang="ru-RU" dirty="0"/>
        </a:p>
      </dgm:t>
    </dgm:pt>
    <dgm:pt modelId="{CD78F80C-67F6-45A2-8BC1-546BC77146F0}" type="parTrans" cxnId="{E4F5E1E4-3942-4135-9BC5-38B4336B71D7}">
      <dgm:prSet/>
      <dgm:spPr/>
      <dgm:t>
        <a:bodyPr/>
        <a:lstStyle/>
        <a:p>
          <a:endParaRPr lang="ru-RU"/>
        </a:p>
      </dgm:t>
    </dgm:pt>
    <dgm:pt modelId="{7A457378-0E38-45FC-B0D0-6D37183B942A}" type="sibTrans" cxnId="{E4F5E1E4-3942-4135-9BC5-38B4336B71D7}">
      <dgm:prSet/>
      <dgm:spPr/>
      <dgm:t>
        <a:bodyPr/>
        <a:lstStyle/>
        <a:p>
          <a:endParaRPr lang="ru-RU"/>
        </a:p>
      </dgm:t>
    </dgm:pt>
    <dgm:pt modelId="{3245A7B7-9122-4882-B6BA-DA3DF17070D3}" type="pres">
      <dgm:prSet presAssocID="{AE961710-FB5F-4D59-BD06-BBC40CF1B77A}" presName="linear" presStyleCnt="0">
        <dgm:presLayoutVars>
          <dgm:animLvl val="lvl"/>
          <dgm:resizeHandles val="exact"/>
        </dgm:presLayoutVars>
      </dgm:prSet>
      <dgm:spPr/>
    </dgm:pt>
    <dgm:pt modelId="{042D7E3F-AB0B-4480-9EFC-FA18F3A0DDFB}" type="pres">
      <dgm:prSet presAssocID="{6819A891-C6C9-4B30-9A30-C161E176B962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99575AA8-657B-4B8F-BB40-D798BD16D0F7}" type="pres">
      <dgm:prSet presAssocID="{3BE831AA-6563-42CA-A913-4EBFDC9404B9}" presName="spacer" presStyleCnt="0"/>
      <dgm:spPr/>
    </dgm:pt>
    <dgm:pt modelId="{62619EAD-8900-44E1-BF5F-F0DF93EC0E60}" type="pres">
      <dgm:prSet presAssocID="{7845F5BC-7A41-40EF-8578-B73DEF3C5A7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B3E1F632-6662-490A-A000-721E011D7D27}" type="pres">
      <dgm:prSet presAssocID="{189AD8B2-5713-4511-BC9C-CE0BFE992B56}" presName="spacer" presStyleCnt="0"/>
      <dgm:spPr/>
    </dgm:pt>
    <dgm:pt modelId="{1358377B-C41F-4C62-A1CF-A4A4B2779726}" type="pres">
      <dgm:prSet presAssocID="{84983748-8B86-4536-B6E6-D4F90BCA8D4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FC2182B-3499-45F9-9E5D-7BC8291E0C11}" type="pres">
      <dgm:prSet presAssocID="{427D1FC9-6D78-4D12-ABE2-65B9F74CBD3F}" presName="spacer" presStyleCnt="0"/>
      <dgm:spPr/>
    </dgm:pt>
    <dgm:pt modelId="{948DEC0C-DEA6-4316-8972-5A3ED7351A8D}" type="pres">
      <dgm:prSet presAssocID="{26C4D5BF-7DAE-416E-984C-DB42C2C5C965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448EBD5F-41F2-4C28-9A55-F6AFB83BD2A3}" type="presOf" srcId="{6819A891-C6C9-4B30-9A30-C161E176B962}" destId="{042D7E3F-AB0B-4480-9EFC-FA18F3A0DDFB}" srcOrd="0" destOrd="0" presId="urn:microsoft.com/office/officeart/2005/8/layout/vList2"/>
    <dgm:cxn modelId="{AC73D17F-F9B8-431B-B14D-56D4D18982E6}" type="presOf" srcId="{26C4D5BF-7DAE-416E-984C-DB42C2C5C965}" destId="{948DEC0C-DEA6-4316-8972-5A3ED7351A8D}" srcOrd="0" destOrd="0" presId="urn:microsoft.com/office/officeart/2005/8/layout/vList2"/>
    <dgm:cxn modelId="{17908BB1-7FCB-473A-B872-F307C24B14D3}" type="presOf" srcId="{84983748-8B86-4536-B6E6-D4F90BCA8D45}" destId="{1358377B-C41F-4C62-A1CF-A4A4B2779726}" srcOrd="0" destOrd="0" presId="urn:microsoft.com/office/officeart/2005/8/layout/vList2"/>
    <dgm:cxn modelId="{E21E97BC-D3C3-476B-BBFE-15AC8D80BBDF}" srcId="{AE961710-FB5F-4D59-BD06-BBC40CF1B77A}" destId="{7845F5BC-7A41-40EF-8578-B73DEF3C5A75}" srcOrd="1" destOrd="0" parTransId="{ECCA38D8-B342-480D-BC05-6A8A0CBE2CA8}" sibTransId="{189AD8B2-5713-4511-BC9C-CE0BFE992B56}"/>
    <dgm:cxn modelId="{7D554FF4-C039-4D49-B85B-8DAE63C7A8D7}" srcId="{AE961710-FB5F-4D59-BD06-BBC40CF1B77A}" destId="{84983748-8B86-4536-B6E6-D4F90BCA8D45}" srcOrd="2" destOrd="0" parTransId="{7EFD4B49-8812-4158-9235-EA5262CEF45A}" sibTransId="{427D1FC9-6D78-4D12-ABE2-65B9F74CBD3F}"/>
    <dgm:cxn modelId="{D4B18DAF-9F1F-4823-86B4-E697DF71CAA1}" type="presOf" srcId="{7845F5BC-7A41-40EF-8578-B73DEF3C5A75}" destId="{62619EAD-8900-44E1-BF5F-F0DF93EC0E60}" srcOrd="0" destOrd="0" presId="urn:microsoft.com/office/officeart/2005/8/layout/vList2"/>
    <dgm:cxn modelId="{E4F5E1E4-3942-4135-9BC5-38B4336B71D7}" srcId="{AE961710-FB5F-4D59-BD06-BBC40CF1B77A}" destId="{26C4D5BF-7DAE-416E-984C-DB42C2C5C965}" srcOrd="3" destOrd="0" parTransId="{CD78F80C-67F6-45A2-8BC1-546BC77146F0}" sibTransId="{7A457378-0E38-45FC-B0D0-6D37183B942A}"/>
    <dgm:cxn modelId="{1157E234-9284-4424-B8BD-0262D0AA27A1}" type="presOf" srcId="{AE961710-FB5F-4D59-BD06-BBC40CF1B77A}" destId="{3245A7B7-9122-4882-B6BA-DA3DF17070D3}" srcOrd="0" destOrd="0" presId="urn:microsoft.com/office/officeart/2005/8/layout/vList2"/>
    <dgm:cxn modelId="{B2EF7C08-3191-4EEA-A25E-A72D0CEEBE76}" srcId="{AE961710-FB5F-4D59-BD06-BBC40CF1B77A}" destId="{6819A891-C6C9-4B30-9A30-C161E176B962}" srcOrd="0" destOrd="0" parTransId="{A9A0F13B-7EA8-4402-8FDF-88BCC4E80C09}" sibTransId="{3BE831AA-6563-42CA-A913-4EBFDC9404B9}"/>
    <dgm:cxn modelId="{774CB443-32E6-454C-B609-E1372DD72DC3}" type="presParOf" srcId="{3245A7B7-9122-4882-B6BA-DA3DF17070D3}" destId="{042D7E3F-AB0B-4480-9EFC-FA18F3A0DDFB}" srcOrd="0" destOrd="0" presId="urn:microsoft.com/office/officeart/2005/8/layout/vList2"/>
    <dgm:cxn modelId="{8E4D4F1D-BAD6-4BA1-B6C9-DDCE22E7E2BC}" type="presParOf" srcId="{3245A7B7-9122-4882-B6BA-DA3DF17070D3}" destId="{99575AA8-657B-4B8F-BB40-D798BD16D0F7}" srcOrd="1" destOrd="0" presId="urn:microsoft.com/office/officeart/2005/8/layout/vList2"/>
    <dgm:cxn modelId="{0FF00BCA-3D80-44F8-AE26-C1C4867D43C2}" type="presParOf" srcId="{3245A7B7-9122-4882-B6BA-DA3DF17070D3}" destId="{62619EAD-8900-44E1-BF5F-F0DF93EC0E60}" srcOrd="2" destOrd="0" presId="urn:microsoft.com/office/officeart/2005/8/layout/vList2"/>
    <dgm:cxn modelId="{8180C0A6-15CB-4D53-9DD1-0A2C25436EEF}" type="presParOf" srcId="{3245A7B7-9122-4882-B6BA-DA3DF17070D3}" destId="{B3E1F632-6662-490A-A000-721E011D7D27}" srcOrd="3" destOrd="0" presId="urn:microsoft.com/office/officeart/2005/8/layout/vList2"/>
    <dgm:cxn modelId="{DA822F33-9537-4DA9-9615-EC523262DBB7}" type="presParOf" srcId="{3245A7B7-9122-4882-B6BA-DA3DF17070D3}" destId="{1358377B-C41F-4C62-A1CF-A4A4B2779726}" srcOrd="4" destOrd="0" presId="urn:microsoft.com/office/officeart/2005/8/layout/vList2"/>
    <dgm:cxn modelId="{9D699ED2-1903-401D-994A-736587933FB4}" type="presParOf" srcId="{3245A7B7-9122-4882-B6BA-DA3DF17070D3}" destId="{DFC2182B-3499-45F9-9E5D-7BC8291E0C11}" srcOrd="5" destOrd="0" presId="urn:microsoft.com/office/officeart/2005/8/layout/vList2"/>
    <dgm:cxn modelId="{CB179B7C-343A-413E-A553-4C6E76DD40AA}" type="presParOf" srcId="{3245A7B7-9122-4882-B6BA-DA3DF17070D3}" destId="{948DEC0C-DEA6-4316-8972-5A3ED7351A8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961710-FB5F-4D59-BD06-BBC40CF1B77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19A891-C6C9-4B30-9A30-C161E176B962}">
      <dgm:prSet phldrT="[Текст]" custT="1"/>
      <dgm:spPr/>
      <dgm:t>
        <a:bodyPr/>
        <a:lstStyle/>
        <a:p>
          <a:pPr algn="just"/>
          <a:r>
            <a:rPr lang="ru-RU" sz="2400" dirty="0" err="1"/>
            <a:t>Споживання</a:t>
          </a:r>
          <a:r>
            <a:rPr lang="ru-RU" sz="2400" dirty="0"/>
            <a:t> в </a:t>
          </a:r>
          <a:r>
            <a:rPr lang="ru-RU" sz="2400" dirty="0" err="1"/>
            <a:t>харчовому</a:t>
          </a:r>
          <a:r>
            <a:rPr lang="ru-RU" sz="2400" dirty="0"/>
            <a:t> </a:t>
          </a:r>
          <a:r>
            <a:rPr lang="ru-RU" sz="2400" dirty="0" err="1"/>
            <a:t>раціоні</a:t>
          </a:r>
          <a:r>
            <a:rPr lang="ru-RU" sz="2400" dirty="0"/>
            <a:t> </a:t>
          </a:r>
          <a:r>
            <a:rPr lang="ru-RU" sz="2400" dirty="0" err="1"/>
            <a:t>великої</a:t>
          </a:r>
          <a:r>
            <a:rPr lang="ru-RU" sz="2400" dirty="0"/>
            <a:t> </a:t>
          </a:r>
          <a:r>
            <a:rPr lang="ru-RU" sz="2400" dirty="0" err="1"/>
            <a:t>кількості</a:t>
          </a:r>
          <a:r>
            <a:rPr lang="ru-RU" sz="2400" dirty="0"/>
            <a:t> </a:t>
          </a:r>
          <a:r>
            <a:rPr lang="ru-RU" sz="2400" dirty="0" err="1"/>
            <a:t>солодкого</a:t>
          </a:r>
          <a:r>
            <a:rPr lang="ru-RU" sz="2400" dirty="0"/>
            <a:t> – </a:t>
          </a:r>
          <a:r>
            <a:rPr lang="ru-RU" sz="2400" dirty="0" err="1"/>
            <a:t>посилюється</a:t>
          </a:r>
          <a:r>
            <a:rPr lang="ru-RU" sz="2400" dirty="0"/>
            <a:t> </a:t>
          </a:r>
          <a:r>
            <a:rPr lang="ru-RU" sz="2400" dirty="0" err="1"/>
            <a:t>вираженість</a:t>
          </a:r>
          <a:r>
            <a:rPr lang="ru-RU" sz="2400" dirty="0"/>
            <a:t> </a:t>
          </a:r>
          <a:r>
            <a:rPr lang="ru-RU" sz="2400" dirty="0" err="1"/>
            <a:t>прояву</a:t>
          </a:r>
          <a:r>
            <a:rPr lang="ru-RU" sz="2400" dirty="0"/>
            <a:t> </a:t>
          </a:r>
          <a:r>
            <a:rPr lang="ru-RU" sz="2400" dirty="0" err="1"/>
            <a:t>алергічних</a:t>
          </a:r>
          <a:r>
            <a:rPr lang="ru-RU" sz="2400" dirty="0"/>
            <a:t> </a:t>
          </a:r>
          <a:r>
            <a:rPr lang="ru-RU" sz="2400" dirty="0" err="1"/>
            <a:t>реакцій</a:t>
          </a:r>
          <a:r>
            <a:rPr lang="ru-RU" sz="2400" dirty="0"/>
            <a:t>.</a:t>
          </a:r>
          <a:endParaRPr lang="ru-RU" sz="2400" dirty="0"/>
        </a:p>
      </dgm:t>
    </dgm:pt>
    <dgm:pt modelId="{A9A0F13B-7EA8-4402-8FDF-88BCC4E80C09}" type="parTrans" cxnId="{B2EF7C08-3191-4EEA-A25E-A72D0CEEBE76}">
      <dgm:prSet/>
      <dgm:spPr/>
      <dgm:t>
        <a:bodyPr/>
        <a:lstStyle/>
        <a:p>
          <a:pPr algn="just"/>
          <a:endParaRPr lang="ru-RU" sz="2000"/>
        </a:p>
      </dgm:t>
    </dgm:pt>
    <dgm:pt modelId="{3BE831AA-6563-42CA-A913-4EBFDC9404B9}" type="sibTrans" cxnId="{B2EF7C08-3191-4EEA-A25E-A72D0CEEBE76}">
      <dgm:prSet/>
      <dgm:spPr/>
      <dgm:t>
        <a:bodyPr/>
        <a:lstStyle/>
        <a:p>
          <a:pPr algn="just"/>
          <a:endParaRPr lang="ru-RU" sz="2000"/>
        </a:p>
      </dgm:t>
    </dgm:pt>
    <dgm:pt modelId="{D58D357F-6ECD-4D14-B3B7-0E1DDCD555B3}">
      <dgm:prSet custT="1"/>
      <dgm:spPr/>
      <dgm:t>
        <a:bodyPr/>
        <a:lstStyle/>
        <a:p>
          <a:pPr algn="just"/>
          <a:r>
            <a:rPr lang="ru-RU" sz="2400" dirty="0" err="1"/>
            <a:t>Емоційний</a:t>
          </a:r>
          <a:r>
            <a:rPr lang="ru-RU" sz="2400" dirty="0"/>
            <a:t> </a:t>
          </a:r>
          <a:r>
            <a:rPr lang="ru-RU" sz="2400" dirty="0" err="1"/>
            <a:t>стрес</a:t>
          </a:r>
          <a:r>
            <a:rPr lang="ru-RU" sz="2400" dirty="0"/>
            <a:t>.</a:t>
          </a:r>
        </a:p>
      </dgm:t>
    </dgm:pt>
    <dgm:pt modelId="{3605405A-F03D-470C-A4AB-FB9BCBC15E30}" type="parTrans" cxnId="{3C40C5F9-BA72-4262-A6DF-661CBCEF4633}">
      <dgm:prSet/>
      <dgm:spPr/>
      <dgm:t>
        <a:bodyPr/>
        <a:lstStyle/>
        <a:p>
          <a:pPr algn="just"/>
          <a:endParaRPr lang="ru-RU" sz="2000"/>
        </a:p>
      </dgm:t>
    </dgm:pt>
    <dgm:pt modelId="{E8F38B84-1150-49DE-B393-DF9C98F6D7A8}" type="sibTrans" cxnId="{3C40C5F9-BA72-4262-A6DF-661CBCEF4633}">
      <dgm:prSet/>
      <dgm:spPr/>
      <dgm:t>
        <a:bodyPr/>
        <a:lstStyle/>
        <a:p>
          <a:pPr algn="just"/>
          <a:endParaRPr lang="ru-RU" sz="2000"/>
        </a:p>
      </dgm:t>
    </dgm:pt>
    <dgm:pt modelId="{607802C2-299A-44BD-9D0A-73795DEB2181}">
      <dgm:prSet custT="1"/>
      <dgm:spPr/>
      <dgm:t>
        <a:bodyPr/>
        <a:lstStyle/>
        <a:p>
          <a:pPr algn="just"/>
          <a:r>
            <a:rPr lang="ru-RU" sz="2400" dirty="0" err="1"/>
            <a:t>Періоди</a:t>
          </a:r>
          <a:r>
            <a:rPr lang="ru-RU" sz="2400" dirty="0"/>
            <a:t> </a:t>
          </a:r>
          <a:r>
            <a:rPr lang="ru-RU" sz="2400" dirty="0" err="1"/>
            <a:t>гормональної</a:t>
          </a:r>
          <a:r>
            <a:rPr lang="ru-RU" sz="2400" dirty="0"/>
            <a:t> </a:t>
          </a:r>
          <a:r>
            <a:rPr lang="ru-RU" sz="2400" dirty="0" err="1"/>
            <a:t>перебудови</a:t>
          </a:r>
          <a:r>
            <a:rPr lang="ru-RU" sz="2400" dirty="0"/>
            <a:t> </a:t>
          </a:r>
          <a:r>
            <a:rPr lang="ru-RU" sz="2400" dirty="0" err="1"/>
            <a:t>організму</a:t>
          </a:r>
          <a:r>
            <a:rPr lang="ru-RU" sz="2400" dirty="0"/>
            <a:t> – </a:t>
          </a:r>
          <a:r>
            <a:rPr lang="ru-RU" sz="2400" dirty="0" err="1"/>
            <a:t>період</a:t>
          </a:r>
          <a:r>
            <a:rPr lang="ru-RU" sz="2400" dirty="0"/>
            <a:t> </a:t>
          </a:r>
          <a:r>
            <a:rPr lang="ru-RU" sz="2400" dirty="0" err="1"/>
            <a:t>статевого</a:t>
          </a:r>
          <a:r>
            <a:rPr lang="ru-RU" sz="2400" dirty="0"/>
            <a:t> </a:t>
          </a:r>
          <a:r>
            <a:rPr lang="ru-RU" sz="2400" dirty="0" err="1"/>
            <a:t>дозрівання</a:t>
          </a:r>
          <a:r>
            <a:rPr lang="ru-RU" sz="2400" dirty="0"/>
            <a:t>, </a:t>
          </a:r>
          <a:r>
            <a:rPr lang="ru-RU" sz="2400" dirty="0" err="1"/>
            <a:t>вагітність</a:t>
          </a:r>
          <a:r>
            <a:rPr lang="ru-RU" sz="2400" dirty="0"/>
            <a:t>, </a:t>
          </a:r>
          <a:r>
            <a:rPr lang="ru-RU" sz="2400" dirty="0" err="1"/>
            <a:t>клімакс</a:t>
          </a:r>
          <a:r>
            <a:rPr lang="ru-RU" sz="2400" dirty="0"/>
            <a:t>, </a:t>
          </a:r>
          <a:r>
            <a:rPr lang="ru-RU" sz="2400" dirty="0" err="1"/>
            <a:t>менструальний</a:t>
          </a:r>
          <a:r>
            <a:rPr lang="ru-RU" sz="2400" dirty="0"/>
            <a:t> </a:t>
          </a:r>
          <a:r>
            <a:rPr lang="ru-RU" sz="2400" dirty="0" err="1"/>
            <a:t>період</a:t>
          </a:r>
          <a:r>
            <a:rPr lang="ru-RU" sz="2400" dirty="0"/>
            <a:t>.</a:t>
          </a:r>
          <a:endParaRPr lang="ru-RU" sz="2400" dirty="0"/>
        </a:p>
      </dgm:t>
    </dgm:pt>
    <dgm:pt modelId="{19C0A080-6FAE-468B-839A-E36D5875C94A}" type="parTrans" cxnId="{3D30DDA4-5CDF-424E-91F2-D6CB03BEA6F4}">
      <dgm:prSet/>
      <dgm:spPr/>
      <dgm:t>
        <a:bodyPr/>
        <a:lstStyle/>
        <a:p>
          <a:pPr algn="just"/>
          <a:endParaRPr lang="ru-RU" sz="2000"/>
        </a:p>
      </dgm:t>
    </dgm:pt>
    <dgm:pt modelId="{01980569-BD82-4432-9C40-75E1D59C7DA9}" type="sibTrans" cxnId="{3D30DDA4-5CDF-424E-91F2-D6CB03BEA6F4}">
      <dgm:prSet/>
      <dgm:spPr/>
      <dgm:t>
        <a:bodyPr/>
        <a:lstStyle/>
        <a:p>
          <a:pPr algn="just"/>
          <a:endParaRPr lang="ru-RU" sz="2000"/>
        </a:p>
      </dgm:t>
    </dgm:pt>
    <dgm:pt modelId="{110AAF40-1FD8-4A88-846F-755482B00E18}">
      <dgm:prSet custT="1"/>
      <dgm:spPr/>
      <dgm:t>
        <a:bodyPr/>
        <a:lstStyle/>
        <a:p>
          <a:pPr algn="just"/>
          <a:r>
            <a:rPr lang="ru-RU" sz="2400" dirty="0" err="1"/>
            <a:t>Вплив</a:t>
          </a:r>
          <a:r>
            <a:rPr lang="ru-RU" sz="2400" dirty="0"/>
            <a:t> </a:t>
          </a:r>
          <a:r>
            <a:rPr lang="ru-RU" sz="2400" dirty="0" err="1"/>
            <a:t>сонячної</a:t>
          </a:r>
          <a:r>
            <a:rPr lang="ru-RU" sz="2400" dirty="0"/>
            <a:t> </a:t>
          </a:r>
          <a:r>
            <a:rPr lang="ru-RU" sz="2400" dirty="0" err="1"/>
            <a:t>радіації</a:t>
          </a:r>
          <a:r>
            <a:rPr lang="ru-RU" sz="2400" dirty="0"/>
            <a:t>.</a:t>
          </a:r>
          <a:endParaRPr lang="ru-RU" sz="2400" dirty="0"/>
        </a:p>
      </dgm:t>
    </dgm:pt>
    <dgm:pt modelId="{68299C79-BA82-4D8A-AB85-2CAD1E7B189D}" type="parTrans" cxnId="{722AFBD7-90C1-4E36-B3B6-7B9059075228}">
      <dgm:prSet/>
      <dgm:spPr/>
      <dgm:t>
        <a:bodyPr/>
        <a:lstStyle/>
        <a:p>
          <a:pPr algn="just"/>
          <a:endParaRPr lang="ru-RU" sz="2000"/>
        </a:p>
      </dgm:t>
    </dgm:pt>
    <dgm:pt modelId="{75088681-C79E-4E7E-BBBC-BE5FD239D873}" type="sibTrans" cxnId="{722AFBD7-90C1-4E36-B3B6-7B9059075228}">
      <dgm:prSet/>
      <dgm:spPr/>
      <dgm:t>
        <a:bodyPr/>
        <a:lstStyle/>
        <a:p>
          <a:pPr algn="just"/>
          <a:endParaRPr lang="ru-RU" sz="2000"/>
        </a:p>
      </dgm:t>
    </dgm:pt>
    <dgm:pt modelId="{3245A7B7-9122-4882-B6BA-DA3DF17070D3}" type="pres">
      <dgm:prSet presAssocID="{AE961710-FB5F-4D59-BD06-BBC40CF1B77A}" presName="linear" presStyleCnt="0">
        <dgm:presLayoutVars>
          <dgm:animLvl val="lvl"/>
          <dgm:resizeHandles val="exact"/>
        </dgm:presLayoutVars>
      </dgm:prSet>
      <dgm:spPr/>
    </dgm:pt>
    <dgm:pt modelId="{042D7E3F-AB0B-4480-9EFC-FA18F3A0DDFB}" type="pres">
      <dgm:prSet presAssocID="{6819A891-C6C9-4B30-9A30-C161E176B962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99575AA8-657B-4B8F-BB40-D798BD16D0F7}" type="pres">
      <dgm:prSet presAssocID="{3BE831AA-6563-42CA-A913-4EBFDC9404B9}" presName="spacer" presStyleCnt="0"/>
      <dgm:spPr/>
    </dgm:pt>
    <dgm:pt modelId="{9A14D46F-64C3-4282-A518-28A505E1AD9E}" type="pres">
      <dgm:prSet presAssocID="{D58D357F-6ECD-4D14-B3B7-0E1DDCD555B3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77D61AB-D772-424E-A30D-0DAFA35F2023}" type="pres">
      <dgm:prSet presAssocID="{E8F38B84-1150-49DE-B393-DF9C98F6D7A8}" presName="spacer" presStyleCnt="0"/>
      <dgm:spPr/>
    </dgm:pt>
    <dgm:pt modelId="{1914EA85-B32D-4455-80D9-14925DE5F85A}" type="pres">
      <dgm:prSet presAssocID="{607802C2-299A-44BD-9D0A-73795DEB218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8C7C7059-E197-4C23-96D8-1CCA61CE7B77}" type="pres">
      <dgm:prSet presAssocID="{01980569-BD82-4432-9C40-75E1D59C7DA9}" presName="spacer" presStyleCnt="0"/>
      <dgm:spPr/>
    </dgm:pt>
    <dgm:pt modelId="{8308CA23-7ED1-4DED-9E59-FA96A4E85BEA}" type="pres">
      <dgm:prSet presAssocID="{110AAF40-1FD8-4A88-846F-755482B00E18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3D30DDA4-5CDF-424E-91F2-D6CB03BEA6F4}" srcId="{AE961710-FB5F-4D59-BD06-BBC40CF1B77A}" destId="{607802C2-299A-44BD-9D0A-73795DEB2181}" srcOrd="2" destOrd="0" parTransId="{19C0A080-6FAE-468B-839A-E36D5875C94A}" sibTransId="{01980569-BD82-4432-9C40-75E1D59C7DA9}"/>
    <dgm:cxn modelId="{F9E575B1-3A47-4BE4-AA2F-DC7BDF811020}" type="presOf" srcId="{AE961710-FB5F-4D59-BD06-BBC40CF1B77A}" destId="{3245A7B7-9122-4882-B6BA-DA3DF17070D3}" srcOrd="0" destOrd="0" presId="urn:microsoft.com/office/officeart/2005/8/layout/vList2"/>
    <dgm:cxn modelId="{3C40C5F9-BA72-4262-A6DF-661CBCEF4633}" srcId="{AE961710-FB5F-4D59-BD06-BBC40CF1B77A}" destId="{D58D357F-6ECD-4D14-B3B7-0E1DDCD555B3}" srcOrd="1" destOrd="0" parTransId="{3605405A-F03D-470C-A4AB-FB9BCBC15E30}" sibTransId="{E8F38B84-1150-49DE-B393-DF9C98F6D7A8}"/>
    <dgm:cxn modelId="{60935CF7-E1EA-4880-9848-07217E1D267A}" type="presOf" srcId="{110AAF40-1FD8-4A88-846F-755482B00E18}" destId="{8308CA23-7ED1-4DED-9E59-FA96A4E85BEA}" srcOrd="0" destOrd="0" presId="urn:microsoft.com/office/officeart/2005/8/layout/vList2"/>
    <dgm:cxn modelId="{B2EF7C08-3191-4EEA-A25E-A72D0CEEBE76}" srcId="{AE961710-FB5F-4D59-BD06-BBC40CF1B77A}" destId="{6819A891-C6C9-4B30-9A30-C161E176B962}" srcOrd="0" destOrd="0" parTransId="{A9A0F13B-7EA8-4402-8FDF-88BCC4E80C09}" sibTransId="{3BE831AA-6563-42CA-A913-4EBFDC9404B9}"/>
    <dgm:cxn modelId="{8D3B2E12-204D-4E50-B49B-CC8BD73E426F}" type="presOf" srcId="{D58D357F-6ECD-4D14-B3B7-0E1DDCD555B3}" destId="{9A14D46F-64C3-4282-A518-28A505E1AD9E}" srcOrd="0" destOrd="0" presId="urn:microsoft.com/office/officeart/2005/8/layout/vList2"/>
    <dgm:cxn modelId="{67B3DB06-4AA7-405E-8C20-2DCE40CB63CE}" type="presOf" srcId="{6819A891-C6C9-4B30-9A30-C161E176B962}" destId="{042D7E3F-AB0B-4480-9EFC-FA18F3A0DDFB}" srcOrd="0" destOrd="0" presId="urn:microsoft.com/office/officeart/2005/8/layout/vList2"/>
    <dgm:cxn modelId="{E7B34505-9DD0-48B1-88B8-B4442EF7A061}" type="presOf" srcId="{607802C2-299A-44BD-9D0A-73795DEB2181}" destId="{1914EA85-B32D-4455-80D9-14925DE5F85A}" srcOrd="0" destOrd="0" presId="urn:microsoft.com/office/officeart/2005/8/layout/vList2"/>
    <dgm:cxn modelId="{722AFBD7-90C1-4E36-B3B6-7B9059075228}" srcId="{AE961710-FB5F-4D59-BD06-BBC40CF1B77A}" destId="{110AAF40-1FD8-4A88-846F-755482B00E18}" srcOrd="3" destOrd="0" parTransId="{68299C79-BA82-4D8A-AB85-2CAD1E7B189D}" sibTransId="{75088681-C79E-4E7E-BBBC-BE5FD239D873}"/>
    <dgm:cxn modelId="{919CEC39-EDC0-4359-9BC8-E57E3FE51565}" type="presParOf" srcId="{3245A7B7-9122-4882-B6BA-DA3DF17070D3}" destId="{042D7E3F-AB0B-4480-9EFC-FA18F3A0DDFB}" srcOrd="0" destOrd="0" presId="urn:microsoft.com/office/officeart/2005/8/layout/vList2"/>
    <dgm:cxn modelId="{E9E3E77C-A878-4552-B266-9C6CF89FC1EB}" type="presParOf" srcId="{3245A7B7-9122-4882-B6BA-DA3DF17070D3}" destId="{99575AA8-657B-4B8F-BB40-D798BD16D0F7}" srcOrd="1" destOrd="0" presId="urn:microsoft.com/office/officeart/2005/8/layout/vList2"/>
    <dgm:cxn modelId="{EAB8F699-B0B1-46F6-83D0-8CC4481A9949}" type="presParOf" srcId="{3245A7B7-9122-4882-B6BA-DA3DF17070D3}" destId="{9A14D46F-64C3-4282-A518-28A505E1AD9E}" srcOrd="2" destOrd="0" presId="urn:microsoft.com/office/officeart/2005/8/layout/vList2"/>
    <dgm:cxn modelId="{61C3C70A-083D-4454-910E-495A247F74A9}" type="presParOf" srcId="{3245A7B7-9122-4882-B6BA-DA3DF17070D3}" destId="{F77D61AB-D772-424E-A30D-0DAFA35F2023}" srcOrd="3" destOrd="0" presId="urn:microsoft.com/office/officeart/2005/8/layout/vList2"/>
    <dgm:cxn modelId="{E3A1CE59-46B1-4C2F-98F5-C0CCF59B2E29}" type="presParOf" srcId="{3245A7B7-9122-4882-B6BA-DA3DF17070D3}" destId="{1914EA85-B32D-4455-80D9-14925DE5F85A}" srcOrd="4" destOrd="0" presId="urn:microsoft.com/office/officeart/2005/8/layout/vList2"/>
    <dgm:cxn modelId="{522936C9-6825-417B-AD8E-266F300A7B2F}" type="presParOf" srcId="{3245A7B7-9122-4882-B6BA-DA3DF17070D3}" destId="{8C7C7059-E197-4C23-96D8-1CCA61CE7B77}" srcOrd="5" destOrd="0" presId="urn:microsoft.com/office/officeart/2005/8/layout/vList2"/>
    <dgm:cxn modelId="{CF89C6B8-DFA2-4CA7-94E9-C0AD3BCC10E5}" type="presParOf" srcId="{3245A7B7-9122-4882-B6BA-DA3DF17070D3}" destId="{8308CA23-7ED1-4DED-9E59-FA96A4E85BE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0C5D2D-9DF2-44B1-86C8-30DCCBB27A5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33D432-CDEF-4D26-8E84-1519D86671EE}">
      <dgm:prSet phldrT="[Текст]"/>
      <dgm:spPr/>
      <dgm:t>
        <a:bodyPr/>
        <a:lstStyle/>
        <a:p>
          <a:r>
            <a:rPr lang="ru-RU" dirty="0" err="1">
              <a:solidFill>
                <a:schemeClr val="tx1"/>
              </a:solidFill>
            </a:rPr>
            <a:t>антигістамінні</a:t>
          </a:r>
          <a:r>
            <a:rPr lang="ru-RU" dirty="0">
              <a:solidFill>
                <a:schemeClr val="tx1"/>
              </a:solidFill>
            </a:rPr>
            <a:t> </a:t>
          </a:r>
          <a:r>
            <a:rPr lang="ru-RU" dirty="0" err="1">
              <a:solidFill>
                <a:schemeClr val="tx1"/>
              </a:solidFill>
            </a:rPr>
            <a:t>засоби</a:t>
          </a:r>
          <a:endParaRPr lang="ru-RU" dirty="0">
            <a:solidFill>
              <a:schemeClr val="tx1"/>
            </a:solidFill>
          </a:endParaRPr>
        </a:p>
      </dgm:t>
    </dgm:pt>
    <dgm:pt modelId="{8998599E-66CB-4F6E-8BEF-F366929C56F6}" type="parTrans" cxnId="{7930B389-B93A-4C28-A403-44F19FAF91E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FA3B9A9-F8B9-4E08-B7FE-D621C200168D}" type="sibTrans" cxnId="{7930B389-B93A-4C28-A403-44F19FAF91E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731678F-D049-4A80-A32E-F5056A148B4F}">
      <dgm:prSet phldrT="[Текст]"/>
      <dgm:spPr/>
      <dgm:t>
        <a:bodyPr/>
        <a:lstStyle/>
        <a:p>
          <a:r>
            <a:rPr lang="ru-RU" dirty="0" err="1">
              <a:solidFill>
                <a:schemeClr val="tx1"/>
              </a:solidFill>
            </a:rPr>
            <a:t>стабілізатори</a:t>
          </a:r>
          <a:r>
            <a:rPr lang="ru-RU" dirty="0">
              <a:solidFill>
                <a:schemeClr val="tx1"/>
              </a:solidFill>
            </a:rPr>
            <a:t> мембран </a:t>
          </a:r>
          <a:r>
            <a:rPr lang="ru-RU" dirty="0" err="1">
              <a:solidFill>
                <a:schemeClr val="tx1"/>
              </a:solidFill>
            </a:rPr>
            <a:t>опасистих</a:t>
          </a:r>
          <a:r>
            <a:rPr lang="ru-RU" dirty="0">
              <a:solidFill>
                <a:schemeClr val="tx1"/>
              </a:solidFill>
            </a:rPr>
            <a:t> </a:t>
          </a:r>
          <a:r>
            <a:rPr lang="ru-RU" dirty="0" err="1">
              <a:solidFill>
                <a:schemeClr val="tx1"/>
              </a:solidFill>
            </a:rPr>
            <a:t>клітин</a:t>
          </a:r>
          <a:endParaRPr lang="ru-RU" dirty="0">
            <a:solidFill>
              <a:schemeClr val="tx1"/>
            </a:solidFill>
          </a:endParaRPr>
        </a:p>
      </dgm:t>
    </dgm:pt>
    <dgm:pt modelId="{E2E57351-1F58-4995-8800-1D8E1F603DD5}" type="parTrans" cxnId="{213B0E70-E558-4CC6-803E-7B23B41BD581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4C608F4-B731-4EF6-BEEA-77ACC6559AA3}" type="sibTrans" cxnId="{213B0E70-E558-4CC6-803E-7B23B41BD581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5ECF389-F4C3-4C7D-9993-11D2BC80E580}">
      <dgm:prSet phldrT="[Текст]"/>
      <dgm:spPr/>
      <dgm:t>
        <a:bodyPr/>
        <a:lstStyle/>
        <a:p>
          <a:r>
            <a:rPr lang="ru-RU" dirty="0" err="1">
              <a:solidFill>
                <a:schemeClr val="tx1"/>
              </a:solidFill>
            </a:rPr>
            <a:t>глюкокортикостероїди</a:t>
          </a:r>
          <a:endParaRPr lang="ru-RU" dirty="0">
            <a:solidFill>
              <a:schemeClr val="tx1"/>
            </a:solidFill>
          </a:endParaRPr>
        </a:p>
      </dgm:t>
    </dgm:pt>
    <dgm:pt modelId="{1E951C3E-2D18-4B77-A791-89BC355C5887}" type="parTrans" cxnId="{A3755998-9258-469C-AC75-A83EC6DCEC6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A228A52-98FF-431B-97C1-C3A24608A6E0}" type="sibTrans" cxnId="{A3755998-9258-469C-AC75-A83EC6DCEC6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73B0F60-08EB-44FD-93AF-2F38A191B144}" type="pres">
      <dgm:prSet presAssocID="{C50C5D2D-9DF2-44B1-86C8-30DCCBB27A5A}" presName="linear" presStyleCnt="0">
        <dgm:presLayoutVars>
          <dgm:dir/>
          <dgm:animLvl val="lvl"/>
          <dgm:resizeHandles val="exact"/>
        </dgm:presLayoutVars>
      </dgm:prSet>
      <dgm:spPr/>
    </dgm:pt>
    <dgm:pt modelId="{F568F3C0-D07B-4827-A4F6-C26DFD70BDFF}" type="pres">
      <dgm:prSet presAssocID="{3E33D432-CDEF-4D26-8E84-1519D86671EE}" presName="parentLin" presStyleCnt="0"/>
      <dgm:spPr/>
    </dgm:pt>
    <dgm:pt modelId="{ED6DB9F8-6754-41B0-AB7C-235CDAFBAC6F}" type="pres">
      <dgm:prSet presAssocID="{3E33D432-CDEF-4D26-8E84-1519D86671EE}" presName="parentLeftMargin" presStyleLbl="node1" presStyleIdx="0" presStyleCnt="3"/>
      <dgm:spPr/>
    </dgm:pt>
    <dgm:pt modelId="{854AA94E-F875-4814-A938-1367A8C5AAF7}" type="pres">
      <dgm:prSet presAssocID="{3E33D432-CDEF-4D26-8E84-1519D86671E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93DAB9AE-DB37-4416-A098-16807B3B077A}" type="pres">
      <dgm:prSet presAssocID="{3E33D432-CDEF-4D26-8E84-1519D86671EE}" presName="negativeSpace" presStyleCnt="0"/>
      <dgm:spPr/>
    </dgm:pt>
    <dgm:pt modelId="{AB6624C0-DD21-4B60-8F2C-751EBB58E4DE}" type="pres">
      <dgm:prSet presAssocID="{3E33D432-CDEF-4D26-8E84-1519D86671EE}" presName="childText" presStyleLbl="conFgAcc1" presStyleIdx="0" presStyleCnt="3">
        <dgm:presLayoutVars>
          <dgm:bulletEnabled val="1"/>
        </dgm:presLayoutVars>
      </dgm:prSet>
      <dgm:spPr/>
    </dgm:pt>
    <dgm:pt modelId="{9A7B8AAB-C93A-44A0-9CAD-AC1F450922D7}" type="pres">
      <dgm:prSet presAssocID="{CFA3B9A9-F8B9-4E08-B7FE-D621C200168D}" presName="spaceBetweenRectangles" presStyleCnt="0"/>
      <dgm:spPr/>
    </dgm:pt>
    <dgm:pt modelId="{28B960B0-B073-4DB5-A7A0-99D0B72257CD}" type="pres">
      <dgm:prSet presAssocID="{D731678F-D049-4A80-A32E-F5056A148B4F}" presName="parentLin" presStyleCnt="0"/>
      <dgm:spPr/>
    </dgm:pt>
    <dgm:pt modelId="{D68B9797-47B4-4864-B524-E93292BA8012}" type="pres">
      <dgm:prSet presAssocID="{D731678F-D049-4A80-A32E-F5056A148B4F}" presName="parentLeftMargin" presStyleLbl="node1" presStyleIdx="0" presStyleCnt="3"/>
      <dgm:spPr/>
    </dgm:pt>
    <dgm:pt modelId="{D4008326-80B1-4C99-9CAA-6C675EF2954D}" type="pres">
      <dgm:prSet presAssocID="{D731678F-D049-4A80-A32E-F5056A148B4F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D3F2331C-7DD5-4DE4-B99B-0428BE59FEDC}" type="pres">
      <dgm:prSet presAssocID="{D731678F-D049-4A80-A32E-F5056A148B4F}" presName="negativeSpace" presStyleCnt="0"/>
      <dgm:spPr/>
    </dgm:pt>
    <dgm:pt modelId="{BDDAE7BC-FAB1-44DC-9278-BBA667541CC4}" type="pres">
      <dgm:prSet presAssocID="{D731678F-D049-4A80-A32E-F5056A148B4F}" presName="childText" presStyleLbl="conFgAcc1" presStyleIdx="1" presStyleCnt="3">
        <dgm:presLayoutVars>
          <dgm:bulletEnabled val="1"/>
        </dgm:presLayoutVars>
      </dgm:prSet>
      <dgm:spPr/>
    </dgm:pt>
    <dgm:pt modelId="{0B0190F2-78C7-42B6-A9EB-90DC57A8F6C9}" type="pres">
      <dgm:prSet presAssocID="{34C608F4-B731-4EF6-BEEA-77ACC6559AA3}" presName="spaceBetweenRectangles" presStyleCnt="0"/>
      <dgm:spPr/>
    </dgm:pt>
    <dgm:pt modelId="{B09894FF-6A5C-40BB-985D-49FB9C0FC0BF}" type="pres">
      <dgm:prSet presAssocID="{B5ECF389-F4C3-4C7D-9993-11D2BC80E580}" presName="parentLin" presStyleCnt="0"/>
      <dgm:spPr/>
    </dgm:pt>
    <dgm:pt modelId="{DFA50F34-6F85-4FB6-8E82-B41E45EBD22A}" type="pres">
      <dgm:prSet presAssocID="{B5ECF389-F4C3-4C7D-9993-11D2BC80E580}" presName="parentLeftMargin" presStyleLbl="node1" presStyleIdx="1" presStyleCnt="3"/>
      <dgm:spPr/>
    </dgm:pt>
    <dgm:pt modelId="{71D51530-7E83-4924-8FF7-F5E18CAB438E}" type="pres">
      <dgm:prSet presAssocID="{B5ECF389-F4C3-4C7D-9993-11D2BC80E580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97403987-2BB4-4605-AA62-F830A4606C96}" type="pres">
      <dgm:prSet presAssocID="{B5ECF389-F4C3-4C7D-9993-11D2BC80E580}" presName="negativeSpace" presStyleCnt="0"/>
      <dgm:spPr/>
    </dgm:pt>
    <dgm:pt modelId="{8D138B24-A646-4B94-BBD8-7D7EC0788ED1}" type="pres">
      <dgm:prSet presAssocID="{B5ECF389-F4C3-4C7D-9993-11D2BC80E58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8697504-10F4-4EDE-A368-2BE91A2CF8F7}" type="presOf" srcId="{D731678F-D049-4A80-A32E-F5056A148B4F}" destId="{D68B9797-47B4-4864-B524-E93292BA8012}" srcOrd="0" destOrd="0" presId="urn:microsoft.com/office/officeart/2005/8/layout/list1"/>
    <dgm:cxn modelId="{92981124-7A7B-423F-A8B7-ECEA37939ECA}" type="presOf" srcId="{D731678F-D049-4A80-A32E-F5056A148B4F}" destId="{D4008326-80B1-4C99-9CAA-6C675EF2954D}" srcOrd="1" destOrd="0" presId="urn:microsoft.com/office/officeart/2005/8/layout/list1"/>
    <dgm:cxn modelId="{EA34AE2C-8D40-422D-973D-DBDBAE2F6DF6}" type="presOf" srcId="{3E33D432-CDEF-4D26-8E84-1519D86671EE}" destId="{ED6DB9F8-6754-41B0-AB7C-235CDAFBAC6F}" srcOrd="0" destOrd="0" presId="urn:microsoft.com/office/officeart/2005/8/layout/list1"/>
    <dgm:cxn modelId="{213B0E70-E558-4CC6-803E-7B23B41BD581}" srcId="{C50C5D2D-9DF2-44B1-86C8-30DCCBB27A5A}" destId="{D731678F-D049-4A80-A32E-F5056A148B4F}" srcOrd="1" destOrd="0" parTransId="{E2E57351-1F58-4995-8800-1D8E1F603DD5}" sibTransId="{34C608F4-B731-4EF6-BEEA-77ACC6559AA3}"/>
    <dgm:cxn modelId="{2D7A362D-B5FE-4D4C-9F3C-E49389D4A1DC}" type="presOf" srcId="{B5ECF389-F4C3-4C7D-9993-11D2BC80E580}" destId="{71D51530-7E83-4924-8FF7-F5E18CAB438E}" srcOrd="1" destOrd="0" presId="urn:microsoft.com/office/officeart/2005/8/layout/list1"/>
    <dgm:cxn modelId="{5951A56A-98E7-481E-8E5A-2C073129B273}" type="presOf" srcId="{B5ECF389-F4C3-4C7D-9993-11D2BC80E580}" destId="{DFA50F34-6F85-4FB6-8E82-B41E45EBD22A}" srcOrd="0" destOrd="0" presId="urn:microsoft.com/office/officeart/2005/8/layout/list1"/>
    <dgm:cxn modelId="{22E13877-5D67-4B4E-B235-9EC3F687F746}" type="presOf" srcId="{C50C5D2D-9DF2-44B1-86C8-30DCCBB27A5A}" destId="{D73B0F60-08EB-44FD-93AF-2F38A191B144}" srcOrd="0" destOrd="0" presId="urn:microsoft.com/office/officeart/2005/8/layout/list1"/>
    <dgm:cxn modelId="{7930B389-B93A-4C28-A403-44F19FAF91E8}" srcId="{C50C5D2D-9DF2-44B1-86C8-30DCCBB27A5A}" destId="{3E33D432-CDEF-4D26-8E84-1519D86671EE}" srcOrd="0" destOrd="0" parTransId="{8998599E-66CB-4F6E-8BEF-F366929C56F6}" sibTransId="{CFA3B9A9-F8B9-4E08-B7FE-D621C200168D}"/>
    <dgm:cxn modelId="{2DD157A7-D8C7-4B35-A8F1-1998465C51D5}" type="presOf" srcId="{3E33D432-CDEF-4D26-8E84-1519D86671EE}" destId="{854AA94E-F875-4814-A938-1367A8C5AAF7}" srcOrd="1" destOrd="0" presId="urn:microsoft.com/office/officeart/2005/8/layout/list1"/>
    <dgm:cxn modelId="{A3755998-9258-469C-AC75-A83EC6DCEC66}" srcId="{C50C5D2D-9DF2-44B1-86C8-30DCCBB27A5A}" destId="{B5ECF389-F4C3-4C7D-9993-11D2BC80E580}" srcOrd="2" destOrd="0" parTransId="{1E951C3E-2D18-4B77-A791-89BC355C5887}" sibTransId="{6A228A52-98FF-431B-97C1-C3A24608A6E0}"/>
    <dgm:cxn modelId="{5A1F78B9-A499-4A05-9B56-06E61FE6890A}" type="presParOf" srcId="{D73B0F60-08EB-44FD-93AF-2F38A191B144}" destId="{F568F3C0-D07B-4827-A4F6-C26DFD70BDFF}" srcOrd="0" destOrd="0" presId="urn:microsoft.com/office/officeart/2005/8/layout/list1"/>
    <dgm:cxn modelId="{85B5554F-0253-4533-9C80-348C9E829FB8}" type="presParOf" srcId="{F568F3C0-D07B-4827-A4F6-C26DFD70BDFF}" destId="{ED6DB9F8-6754-41B0-AB7C-235CDAFBAC6F}" srcOrd="0" destOrd="0" presId="urn:microsoft.com/office/officeart/2005/8/layout/list1"/>
    <dgm:cxn modelId="{678D293A-5934-406C-BD79-32C450401207}" type="presParOf" srcId="{F568F3C0-D07B-4827-A4F6-C26DFD70BDFF}" destId="{854AA94E-F875-4814-A938-1367A8C5AAF7}" srcOrd="1" destOrd="0" presId="urn:microsoft.com/office/officeart/2005/8/layout/list1"/>
    <dgm:cxn modelId="{9B60DA65-AD5B-4D38-A404-F37187581FBE}" type="presParOf" srcId="{D73B0F60-08EB-44FD-93AF-2F38A191B144}" destId="{93DAB9AE-DB37-4416-A098-16807B3B077A}" srcOrd="1" destOrd="0" presId="urn:microsoft.com/office/officeart/2005/8/layout/list1"/>
    <dgm:cxn modelId="{BC0DDB53-3200-452C-958F-757E1360FB6E}" type="presParOf" srcId="{D73B0F60-08EB-44FD-93AF-2F38A191B144}" destId="{AB6624C0-DD21-4B60-8F2C-751EBB58E4DE}" srcOrd="2" destOrd="0" presId="urn:microsoft.com/office/officeart/2005/8/layout/list1"/>
    <dgm:cxn modelId="{C8001975-62C7-4DC5-B91C-E2DBF4F86F22}" type="presParOf" srcId="{D73B0F60-08EB-44FD-93AF-2F38A191B144}" destId="{9A7B8AAB-C93A-44A0-9CAD-AC1F450922D7}" srcOrd="3" destOrd="0" presId="urn:microsoft.com/office/officeart/2005/8/layout/list1"/>
    <dgm:cxn modelId="{A416B126-8D28-4C72-912A-E4D379548D43}" type="presParOf" srcId="{D73B0F60-08EB-44FD-93AF-2F38A191B144}" destId="{28B960B0-B073-4DB5-A7A0-99D0B72257CD}" srcOrd="4" destOrd="0" presId="urn:microsoft.com/office/officeart/2005/8/layout/list1"/>
    <dgm:cxn modelId="{C283119E-55C0-4676-A7C4-B648B2E04300}" type="presParOf" srcId="{28B960B0-B073-4DB5-A7A0-99D0B72257CD}" destId="{D68B9797-47B4-4864-B524-E93292BA8012}" srcOrd="0" destOrd="0" presId="urn:microsoft.com/office/officeart/2005/8/layout/list1"/>
    <dgm:cxn modelId="{F84E46C1-350A-4352-96CE-7467EC66D594}" type="presParOf" srcId="{28B960B0-B073-4DB5-A7A0-99D0B72257CD}" destId="{D4008326-80B1-4C99-9CAA-6C675EF2954D}" srcOrd="1" destOrd="0" presId="urn:microsoft.com/office/officeart/2005/8/layout/list1"/>
    <dgm:cxn modelId="{D3B96677-3FCF-45D4-8BB0-AF2B128E5156}" type="presParOf" srcId="{D73B0F60-08EB-44FD-93AF-2F38A191B144}" destId="{D3F2331C-7DD5-4DE4-B99B-0428BE59FEDC}" srcOrd="5" destOrd="0" presId="urn:microsoft.com/office/officeart/2005/8/layout/list1"/>
    <dgm:cxn modelId="{568ABF04-842F-4DA6-9A03-69829EFD2C81}" type="presParOf" srcId="{D73B0F60-08EB-44FD-93AF-2F38A191B144}" destId="{BDDAE7BC-FAB1-44DC-9278-BBA667541CC4}" srcOrd="6" destOrd="0" presId="urn:microsoft.com/office/officeart/2005/8/layout/list1"/>
    <dgm:cxn modelId="{F1108395-C1CA-4237-A751-C9E3BD5B3E35}" type="presParOf" srcId="{D73B0F60-08EB-44FD-93AF-2F38A191B144}" destId="{0B0190F2-78C7-42B6-A9EB-90DC57A8F6C9}" srcOrd="7" destOrd="0" presId="urn:microsoft.com/office/officeart/2005/8/layout/list1"/>
    <dgm:cxn modelId="{04BF55FB-43EE-4C3B-833C-777B7EA1E174}" type="presParOf" srcId="{D73B0F60-08EB-44FD-93AF-2F38A191B144}" destId="{B09894FF-6A5C-40BB-985D-49FB9C0FC0BF}" srcOrd="8" destOrd="0" presId="urn:microsoft.com/office/officeart/2005/8/layout/list1"/>
    <dgm:cxn modelId="{17249001-7A96-497A-A021-44B524C90796}" type="presParOf" srcId="{B09894FF-6A5C-40BB-985D-49FB9C0FC0BF}" destId="{DFA50F34-6F85-4FB6-8E82-B41E45EBD22A}" srcOrd="0" destOrd="0" presId="urn:microsoft.com/office/officeart/2005/8/layout/list1"/>
    <dgm:cxn modelId="{6DE77FC3-9FDE-4E1E-8888-BE1C98C4D81D}" type="presParOf" srcId="{B09894FF-6A5C-40BB-985D-49FB9C0FC0BF}" destId="{71D51530-7E83-4924-8FF7-F5E18CAB438E}" srcOrd="1" destOrd="0" presId="urn:microsoft.com/office/officeart/2005/8/layout/list1"/>
    <dgm:cxn modelId="{7C0DE3A7-1BFD-42A0-B1CD-C5D46D416D80}" type="presParOf" srcId="{D73B0F60-08EB-44FD-93AF-2F38A191B144}" destId="{97403987-2BB4-4605-AA62-F830A4606C96}" srcOrd="9" destOrd="0" presId="urn:microsoft.com/office/officeart/2005/8/layout/list1"/>
    <dgm:cxn modelId="{4D5FB693-0BD1-48B1-B33A-11069DFE59FB}" type="presParOf" srcId="{D73B0F60-08EB-44FD-93AF-2F38A191B144}" destId="{8D138B24-A646-4B94-BBD8-7D7EC0788ED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9E933D0-51C8-4825-A2BB-718551D334E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B82D98A-9F73-4D2A-9BBB-B8EA1EF4AF22}">
      <dgm:prSet phldrT="[Текст]"/>
      <dgm:spPr/>
      <dgm:t>
        <a:bodyPr/>
        <a:lstStyle/>
        <a:p>
          <a:r>
            <a:rPr lang="ru-RU" dirty="0" err="1">
              <a:solidFill>
                <a:schemeClr val="tx1"/>
              </a:solidFill>
            </a:rPr>
            <a:t>Виражена</a:t>
          </a:r>
          <a:r>
            <a:rPr lang="ru-RU" dirty="0">
              <a:solidFill>
                <a:schemeClr val="tx1"/>
              </a:solidFill>
            </a:rPr>
            <a:t> </a:t>
          </a:r>
          <a:r>
            <a:rPr lang="ru-RU" dirty="0" err="1">
              <a:solidFill>
                <a:schemeClr val="tx1"/>
              </a:solidFill>
            </a:rPr>
            <a:t>седативна</a:t>
          </a:r>
          <a:r>
            <a:rPr lang="ru-RU" dirty="0">
              <a:solidFill>
                <a:schemeClr val="tx1"/>
              </a:solidFill>
            </a:rPr>
            <a:t> і </a:t>
          </a:r>
          <a:r>
            <a:rPr lang="ru-RU" dirty="0" err="1">
              <a:solidFill>
                <a:schemeClr val="tx1"/>
              </a:solidFill>
            </a:rPr>
            <a:t>снодійна</a:t>
          </a:r>
          <a:r>
            <a:rPr lang="ru-RU" dirty="0">
              <a:solidFill>
                <a:schemeClr val="tx1"/>
              </a:solidFill>
            </a:rPr>
            <a:t> </a:t>
          </a:r>
          <a:r>
            <a:rPr lang="ru-RU" dirty="0" err="1">
              <a:solidFill>
                <a:schemeClr val="tx1"/>
              </a:solidFill>
            </a:rPr>
            <a:t>дія</a:t>
          </a:r>
          <a:r>
            <a:rPr lang="ru-RU" dirty="0">
              <a:solidFill>
                <a:schemeClr val="tx1"/>
              </a:solidFill>
            </a:rPr>
            <a:t>.</a:t>
          </a:r>
        </a:p>
      </dgm:t>
    </dgm:pt>
    <dgm:pt modelId="{5B5245B0-9682-44D1-9749-9725D1AA8CDD}" type="parTrans" cxnId="{7DE36430-12A4-480A-BABD-9B9ED659F9D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8A373C4-EECB-48D0-AA96-0305265E88FB}" type="sibTrans" cxnId="{7DE36430-12A4-480A-BABD-9B9ED659F9D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C153AAB-7A6E-43E6-8E8A-96FEBEEC7307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Негативна </a:t>
          </a:r>
          <a:r>
            <a:rPr lang="ru-RU" dirty="0" err="1">
              <a:solidFill>
                <a:schemeClr val="tx1"/>
              </a:solidFill>
            </a:rPr>
            <a:t>дія</a:t>
          </a:r>
          <a:r>
            <a:rPr lang="ru-RU" dirty="0">
              <a:solidFill>
                <a:schemeClr val="tx1"/>
              </a:solidFill>
            </a:rPr>
            <a:t> на ЦНС - </a:t>
          </a:r>
          <a:r>
            <a:rPr lang="ru-RU" dirty="0" err="1">
              <a:solidFill>
                <a:schemeClr val="tx1"/>
              </a:solidFill>
            </a:rPr>
            <a:t>порушення</a:t>
          </a:r>
          <a:r>
            <a:rPr lang="ru-RU" dirty="0">
              <a:solidFill>
                <a:schemeClr val="tx1"/>
              </a:solidFill>
            </a:rPr>
            <a:t> </a:t>
          </a:r>
          <a:r>
            <a:rPr lang="ru-RU" dirty="0" err="1">
              <a:solidFill>
                <a:schemeClr val="tx1"/>
              </a:solidFill>
            </a:rPr>
            <a:t>координації</a:t>
          </a:r>
          <a:r>
            <a:rPr lang="ru-RU" dirty="0">
              <a:solidFill>
                <a:schemeClr val="tx1"/>
              </a:solidFill>
            </a:rPr>
            <a:t>, </a:t>
          </a:r>
          <a:r>
            <a:rPr lang="ru-RU" dirty="0" err="1">
              <a:solidFill>
                <a:schemeClr val="tx1"/>
              </a:solidFill>
            </a:rPr>
            <a:t>запаморочення</a:t>
          </a:r>
          <a:r>
            <a:rPr lang="ru-RU" dirty="0">
              <a:solidFill>
                <a:schemeClr val="tx1"/>
              </a:solidFill>
            </a:rPr>
            <a:t>, </a:t>
          </a:r>
          <a:r>
            <a:rPr lang="ru-RU" dirty="0" err="1">
              <a:solidFill>
                <a:schemeClr val="tx1"/>
              </a:solidFill>
            </a:rPr>
            <a:t>зниження</a:t>
          </a:r>
          <a:r>
            <a:rPr lang="ru-RU" dirty="0">
              <a:solidFill>
                <a:schemeClr val="tx1"/>
              </a:solidFill>
            </a:rPr>
            <a:t> </a:t>
          </a:r>
          <a:r>
            <a:rPr lang="ru-RU" dirty="0" err="1">
              <a:solidFill>
                <a:schemeClr val="tx1"/>
              </a:solidFill>
            </a:rPr>
            <a:t>концентрації</a:t>
          </a:r>
          <a:r>
            <a:rPr lang="ru-RU" dirty="0">
              <a:solidFill>
                <a:schemeClr val="tx1"/>
              </a:solidFill>
            </a:rPr>
            <a:t> та </a:t>
          </a:r>
          <a:r>
            <a:rPr lang="ru-RU" dirty="0" err="1">
              <a:solidFill>
                <a:schemeClr val="tx1"/>
              </a:solidFill>
            </a:rPr>
            <a:t>уваги</a:t>
          </a:r>
          <a:r>
            <a:rPr lang="ru-RU" dirty="0">
              <a:solidFill>
                <a:schemeClr val="tx1"/>
              </a:solidFill>
            </a:rPr>
            <a:t>.</a:t>
          </a:r>
          <a:endParaRPr lang="ru-RU" dirty="0">
            <a:solidFill>
              <a:schemeClr val="tx1"/>
            </a:solidFill>
          </a:endParaRPr>
        </a:p>
      </dgm:t>
    </dgm:pt>
    <dgm:pt modelId="{BD9EDA6D-9C1E-447F-A4F4-AF0A33AAE163}" type="parTrans" cxnId="{53C3BF18-E99A-4779-BE1E-653D81074FF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8C35CCD-CD8F-4656-BC6B-983A36EF4FC0}" type="sibTrans" cxnId="{53C3BF18-E99A-4779-BE1E-653D81074FF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911C2AF-E6E5-46F3-AEA0-E578E61DBF4E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М-</a:t>
          </a:r>
          <a:r>
            <a:rPr lang="ru-RU" dirty="0" err="1">
              <a:solidFill>
                <a:schemeClr val="tx1"/>
              </a:solidFill>
            </a:rPr>
            <a:t>холінолітична</a:t>
          </a:r>
          <a:r>
            <a:rPr lang="ru-RU" dirty="0">
              <a:solidFill>
                <a:schemeClr val="tx1"/>
              </a:solidFill>
            </a:rPr>
            <a:t> (</a:t>
          </a:r>
          <a:r>
            <a:rPr lang="ru-RU" dirty="0" err="1">
              <a:solidFill>
                <a:schemeClr val="tx1"/>
              </a:solidFill>
            </a:rPr>
            <a:t>атропіноподібна</a:t>
          </a:r>
          <a:r>
            <a:rPr lang="ru-RU" dirty="0">
              <a:solidFill>
                <a:schemeClr val="tx1"/>
              </a:solidFill>
            </a:rPr>
            <a:t>) </a:t>
          </a:r>
          <a:r>
            <a:rPr lang="ru-RU" dirty="0" err="1">
              <a:solidFill>
                <a:schemeClr val="tx1"/>
              </a:solidFill>
            </a:rPr>
            <a:t>дія</a:t>
          </a:r>
          <a:r>
            <a:rPr lang="ru-RU" dirty="0">
              <a:solidFill>
                <a:schemeClr val="tx1"/>
              </a:solidFill>
            </a:rPr>
            <a:t> - </a:t>
          </a:r>
          <a:r>
            <a:rPr lang="ru-RU" dirty="0" err="1">
              <a:solidFill>
                <a:schemeClr val="tx1"/>
              </a:solidFill>
            </a:rPr>
            <a:t>сухість</a:t>
          </a:r>
          <a:r>
            <a:rPr lang="ru-RU" dirty="0">
              <a:solidFill>
                <a:schemeClr val="tx1"/>
              </a:solidFill>
            </a:rPr>
            <a:t> у </a:t>
          </a:r>
          <a:r>
            <a:rPr lang="ru-RU" dirty="0" err="1">
              <a:solidFill>
                <a:schemeClr val="tx1"/>
              </a:solidFill>
            </a:rPr>
            <a:t>роті</a:t>
          </a:r>
          <a:r>
            <a:rPr lang="ru-RU" dirty="0">
              <a:solidFill>
                <a:schemeClr val="tx1"/>
              </a:solidFill>
            </a:rPr>
            <a:t>, </a:t>
          </a:r>
          <a:r>
            <a:rPr lang="ru-RU" dirty="0" err="1">
              <a:solidFill>
                <a:schemeClr val="tx1"/>
              </a:solidFill>
            </a:rPr>
            <a:t>нудота</a:t>
          </a:r>
          <a:r>
            <a:rPr lang="ru-RU" dirty="0">
              <a:solidFill>
                <a:schemeClr val="tx1"/>
              </a:solidFill>
            </a:rPr>
            <a:t>, </a:t>
          </a:r>
          <a:r>
            <a:rPr lang="ru-RU" dirty="0" err="1">
              <a:solidFill>
                <a:schemeClr val="tx1"/>
              </a:solidFill>
            </a:rPr>
            <a:t>блювота</a:t>
          </a:r>
          <a:r>
            <a:rPr lang="ru-RU" dirty="0">
              <a:solidFill>
                <a:schemeClr val="tx1"/>
              </a:solidFill>
            </a:rPr>
            <a:t>, </a:t>
          </a:r>
          <a:r>
            <a:rPr lang="ru-RU" dirty="0" err="1">
              <a:solidFill>
                <a:schemeClr val="tx1"/>
              </a:solidFill>
            </a:rPr>
            <a:t>діарея</a:t>
          </a:r>
          <a:r>
            <a:rPr lang="ru-RU" dirty="0">
              <a:solidFill>
                <a:schemeClr val="tx1"/>
              </a:solidFill>
            </a:rPr>
            <a:t> </a:t>
          </a:r>
          <a:r>
            <a:rPr lang="ru-RU" dirty="0" err="1">
              <a:solidFill>
                <a:schemeClr val="tx1"/>
              </a:solidFill>
            </a:rPr>
            <a:t>або</a:t>
          </a:r>
          <a:r>
            <a:rPr lang="ru-RU" dirty="0">
              <a:solidFill>
                <a:schemeClr val="tx1"/>
              </a:solidFill>
            </a:rPr>
            <a:t> запор, </a:t>
          </a:r>
          <a:r>
            <a:rPr lang="ru-RU" dirty="0" err="1">
              <a:solidFill>
                <a:schemeClr val="tx1"/>
              </a:solidFill>
            </a:rPr>
            <a:t>тахікардія</a:t>
          </a:r>
          <a:r>
            <a:rPr lang="ru-RU" dirty="0">
              <a:solidFill>
                <a:schemeClr val="tx1"/>
              </a:solidFill>
            </a:rPr>
            <a:t> та </a:t>
          </a:r>
          <a:r>
            <a:rPr lang="ru-RU" dirty="0" err="1">
              <a:solidFill>
                <a:schemeClr val="tx1"/>
              </a:solidFill>
            </a:rPr>
            <a:t>ін</a:t>
          </a:r>
          <a:r>
            <a:rPr lang="ru-RU" dirty="0">
              <a:solidFill>
                <a:schemeClr val="tx1"/>
              </a:solidFill>
            </a:rPr>
            <a:t>.</a:t>
          </a:r>
          <a:endParaRPr lang="ru-RU" dirty="0">
            <a:solidFill>
              <a:schemeClr val="tx1"/>
            </a:solidFill>
          </a:endParaRPr>
        </a:p>
      </dgm:t>
    </dgm:pt>
    <dgm:pt modelId="{422195DF-E3E6-4ACC-BBB2-AFF5FE752E64}" type="parTrans" cxnId="{F3B90223-4E8C-4E19-B134-4239F9ACFE0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7E4E5E4-3B67-4770-8500-DAD631D5437B}" type="sibTrans" cxnId="{F3B90223-4E8C-4E19-B134-4239F9ACFE0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1416DF6-14D0-4037-8F5C-617E7ECCC922}">
      <dgm:prSet/>
      <dgm:spPr/>
      <dgm:t>
        <a:bodyPr/>
        <a:lstStyle/>
        <a:p>
          <a:r>
            <a:rPr lang="ru-RU" dirty="0" err="1">
              <a:solidFill>
                <a:schemeClr val="tx1"/>
              </a:solidFill>
            </a:rPr>
            <a:t>Швидкий</a:t>
          </a:r>
          <a:r>
            <a:rPr lang="ru-RU" dirty="0">
              <a:solidFill>
                <a:schemeClr val="tx1"/>
              </a:solidFill>
            </a:rPr>
            <a:t> </a:t>
          </a:r>
          <a:r>
            <a:rPr lang="ru-RU" dirty="0" err="1">
              <a:solidFill>
                <a:schemeClr val="tx1"/>
              </a:solidFill>
            </a:rPr>
            <a:t>розвиток</a:t>
          </a:r>
          <a:r>
            <a:rPr lang="ru-RU" dirty="0">
              <a:solidFill>
                <a:schemeClr val="tx1"/>
              </a:solidFill>
            </a:rPr>
            <a:t> </a:t>
          </a:r>
          <a:r>
            <a:rPr lang="ru-RU" dirty="0" err="1">
              <a:solidFill>
                <a:schemeClr val="tx1"/>
              </a:solidFill>
            </a:rPr>
            <a:t>звикання</a:t>
          </a:r>
          <a:r>
            <a:rPr lang="ru-RU" dirty="0">
              <a:solidFill>
                <a:schemeClr val="tx1"/>
              </a:solidFill>
            </a:rPr>
            <a:t> до препарату (</a:t>
          </a:r>
          <a:r>
            <a:rPr lang="ru-RU" dirty="0" err="1">
              <a:solidFill>
                <a:schemeClr val="tx1"/>
              </a:solidFill>
            </a:rPr>
            <a:t>тахіфілаксія</a:t>
          </a:r>
          <a:r>
            <a:rPr lang="ru-RU" dirty="0">
              <a:solidFill>
                <a:schemeClr val="tx1"/>
              </a:solidFill>
            </a:rPr>
            <a:t>).</a:t>
          </a:r>
          <a:endParaRPr lang="ru-RU" dirty="0">
            <a:solidFill>
              <a:schemeClr val="tx1"/>
            </a:solidFill>
          </a:endParaRPr>
        </a:p>
      </dgm:t>
    </dgm:pt>
    <dgm:pt modelId="{F64D2762-2753-42AF-9E3E-68C4039E0CB1}" type="parTrans" cxnId="{78A2AF57-3ED0-4795-B616-8D481BCBC55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276D547-1DA0-41B2-A140-C68CA3B9AC01}" type="sibTrans" cxnId="{78A2AF57-3ED0-4795-B616-8D481BCBC55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8498C78-CBD0-4808-A044-513C86661B60}">
      <dgm:prSet/>
      <dgm:spPr/>
      <dgm:t>
        <a:bodyPr/>
        <a:lstStyle/>
        <a:p>
          <a:r>
            <a:rPr lang="ru-RU" dirty="0" err="1">
              <a:solidFill>
                <a:schemeClr val="tx1"/>
              </a:solidFill>
            </a:rPr>
            <a:t>Короткочасність</a:t>
          </a:r>
          <a:r>
            <a:rPr lang="ru-RU" dirty="0">
              <a:solidFill>
                <a:schemeClr val="tx1"/>
              </a:solidFill>
            </a:rPr>
            <a:t> </a:t>
          </a:r>
          <a:r>
            <a:rPr lang="ru-RU" dirty="0" err="1">
              <a:solidFill>
                <a:schemeClr val="tx1"/>
              </a:solidFill>
            </a:rPr>
            <a:t>дії</a:t>
          </a:r>
          <a:r>
            <a:rPr lang="ru-RU" dirty="0">
              <a:solidFill>
                <a:schemeClr val="tx1"/>
              </a:solidFill>
            </a:rPr>
            <a:t> і </a:t>
          </a:r>
          <a:r>
            <a:rPr lang="ru-RU" dirty="0" err="1">
              <a:solidFill>
                <a:schemeClr val="tx1"/>
              </a:solidFill>
            </a:rPr>
            <a:t>багаторазовість</a:t>
          </a:r>
          <a:r>
            <a:rPr lang="ru-RU" dirty="0">
              <a:solidFill>
                <a:schemeClr val="tx1"/>
              </a:solidFill>
            </a:rPr>
            <a:t> </a:t>
          </a:r>
          <a:r>
            <a:rPr lang="ru-RU" dirty="0" err="1">
              <a:solidFill>
                <a:schemeClr val="tx1"/>
              </a:solidFill>
            </a:rPr>
            <a:t>застосування</a:t>
          </a:r>
          <a:r>
            <a:rPr lang="ru-RU" dirty="0">
              <a:solidFill>
                <a:schemeClr val="tx1"/>
              </a:solidFill>
            </a:rPr>
            <a:t> </a:t>
          </a:r>
          <a:r>
            <a:rPr lang="ru-RU" dirty="0" err="1">
              <a:solidFill>
                <a:schemeClr val="tx1"/>
              </a:solidFill>
            </a:rPr>
            <a:t>протягом</a:t>
          </a:r>
          <a:r>
            <a:rPr lang="ru-RU" dirty="0">
              <a:solidFill>
                <a:schemeClr val="tx1"/>
              </a:solidFill>
            </a:rPr>
            <a:t> </a:t>
          </a:r>
          <a:r>
            <a:rPr lang="ru-RU" dirty="0" err="1">
              <a:solidFill>
                <a:schemeClr val="tx1"/>
              </a:solidFill>
            </a:rPr>
            <a:t>доби</a:t>
          </a:r>
          <a:r>
            <a:rPr lang="ru-RU" dirty="0">
              <a:solidFill>
                <a:schemeClr val="tx1"/>
              </a:solidFill>
            </a:rPr>
            <a:t>.</a:t>
          </a:r>
          <a:endParaRPr lang="ru-RU" dirty="0">
            <a:solidFill>
              <a:schemeClr val="tx1"/>
            </a:solidFill>
          </a:endParaRPr>
        </a:p>
      </dgm:t>
    </dgm:pt>
    <dgm:pt modelId="{6D1F6DD6-EC84-4BDB-966F-15AD5CA01C1E}" type="parTrans" cxnId="{50CE4BFF-7E53-4D9F-A846-6F3FDFF8497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7D8B8CC-3683-4F7C-81E9-6BF1B81BCBAE}" type="sibTrans" cxnId="{50CE4BFF-7E53-4D9F-A846-6F3FDFF8497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489B058-8E56-49E0-919C-B2BFB425E197}" type="pres">
      <dgm:prSet presAssocID="{F9E933D0-51C8-4825-A2BB-718551D334E1}" presName="linear" presStyleCnt="0">
        <dgm:presLayoutVars>
          <dgm:animLvl val="lvl"/>
          <dgm:resizeHandles val="exact"/>
        </dgm:presLayoutVars>
      </dgm:prSet>
      <dgm:spPr/>
    </dgm:pt>
    <dgm:pt modelId="{7C5E3805-E9B8-4FD6-B033-EBB81F39B048}" type="pres">
      <dgm:prSet presAssocID="{2B82D98A-9F73-4D2A-9BBB-B8EA1EF4AF22}" presName="parentText" presStyleLbl="node1" presStyleIdx="0" presStyleCnt="5" custScaleY="64592">
        <dgm:presLayoutVars>
          <dgm:chMax val="0"/>
          <dgm:bulletEnabled val="1"/>
        </dgm:presLayoutVars>
      </dgm:prSet>
      <dgm:spPr/>
    </dgm:pt>
    <dgm:pt modelId="{22EE4760-2E2A-40E6-9F61-808D563F97EE}" type="pres">
      <dgm:prSet presAssocID="{48A373C4-EECB-48D0-AA96-0305265E88FB}" presName="spacer" presStyleCnt="0"/>
      <dgm:spPr/>
    </dgm:pt>
    <dgm:pt modelId="{2BAF2107-D709-4DAC-958F-73331B970613}" type="pres">
      <dgm:prSet presAssocID="{8C153AAB-7A6E-43E6-8E8A-96FEBEEC7307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E53B60D6-44B8-426D-A544-6B73E489D44C}" type="pres">
      <dgm:prSet presAssocID="{78C35CCD-CD8F-4656-BC6B-983A36EF4FC0}" presName="spacer" presStyleCnt="0"/>
      <dgm:spPr/>
    </dgm:pt>
    <dgm:pt modelId="{9DD550D3-38FA-4CA7-98C5-7D5F2B9D8374}" type="pres">
      <dgm:prSet presAssocID="{0911C2AF-E6E5-46F3-AEA0-E578E61DBF4E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8BB1CBD3-7FF2-46F5-A54B-587007C52522}" type="pres">
      <dgm:prSet presAssocID="{B7E4E5E4-3B67-4770-8500-DAD631D5437B}" presName="spacer" presStyleCnt="0"/>
      <dgm:spPr/>
    </dgm:pt>
    <dgm:pt modelId="{8DE9A5D4-9FB6-4D14-A4C4-ABA2CE9018D1}" type="pres">
      <dgm:prSet presAssocID="{71416DF6-14D0-4037-8F5C-617E7ECCC922}" presName="parentText" presStyleLbl="node1" presStyleIdx="3" presStyleCnt="5" custScaleY="70353">
        <dgm:presLayoutVars>
          <dgm:chMax val="0"/>
          <dgm:bulletEnabled val="1"/>
        </dgm:presLayoutVars>
      </dgm:prSet>
      <dgm:spPr/>
    </dgm:pt>
    <dgm:pt modelId="{74078B37-6A42-4E48-8010-6415B1F07AC0}" type="pres">
      <dgm:prSet presAssocID="{7276D547-1DA0-41B2-A140-C68CA3B9AC01}" presName="spacer" presStyleCnt="0"/>
      <dgm:spPr/>
    </dgm:pt>
    <dgm:pt modelId="{C301427F-B3BD-4311-9B89-EE272DC9F625}" type="pres">
      <dgm:prSet presAssocID="{58498C78-CBD0-4808-A044-513C86661B60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DD507716-6389-4281-BFFB-A8D71039CC01}" type="presOf" srcId="{F9E933D0-51C8-4825-A2BB-718551D334E1}" destId="{D489B058-8E56-49E0-919C-B2BFB425E197}" srcOrd="0" destOrd="0" presId="urn:microsoft.com/office/officeart/2005/8/layout/vList2"/>
    <dgm:cxn modelId="{7DE36430-12A4-480A-BABD-9B9ED659F9D7}" srcId="{F9E933D0-51C8-4825-A2BB-718551D334E1}" destId="{2B82D98A-9F73-4D2A-9BBB-B8EA1EF4AF22}" srcOrd="0" destOrd="0" parTransId="{5B5245B0-9682-44D1-9749-9725D1AA8CDD}" sibTransId="{48A373C4-EECB-48D0-AA96-0305265E88FB}"/>
    <dgm:cxn modelId="{ECAC7951-9BF7-420C-A2C1-203B39488E3C}" type="presOf" srcId="{2B82D98A-9F73-4D2A-9BBB-B8EA1EF4AF22}" destId="{7C5E3805-E9B8-4FD6-B033-EBB81F39B048}" srcOrd="0" destOrd="0" presId="urn:microsoft.com/office/officeart/2005/8/layout/vList2"/>
    <dgm:cxn modelId="{53C3BF18-E99A-4779-BE1E-653D81074FFA}" srcId="{F9E933D0-51C8-4825-A2BB-718551D334E1}" destId="{8C153AAB-7A6E-43E6-8E8A-96FEBEEC7307}" srcOrd="1" destOrd="0" parTransId="{BD9EDA6D-9C1E-447F-A4F4-AF0A33AAE163}" sibTransId="{78C35CCD-CD8F-4656-BC6B-983A36EF4FC0}"/>
    <dgm:cxn modelId="{92784E01-5474-4806-89F2-04A935DF2487}" type="presOf" srcId="{8C153AAB-7A6E-43E6-8E8A-96FEBEEC7307}" destId="{2BAF2107-D709-4DAC-958F-73331B970613}" srcOrd="0" destOrd="0" presId="urn:microsoft.com/office/officeart/2005/8/layout/vList2"/>
    <dgm:cxn modelId="{90F88B1B-0646-4CB8-9C5A-1CD2529746C2}" type="presOf" srcId="{0911C2AF-E6E5-46F3-AEA0-E578E61DBF4E}" destId="{9DD550D3-38FA-4CA7-98C5-7D5F2B9D8374}" srcOrd="0" destOrd="0" presId="urn:microsoft.com/office/officeart/2005/8/layout/vList2"/>
    <dgm:cxn modelId="{5BA213B5-9903-4B1D-9062-DB75AE13EFE7}" type="presOf" srcId="{58498C78-CBD0-4808-A044-513C86661B60}" destId="{C301427F-B3BD-4311-9B89-EE272DC9F625}" srcOrd="0" destOrd="0" presId="urn:microsoft.com/office/officeart/2005/8/layout/vList2"/>
    <dgm:cxn modelId="{78A2AF57-3ED0-4795-B616-8D481BCBC558}" srcId="{F9E933D0-51C8-4825-A2BB-718551D334E1}" destId="{71416DF6-14D0-4037-8F5C-617E7ECCC922}" srcOrd="3" destOrd="0" parTransId="{F64D2762-2753-42AF-9E3E-68C4039E0CB1}" sibTransId="{7276D547-1DA0-41B2-A140-C68CA3B9AC01}"/>
    <dgm:cxn modelId="{50CE4BFF-7E53-4D9F-A846-6F3FDFF8497C}" srcId="{F9E933D0-51C8-4825-A2BB-718551D334E1}" destId="{58498C78-CBD0-4808-A044-513C86661B60}" srcOrd="4" destOrd="0" parTransId="{6D1F6DD6-EC84-4BDB-966F-15AD5CA01C1E}" sibTransId="{E7D8B8CC-3683-4F7C-81E9-6BF1B81BCBAE}"/>
    <dgm:cxn modelId="{F3B90223-4E8C-4E19-B134-4239F9ACFE0E}" srcId="{F9E933D0-51C8-4825-A2BB-718551D334E1}" destId="{0911C2AF-E6E5-46F3-AEA0-E578E61DBF4E}" srcOrd="2" destOrd="0" parTransId="{422195DF-E3E6-4ACC-BBB2-AFF5FE752E64}" sibTransId="{B7E4E5E4-3B67-4770-8500-DAD631D5437B}"/>
    <dgm:cxn modelId="{EB19C494-D272-427D-AEE4-68E275A38F38}" type="presOf" srcId="{71416DF6-14D0-4037-8F5C-617E7ECCC922}" destId="{8DE9A5D4-9FB6-4D14-A4C4-ABA2CE9018D1}" srcOrd="0" destOrd="0" presId="urn:microsoft.com/office/officeart/2005/8/layout/vList2"/>
    <dgm:cxn modelId="{A5A5F92F-31E2-4C2A-8BA6-D42934BE3C5F}" type="presParOf" srcId="{D489B058-8E56-49E0-919C-B2BFB425E197}" destId="{7C5E3805-E9B8-4FD6-B033-EBB81F39B048}" srcOrd="0" destOrd="0" presId="urn:microsoft.com/office/officeart/2005/8/layout/vList2"/>
    <dgm:cxn modelId="{77C8DFA4-12FF-468C-BC82-29F966A4396D}" type="presParOf" srcId="{D489B058-8E56-49E0-919C-B2BFB425E197}" destId="{22EE4760-2E2A-40E6-9F61-808D563F97EE}" srcOrd="1" destOrd="0" presId="urn:microsoft.com/office/officeart/2005/8/layout/vList2"/>
    <dgm:cxn modelId="{5F0AB3E6-60AF-4AD4-87E9-D4AFFEEF0708}" type="presParOf" srcId="{D489B058-8E56-49E0-919C-B2BFB425E197}" destId="{2BAF2107-D709-4DAC-958F-73331B970613}" srcOrd="2" destOrd="0" presId="urn:microsoft.com/office/officeart/2005/8/layout/vList2"/>
    <dgm:cxn modelId="{4A772DBC-95DF-489F-9738-25C099AD1F84}" type="presParOf" srcId="{D489B058-8E56-49E0-919C-B2BFB425E197}" destId="{E53B60D6-44B8-426D-A544-6B73E489D44C}" srcOrd="3" destOrd="0" presId="urn:microsoft.com/office/officeart/2005/8/layout/vList2"/>
    <dgm:cxn modelId="{3C96DB1F-EA6F-4101-A803-0FE5D78A37FC}" type="presParOf" srcId="{D489B058-8E56-49E0-919C-B2BFB425E197}" destId="{9DD550D3-38FA-4CA7-98C5-7D5F2B9D8374}" srcOrd="4" destOrd="0" presId="urn:microsoft.com/office/officeart/2005/8/layout/vList2"/>
    <dgm:cxn modelId="{6ADF21F4-A50D-4AA9-A8EF-CDAE7590A54A}" type="presParOf" srcId="{D489B058-8E56-49E0-919C-B2BFB425E197}" destId="{8BB1CBD3-7FF2-46F5-A54B-587007C52522}" srcOrd="5" destOrd="0" presId="urn:microsoft.com/office/officeart/2005/8/layout/vList2"/>
    <dgm:cxn modelId="{9C5D5024-0CD1-4493-B305-052B7A8E3B7A}" type="presParOf" srcId="{D489B058-8E56-49E0-919C-B2BFB425E197}" destId="{8DE9A5D4-9FB6-4D14-A4C4-ABA2CE9018D1}" srcOrd="6" destOrd="0" presId="urn:microsoft.com/office/officeart/2005/8/layout/vList2"/>
    <dgm:cxn modelId="{99DB5193-4F6A-4D81-8D9E-11CA161E22AC}" type="presParOf" srcId="{D489B058-8E56-49E0-919C-B2BFB425E197}" destId="{74078B37-6A42-4E48-8010-6415B1F07AC0}" srcOrd="7" destOrd="0" presId="urn:microsoft.com/office/officeart/2005/8/layout/vList2"/>
    <dgm:cxn modelId="{7A7B46B5-B51A-4B79-AE86-1306A9AD7015}" type="presParOf" srcId="{D489B058-8E56-49E0-919C-B2BFB425E197}" destId="{C301427F-B3BD-4311-9B89-EE272DC9F62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BDC895F-006C-437D-AB12-387A316E10F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4D2AAC-2CD9-44A3-B7D4-9725A8FB33BD}">
      <dgm:prSet phldrT="[Текст]" custT="1"/>
      <dgm:spPr/>
      <dgm:t>
        <a:bodyPr/>
        <a:lstStyle/>
        <a:p>
          <a:r>
            <a:rPr lang="ru-RU" sz="1800" dirty="0" err="1">
              <a:solidFill>
                <a:schemeClr val="tx1"/>
              </a:solidFill>
            </a:rPr>
            <a:t>Мають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дуже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високу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специфічність</a:t>
          </a:r>
          <a:r>
            <a:rPr lang="ru-RU" sz="1800" dirty="0">
              <a:solidFill>
                <a:schemeClr val="tx1"/>
              </a:solidFill>
            </a:rPr>
            <a:t> і </a:t>
          </a:r>
          <a:r>
            <a:rPr lang="ru-RU" sz="1800" dirty="0" err="1">
              <a:solidFill>
                <a:schemeClr val="tx1"/>
              </a:solidFill>
            </a:rPr>
            <a:t>спорідненість</a:t>
          </a:r>
          <a:r>
            <a:rPr lang="ru-RU" sz="1800" dirty="0">
              <a:solidFill>
                <a:schemeClr val="tx1"/>
              </a:solidFill>
            </a:rPr>
            <a:t> до Н1-гістамінових </a:t>
          </a:r>
          <a:r>
            <a:rPr lang="ru-RU" sz="1800" dirty="0" err="1">
              <a:solidFill>
                <a:schemeClr val="tx1"/>
              </a:solidFill>
            </a:rPr>
            <a:t>рецепторів</a:t>
          </a:r>
          <a:r>
            <a:rPr lang="ru-RU" sz="1800" dirty="0">
              <a:solidFill>
                <a:schemeClr val="tx1"/>
              </a:solidFill>
            </a:rPr>
            <a:t>.</a:t>
          </a:r>
          <a:endParaRPr lang="ru-RU" sz="1800" dirty="0">
            <a:solidFill>
              <a:schemeClr val="tx1"/>
            </a:solidFill>
          </a:endParaRPr>
        </a:p>
      </dgm:t>
    </dgm:pt>
    <dgm:pt modelId="{98177EE4-0EC0-4130-AA1D-32C747ED0785}" type="parTrans" cxnId="{F46680E2-EDBF-471E-B931-2AA990B86152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C0B331E4-85F1-48F3-9B0F-E70D982DD56A}" type="sibTrans" cxnId="{F46680E2-EDBF-471E-B931-2AA990B86152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1DF13864-C916-420E-82F1-E7EDEC578D16}">
      <dgm:prSet custT="1"/>
      <dgm:spPr/>
      <dgm:t>
        <a:bodyPr/>
        <a:lstStyle/>
        <a:p>
          <a:r>
            <a:rPr lang="ru-RU" sz="1800" dirty="0">
              <a:solidFill>
                <a:schemeClr val="tx1"/>
              </a:solidFill>
            </a:rPr>
            <a:t>Не </a:t>
          </a:r>
          <a:r>
            <a:rPr lang="ru-RU" sz="1800" dirty="0" err="1">
              <a:solidFill>
                <a:schemeClr val="tx1"/>
              </a:solidFill>
            </a:rPr>
            <a:t>мають</a:t>
          </a:r>
          <a:r>
            <a:rPr lang="ru-RU" sz="1800" dirty="0">
              <a:solidFill>
                <a:schemeClr val="tx1"/>
              </a:solidFill>
            </a:rPr>
            <a:t> М-</a:t>
          </a:r>
          <a:r>
            <a:rPr lang="ru-RU" sz="1800" dirty="0" err="1">
              <a:solidFill>
                <a:schemeClr val="tx1"/>
              </a:solidFill>
            </a:rPr>
            <a:t>холінолітичної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дії</a:t>
          </a:r>
          <a:r>
            <a:rPr lang="ru-RU" sz="1800" dirty="0">
              <a:solidFill>
                <a:schemeClr val="tx1"/>
              </a:solidFill>
            </a:rPr>
            <a:t>.</a:t>
          </a:r>
        </a:p>
      </dgm:t>
    </dgm:pt>
    <dgm:pt modelId="{04924F5F-B384-4D0B-A49F-1CAE72535146}" type="parTrans" cxnId="{DCB883C4-262F-411F-9B0B-AF87C81435FF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D309A5FE-7678-4C80-AA5D-9DC4CFF1F16D}" type="sibTrans" cxnId="{DCB883C4-262F-411F-9B0B-AF87C81435FF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347FB80B-1BD3-411F-8D89-90273B48333D}">
      <dgm:prSet custT="1"/>
      <dgm:spPr/>
      <dgm:t>
        <a:bodyPr/>
        <a:lstStyle/>
        <a:p>
          <a:r>
            <a:rPr lang="ru-RU" sz="1800" dirty="0">
              <a:solidFill>
                <a:schemeClr val="tx1"/>
              </a:solidFill>
            </a:rPr>
            <a:t>Як правило, в </a:t>
          </a:r>
          <a:r>
            <a:rPr lang="ru-RU" sz="1800" dirty="0" err="1">
              <a:solidFill>
                <a:schemeClr val="tx1"/>
              </a:solidFill>
            </a:rPr>
            <a:t>терапевтичних</a:t>
          </a:r>
          <a:r>
            <a:rPr lang="ru-RU" sz="1800" dirty="0">
              <a:solidFill>
                <a:schemeClr val="tx1"/>
              </a:solidFill>
            </a:rPr>
            <a:t> дозах не </a:t>
          </a:r>
          <a:r>
            <a:rPr lang="ru-RU" sz="1800" dirty="0" err="1">
              <a:solidFill>
                <a:schemeClr val="tx1"/>
              </a:solidFill>
            </a:rPr>
            <a:t>проникають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крізь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гематоенцефалічний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бар'єр</a:t>
          </a:r>
          <a:r>
            <a:rPr lang="ru-RU" sz="1800" dirty="0">
              <a:solidFill>
                <a:schemeClr val="tx1"/>
              </a:solidFill>
            </a:rPr>
            <a:t>, не </a:t>
          </a:r>
          <a:r>
            <a:rPr lang="ru-RU" sz="1800" dirty="0" err="1">
              <a:solidFill>
                <a:schemeClr val="tx1"/>
              </a:solidFill>
            </a:rPr>
            <a:t>проявляють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седативну</a:t>
          </a:r>
          <a:r>
            <a:rPr lang="ru-RU" sz="1800" dirty="0">
              <a:solidFill>
                <a:schemeClr val="tx1"/>
              </a:solidFill>
            </a:rPr>
            <a:t> і </a:t>
          </a:r>
          <a:r>
            <a:rPr lang="ru-RU" sz="1800" dirty="0" err="1">
              <a:solidFill>
                <a:schemeClr val="tx1"/>
              </a:solidFill>
            </a:rPr>
            <a:t>снодійну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дію</a:t>
          </a:r>
          <a:r>
            <a:rPr lang="ru-RU" sz="1800" dirty="0">
              <a:solidFill>
                <a:schemeClr val="tx1"/>
              </a:solidFill>
            </a:rPr>
            <a:t>.</a:t>
          </a:r>
          <a:endParaRPr lang="ru-RU" sz="1800" dirty="0">
            <a:solidFill>
              <a:schemeClr val="tx1"/>
            </a:solidFill>
          </a:endParaRPr>
        </a:p>
      </dgm:t>
    </dgm:pt>
    <dgm:pt modelId="{AC04A800-9AB7-4F1A-B0E7-22B8EA9AC3B8}" type="parTrans" cxnId="{6EF9FE4B-0E1E-4BEB-A3ED-C47F04A752FD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315EEFFB-1BCB-4A05-AAC3-F021567E411B}" type="sibTrans" cxnId="{6EF9FE4B-0E1E-4BEB-A3ED-C47F04A752FD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8EBA66F0-01CA-4830-86B8-7FE16F834174}">
      <dgm:prSet custT="1"/>
      <dgm:spPr/>
      <dgm:t>
        <a:bodyPr/>
        <a:lstStyle/>
        <a:p>
          <a:r>
            <a:rPr lang="ru-RU" sz="1800" dirty="0" err="1">
              <a:solidFill>
                <a:schemeClr val="tx1"/>
              </a:solidFill>
            </a:rPr>
            <a:t>Можуть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застосовуватися</a:t>
          </a:r>
          <a:r>
            <a:rPr lang="ru-RU" sz="1800" dirty="0">
              <a:solidFill>
                <a:schemeClr val="tx1"/>
              </a:solidFill>
            </a:rPr>
            <a:t> в будь-</a:t>
          </a:r>
          <a:r>
            <a:rPr lang="ru-RU" sz="1800" dirty="0" err="1">
              <a:solidFill>
                <a:schemeClr val="tx1"/>
              </a:solidFill>
            </a:rPr>
            <a:t>який</a:t>
          </a:r>
          <a:r>
            <a:rPr lang="ru-RU" sz="1800" dirty="0">
              <a:solidFill>
                <a:schemeClr val="tx1"/>
              </a:solidFill>
            </a:rPr>
            <a:t> час </a:t>
          </a:r>
          <a:r>
            <a:rPr lang="ru-RU" sz="1800" dirty="0" err="1">
              <a:solidFill>
                <a:schemeClr val="tx1"/>
              </a:solidFill>
            </a:rPr>
            <a:t>доби</a:t>
          </a:r>
          <a:r>
            <a:rPr lang="ru-RU" sz="1800" dirty="0">
              <a:solidFill>
                <a:schemeClr val="tx1"/>
              </a:solidFill>
            </a:rPr>
            <a:t> (в тому </a:t>
          </a:r>
          <a:r>
            <a:rPr lang="ru-RU" sz="1800" dirty="0" err="1">
              <a:solidFill>
                <a:schemeClr val="tx1"/>
              </a:solidFill>
            </a:rPr>
            <a:t>числі</a:t>
          </a:r>
          <a:r>
            <a:rPr lang="ru-RU" sz="1800" dirty="0">
              <a:solidFill>
                <a:schemeClr val="tx1"/>
              </a:solidFill>
            </a:rPr>
            <a:t> в </a:t>
          </a:r>
          <a:r>
            <a:rPr lang="ru-RU" sz="1800" dirty="0" err="1">
              <a:solidFill>
                <a:schemeClr val="tx1"/>
              </a:solidFill>
            </a:rPr>
            <a:t>першій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половині</a:t>
          </a:r>
          <a:r>
            <a:rPr lang="ru-RU" sz="1800" dirty="0">
              <a:solidFill>
                <a:schemeClr val="tx1"/>
              </a:solidFill>
            </a:rPr>
            <a:t> дня).</a:t>
          </a:r>
          <a:endParaRPr lang="ru-RU" sz="1800" dirty="0">
            <a:solidFill>
              <a:schemeClr val="tx1"/>
            </a:solidFill>
          </a:endParaRPr>
        </a:p>
      </dgm:t>
    </dgm:pt>
    <dgm:pt modelId="{F78895E5-5B53-4D31-9377-F38A8AA8D895}" type="parTrans" cxnId="{5AF22A6D-E1B5-4B1E-989E-274CDCD12C5D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56B4AFC0-3382-4480-9721-A8EB1706ED79}" type="sibTrans" cxnId="{5AF22A6D-E1B5-4B1E-989E-274CDCD12C5D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F49FA211-BED1-4DBF-B4D8-107C40A5C989}">
      <dgm:prSet custT="1"/>
      <dgm:spPr/>
      <dgm:t>
        <a:bodyPr/>
        <a:lstStyle/>
        <a:p>
          <a:r>
            <a:rPr lang="ru-RU" sz="1800" dirty="0">
              <a:solidFill>
                <a:schemeClr val="tx1"/>
              </a:solidFill>
            </a:rPr>
            <a:t>Добре </a:t>
          </a:r>
          <a:r>
            <a:rPr lang="ru-RU" sz="1800" dirty="0" err="1">
              <a:solidFill>
                <a:schemeClr val="tx1"/>
              </a:solidFill>
            </a:rPr>
            <a:t>всмоктуються</a:t>
          </a:r>
          <a:r>
            <a:rPr lang="ru-RU" sz="1800" dirty="0">
              <a:solidFill>
                <a:schemeClr val="tx1"/>
              </a:solidFill>
            </a:rPr>
            <a:t> з </a:t>
          </a:r>
          <a:r>
            <a:rPr lang="ru-RU" sz="1800" dirty="0" err="1">
              <a:solidFill>
                <a:schemeClr val="tx1"/>
              </a:solidFill>
            </a:rPr>
            <a:t>шлунково-кишкового</a:t>
          </a:r>
          <a:r>
            <a:rPr lang="ru-RU" sz="1800" dirty="0">
              <a:solidFill>
                <a:schemeClr val="tx1"/>
              </a:solidFill>
            </a:rPr>
            <a:t> тракту</a:t>
          </a:r>
          <a:r>
            <a:rPr lang="ru-RU" sz="1800" dirty="0">
              <a:solidFill>
                <a:schemeClr val="tx1"/>
              </a:solidFill>
            </a:rPr>
            <a:t>.</a:t>
          </a:r>
        </a:p>
      </dgm:t>
    </dgm:pt>
    <dgm:pt modelId="{09914EFB-860C-4FA2-93B7-5B126AE70512}" type="parTrans" cxnId="{5543BA11-1FB9-4D45-B2D6-394AF3DEDC04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D42925AE-ADB8-43F5-9EC5-627F547C3625}" type="sibTrans" cxnId="{5543BA11-1FB9-4D45-B2D6-394AF3DEDC04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37C1B85D-6621-465B-89A4-BD966E7D52A6}">
      <dgm:prSet custT="1"/>
      <dgm:spPr/>
      <dgm:t>
        <a:bodyPr/>
        <a:lstStyle/>
        <a:p>
          <a:r>
            <a:rPr lang="ru-RU" sz="1800" dirty="0">
              <a:solidFill>
                <a:schemeClr val="tx1"/>
              </a:solidFill>
            </a:rPr>
            <a:t>Не </a:t>
          </a:r>
          <a:r>
            <a:rPr lang="ru-RU" sz="1800" dirty="0" err="1">
              <a:solidFill>
                <a:schemeClr val="tx1"/>
              </a:solidFill>
            </a:rPr>
            <a:t>встановлено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зв'язок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між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абсорбцією</a:t>
          </a:r>
          <a:r>
            <a:rPr lang="ru-RU" sz="1800" dirty="0">
              <a:solidFill>
                <a:schemeClr val="tx1"/>
              </a:solidFill>
            </a:rPr>
            <a:t> препарату і </a:t>
          </a:r>
          <a:r>
            <a:rPr lang="ru-RU" sz="1800" dirty="0" err="1">
              <a:solidFill>
                <a:schemeClr val="tx1"/>
              </a:solidFill>
            </a:rPr>
            <a:t>прийомом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їжі</a:t>
          </a:r>
          <a:r>
            <a:rPr lang="ru-RU" sz="1800" dirty="0">
              <a:solidFill>
                <a:schemeClr val="tx1"/>
              </a:solidFill>
            </a:rPr>
            <a:t>.</a:t>
          </a:r>
        </a:p>
      </dgm:t>
    </dgm:pt>
    <dgm:pt modelId="{2AFD4B91-0406-4B8A-B43A-9946F923E318}" type="parTrans" cxnId="{BB970E87-5150-408A-9BD5-A9C5B01D20F2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030D2A87-23AD-4247-BC20-491A448FA10A}" type="sibTrans" cxnId="{BB970E87-5150-408A-9BD5-A9C5B01D20F2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3DAE8941-8FDD-4F13-809D-2F1FEA743D1D}">
      <dgm:prSet custT="1"/>
      <dgm:spPr/>
      <dgm:t>
        <a:bodyPr/>
        <a:lstStyle/>
        <a:p>
          <a:r>
            <a:rPr lang="ru-RU" sz="1800" dirty="0">
              <a:solidFill>
                <a:schemeClr val="tx1"/>
              </a:solidFill>
            </a:rPr>
            <a:t>Не </a:t>
          </a:r>
          <a:r>
            <a:rPr lang="ru-RU" sz="1800" dirty="0" err="1">
              <a:solidFill>
                <a:schemeClr val="tx1"/>
              </a:solidFill>
            </a:rPr>
            <a:t>викликають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тахіфілаксію</a:t>
          </a:r>
          <a:r>
            <a:rPr lang="ru-RU" sz="1800" dirty="0">
              <a:solidFill>
                <a:schemeClr val="tx1"/>
              </a:solidFill>
            </a:rPr>
            <a:t>.</a:t>
          </a:r>
        </a:p>
      </dgm:t>
    </dgm:pt>
    <dgm:pt modelId="{CD161B3B-F25B-4A24-BBA0-E65570FF2CA1}" type="parTrans" cxnId="{25F23C95-1A72-4E16-98A4-7E606553A9D3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72AE2C53-433F-4AF9-B275-F78054BDF65D}" type="sibTrans" cxnId="{25F23C95-1A72-4E16-98A4-7E606553A9D3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077ACA52-AB48-44EA-B0CB-69C9853463E2}">
      <dgm:prSet custT="1"/>
      <dgm:spPr/>
      <dgm:t>
        <a:bodyPr/>
        <a:lstStyle/>
        <a:p>
          <a:r>
            <a:rPr lang="ru-RU" sz="1800" dirty="0">
              <a:solidFill>
                <a:schemeClr val="tx1"/>
              </a:solidFill>
            </a:rPr>
            <a:t>Як правило, </a:t>
          </a:r>
          <a:r>
            <a:rPr lang="ru-RU" sz="1800" dirty="0" err="1">
              <a:solidFill>
                <a:schemeClr val="tx1"/>
              </a:solidFill>
            </a:rPr>
            <a:t>мають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швидкий</a:t>
          </a:r>
          <a:r>
            <a:rPr lang="ru-RU" sz="1800" dirty="0">
              <a:solidFill>
                <a:schemeClr val="tx1"/>
              </a:solidFill>
            </a:rPr>
            <a:t> початок </a:t>
          </a:r>
          <a:r>
            <a:rPr lang="ru-RU" sz="1800" dirty="0" err="1">
              <a:solidFill>
                <a:schemeClr val="tx1"/>
              </a:solidFill>
            </a:rPr>
            <a:t>дії</a:t>
          </a:r>
          <a:r>
            <a:rPr lang="ru-RU" sz="1800" dirty="0">
              <a:solidFill>
                <a:schemeClr val="tx1"/>
              </a:solidFill>
            </a:rPr>
            <a:t> і </a:t>
          </a:r>
          <a:r>
            <a:rPr lang="ru-RU" sz="1800" dirty="0" err="1">
              <a:solidFill>
                <a:schemeClr val="tx1"/>
              </a:solidFill>
            </a:rPr>
            <a:t>виражену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тривалість</a:t>
          </a:r>
          <a:r>
            <a:rPr lang="ru-RU" sz="1800" dirty="0">
              <a:solidFill>
                <a:schemeClr val="tx1"/>
              </a:solidFill>
            </a:rPr>
            <a:t> основного </a:t>
          </a:r>
          <a:r>
            <a:rPr lang="ru-RU" sz="1800" dirty="0" err="1">
              <a:solidFill>
                <a:schemeClr val="tx1"/>
              </a:solidFill>
            </a:rPr>
            <a:t>ефекту</a:t>
          </a:r>
          <a:r>
            <a:rPr lang="ru-RU" sz="1800" dirty="0">
              <a:solidFill>
                <a:schemeClr val="tx1"/>
              </a:solidFill>
            </a:rPr>
            <a:t> (до 24 годин).</a:t>
          </a:r>
          <a:endParaRPr lang="ru-RU" sz="1800" dirty="0">
            <a:solidFill>
              <a:schemeClr val="tx1"/>
            </a:solidFill>
          </a:endParaRPr>
        </a:p>
      </dgm:t>
    </dgm:pt>
    <dgm:pt modelId="{032AA732-D2FD-4C25-B61C-5CEEA159D020}" type="parTrans" cxnId="{562684E0-1574-460F-9086-505B78528D5B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2FE6213F-712E-4CAF-8E53-841F9BF3E760}" type="sibTrans" cxnId="{562684E0-1574-460F-9086-505B78528D5B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C76E7071-32F5-4137-B17C-DF8F6499BF7D}">
      <dgm:prSet custT="1"/>
      <dgm:spPr/>
      <dgm:t>
        <a:bodyPr/>
        <a:lstStyle/>
        <a:p>
          <a:r>
            <a:rPr lang="ru-RU" sz="1800" dirty="0">
              <a:solidFill>
                <a:schemeClr val="tx1"/>
              </a:solidFill>
            </a:rPr>
            <a:t>Практично </a:t>
          </a:r>
          <a:r>
            <a:rPr lang="ru-RU" sz="1800" dirty="0" err="1">
              <a:solidFill>
                <a:schemeClr val="tx1"/>
              </a:solidFill>
            </a:rPr>
            <a:t>всі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препарати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застосовуються</a:t>
          </a:r>
          <a:r>
            <a:rPr lang="ru-RU" sz="1800" dirty="0">
              <a:solidFill>
                <a:schemeClr val="tx1"/>
              </a:solidFill>
            </a:rPr>
            <a:t> 1 раз на </a:t>
          </a:r>
          <a:r>
            <a:rPr lang="ru-RU" sz="1800" dirty="0" err="1">
              <a:solidFill>
                <a:schemeClr val="tx1"/>
              </a:solidFill>
            </a:rPr>
            <a:t>добу</a:t>
          </a:r>
          <a:r>
            <a:rPr lang="ru-RU" sz="1800" dirty="0">
              <a:solidFill>
                <a:schemeClr val="tx1"/>
              </a:solidFill>
            </a:rPr>
            <a:t>.</a:t>
          </a:r>
          <a:endParaRPr lang="ru-RU" sz="1800" dirty="0">
            <a:solidFill>
              <a:schemeClr val="tx1"/>
            </a:solidFill>
          </a:endParaRPr>
        </a:p>
      </dgm:t>
    </dgm:pt>
    <dgm:pt modelId="{AF995970-D75A-4022-BB44-F2D7C9C0D9C4}" type="parTrans" cxnId="{734A526D-2F8E-498D-BA23-A8E493C4DB2F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34056EF7-284B-4B2A-961E-ADACFF3C2AD6}" type="sibTrans" cxnId="{734A526D-2F8E-498D-BA23-A8E493C4DB2F}">
      <dgm:prSet/>
      <dgm:spPr/>
      <dgm:t>
        <a:bodyPr/>
        <a:lstStyle/>
        <a:p>
          <a:endParaRPr lang="ru-RU" sz="2800">
            <a:solidFill>
              <a:schemeClr val="tx1"/>
            </a:solidFill>
          </a:endParaRPr>
        </a:p>
      </dgm:t>
    </dgm:pt>
    <dgm:pt modelId="{73B06A0B-A38B-41B2-BBD7-8F88C5AA6D4E}" type="pres">
      <dgm:prSet presAssocID="{8BDC895F-006C-437D-AB12-387A316E10FB}" presName="linear" presStyleCnt="0">
        <dgm:presLayoutVars>
          <dgm:animLvl val="lvl"/>
          <dgm:resizeHandles val="exact"/>
        </dgm:presLayoutVars>
      </dgm:prSet>
      <dgm:spPr/>
    </dgm:pt>
    <dgm:pt modelId="{6D61E577-2C6E-46A5-BB7B-6D3E80DDEBD0}" type="pres">
      <dgm:prSet presAssocID="{1A4D2AAC-2CD9-44A3-B7D4-9725A8FB33BD}" presName="parentText" presStyleLbl="node1" presStyleIdx="0" presStyleCnt="9">
        <dgm:presLayoutVars>
          <dgm:chMax val="0"/>
          <dgm:bulletEnabled val="1"/>
        </dgm:presLayoutVars>
      </dgm:prSet>
      <dgm:spPr/>
    </dgm:pt>
    <dgm:pt modelId="{8424D9C2-EA64-4DC5-BCB0-D0A2E669155C}" type="pres">
      <dgm:prSet presAssocID="{C0B331E4-85F1-48F3-9B0F-E70D982DD56A}" presName="spacer" presStyleCnt="0"/>
      <dgm:spPr/>
    </dgm:pt>
    <dgm:pt modelId="{0F50CE4A-5316-4619-8F37-CF0D0A3C7D99}" type="pres">
      <dgm:prSet presAssocID="{1DF13864-C916-420E-82F1-E7EDEC578D16}" presName="parentText" presStyleLbl="node1" presStyleIdx="1" presStyleCnt="9">
        <dgm:presLayoutVars>
          <dgm:chMax val="0"/>
          <dgm:bulletEnabled val="1"/>
        </dgm:presLayoutVars>
      </dgm:prSet>
      <dgm:spPr/>
    </dgm:pt>
    <dgm:pt modelId="{74FF19A4-BCB7-482B-8EC8-8DAE75173818}" type="pres">
      <dgm:prSet presAssocID="{D309A5FE-7678-4C80-AA5D-9DC4CFF1F16D}" presName="spacer" presStyleCnt="0"/>
      <dgm:spPr/>
    </dgm:pt>
    <dgm:pt modelId="{0DD5C935-2059-4158-AEEF-596805D5D26B}" type="pres">
      <dgm:prSet presAssocID="{347FB80B-1BD3-411F-8D89-90273B48333D}" presName="parentText" presStyleLbl="node1" presStyleIdx="2" presStyleCnt="9">
        <dgm:presLayoutVars>
          <dgm:chMax val="0"/>
          <dgm:bulletEnabled val="1"/>
        </dgm:presLayoutVars>
      </dgm:prSet>
      <dgm:spPr/>
    </dgm:pt>
    <dgm:pt modelId="{F7B472F4-D5F8-40A0-B2F3-697C172D3B7F}" type="pres">
      <dgm:prSet presAssocID="{315EEFFB-1BCB-4A05-AAC3-F021567E411B}" presName="spacer" presStyleCnt="0"/>
      <dgm:spPr/>
    </dgm:pt>
    <dgm:pt modelId="{87CA0DC0-BB88-464B-BDA4-97AFA0F986C8}" type="pres">
      <dgm:prSet presAssocID="{8EBA66F0-01CA-4830-86B8-7FE16F834174}" presName="parentText" presStyleLbl="node1" presStyleIdx="3" presStyleCnt="9">
        <dgm:presLayoutVars>
          <dgm:chMax val="0"/>
          <dgm:bulletEnabled val="1"/>
        </dgm:presLayoutVars>
      </dgm:prSet>
      <dgm:spPr/>
    </dgm:pt>
    <dgm:pt modelId="{3D00C8BE-1C26-4D1A-BC70-9110C9F6A395}" type="pres">
      <dgm:prSet presAssocID="{56B4AFC0-3382-4480-9721-A8EB1706ED79}" presName="spacer" presStyleCnt="0"/>
      <dgm:spPr/>
    </dgm:pt>
    <dgm:pt modelId="{F274858D-7E4C-4FE6-9AC3-BCD999356520}" type="pres">
      <dgm:prSet presAssocID="{F49FA211-BED1-4DBF-B4D8-107C40A5C989}" presName="parentText" presStyleLbl="node1" presStyleIdx="4" presStyleCnt="9">
        <dgm:presLayoutVars>
          <dgm:chMax val="0"/>
          <dgm:bulletEnabled val="1"/>
        </dgm:presLayoutVars>
      </dgm:prSet>
      <dgm:spPr/>
    </dgm:pt>
    <dgm:pt modelId="{1B96758E-8118-4D85-889D-0DC540194942}" type="pres">
      <dgm:prSet presAssocID="{D42925AE-ADB8-43F5-9EC5-627F547C3625}" presName="spacer" presStyleCnt="0"/>
      <dgm:spPr/>
    </dgm:pt>
    <dgm:pt modelId="{B2784ACB-39BB-4013-834D-BAF35BDD3126}" type="pres">
      <dgm:prSet presAssocID="{37C1B85D-6621-465B-89A4-BD966E7D52A6}" presName="parentText" presStyleLbl="node1" presStyleIdx="5" presStyleCnt="9">
        <dgm:presLayoutVars>
          <dgm:chMax val="0"/>
          <dgm:bulletEnabled val="1"/>
        </dgm:presLayoutVars>
      </dgm:prSet>
      <dgm:spPr/>
    </dgm:pt>
    <dgm:pt modelId="{8E49E809-7457-49A6-A49C-F9CEC2FAD86A}" type="pres">
      <dgm:prSet presAssocID="{030D2A87-23AD-4247-BC20-491A448FA10A}" presName="spacer" presStyleCnt="0"/>
      <dgm:spPr/>
    </dgm:pt>
    <dgm:pt modelId="{110DC0E9-DE1B-4EDC-9997-A946B4B3001F}" type="pres">
      <dgm:prSet presAssocID="{3DAE8941-8FDD-4F13-809D-2F1FEA743D1D}" presName="parentText" presStyleLbl="node1" presStyleIdx="6" presStyleCnt="9">
        <dgm:presLayoutVars>
          <dgm:chMax val="0"/>
          <dgm:bulletEnabled val="1"/>
        </dgm:presLayoutVars>
      </dgm:prSet>
      <dgm:spPr/>
    </dgm:pt>
    <dgm:pt modelId="{DC33F999-8283-49DF-AAAE-7787F05914D8}" type="pres">
      <dgm:prSet presAssocID="{72AE2C53-433F-4AF9-B275-F78054BDF65D}" presName="spacer" presStyleCnt="0"/>
      <dgm:spPr/>
    </dgm:pt>
    <dgm:pt modelId="{904ACEE3-FF21-49DE-BB1E-C599AB8FC9A2}" type="pres">
      <dgm:prSet presAssocID="{077ACA52-AB48-44EA-B0CB-69C9853463E2}" presName="parentText" presStyleLbl="node1" presStyleIdx="7" presStyleCnt="9">
        <dgm:presLayoutVars>
          <dgm:chMax val="0"/>
          <dgm:bulletEnabled val="1"/>
        </dgm:presLayoutVars>
      </dgm:prSet>
      <dgm:spPr/>
    </dgm:pt>
    <dgm:pt modelId="{CB9AA69E-E15B-4E89-9254-9C90890C50BE}" type="pres">
      <dgm:prSet presAssocID="{2FE6213F-712E-4CAF-8E53-841F9BF3E760}" presName="spacer" presStyleCnt="0"/>
      <dgm:spPr/>
    </dgm:pt>
    <dgm:pt modelId="{434E0672-F409-4241-88F2-9981A6651385}" type="pres">
      <dgm:prSet presAssocID="{C76E7071-32F5-4137-B17C-DF8F6499BF7D}" presName="parentText" presStyleLbl="node1" presStyleIdx="8" presStyleCnt="9">
        <dgm:presLayoutVars>
          <dgm:chMax val="0"/>
          <dgm:bulletEnabled val="1"/>
        </dgm:presLayoutVars>
      </dgm:prSet>
      <dgm:spPr/>
    </dgm:pt>
  </dgm:ptLst>
  <dgm:cxnLst>
    <dgm:cxn modelId="{3BA91F1E-4F9D-476A-A209-F4F8EEBF43B9}" type="presOf" srcId="{3DAE8941-8FDD-4F13-809D-2F1FEA743D1D}" destId="{110DC0E9-DE1B-4EDC-9997-A946B4B3001F}" srcOrd="0" destOrd="0" presId="urn:microsoft.com/office/officeart/2005/8/layout/vList2"/>
    <dgm:cxn modelId="{6A41F546-729A-47F3-AC81-F82D1C1E964C}" type="presOf" srcId="{37C1B85D-6621-465B-89A4-BD966E7D52A6}" destId="{B2784ACB-39BB-4013-834D-BAF35BDD3126}" srcOrd="0" destOrd="0" presId="urn:microsoft.com/office/officeart/2005/8/layout/vList2"/>
    <dgm:cxn modelId="{EB08B748-8707-4A28-A25D-E14C7C7C867C}" type="presOf" srcId="{077ACA52-AB48-44EA-B0CB-69C9853463E2}" destId="{904ACEE3-FF21-49DE-BB1E-C599AB8FC9A2}" srcOrd="0" destOrd="0" presId="urn:microsoft.com/office/officeart/2005/8/layout/vList2"/>
    <dgm:cxn modelId="{B667B920-5E45-447E-85CF-EF1045553A85}" type="presOf" srcId="{8BDC895F-006C-437D-AB12-387A316E10FB}" destId="{73B06A0B-A38B-41B2-BBD7-8F88C5AA6D4E}" srcOrd="0" destOrd="0" presId="urn:microsoft.com/office/officeart/2005/8/layout/vList2"/>
    <dgm:cxn modelId="{F46680E2-EDBF-471E-B931-2AA990B86152}" srcId="{8BDC895F-006C-437D-AB12-387A316E10FB}" destId="{1A4D2AAC-2CD9-44A3-B7D4-9725A8FB33BD}" srcOrd="0" destOrd="0" parTransId="{98177EE4-0EC0-4130-AA1D-32C747ED0785}" sibTransId="{C0B331E4-85F1-48F3-9B0F-E70D982DD56A}"/>
    <dgm:cxn modelId="{A5945259-C5C6-438F-8590-CD64C078135B}" type="presOf" srcId="{1DF13864-C916-420E-82F1-E7EDEC578D16}" destId="{0F50CE4A-5316-4619-8F37-CF0D0A3C7D99}" srcOrd="0" destOrd="0" presId="urn:microsoft.com/office/officeart/2005/8/layout/vList2"/>
    <dgm:cxn modelId="{847A9565-0857-4251-B13F-4FB920812C3D}" type="presOf" srcId="{F49FA211-BED1-4DBF-B4D8-107C40A5C989}" destId="{F274858D-7E4C-4FE6-9AC3-BCD999356520}" srcOrd="0" destOrd="0" presId="urn:microsoft.com/office/officeart/2005/8/layout/vList2"/>
    <dgm:cxn modelId="{734A526D-2F8E-498D-BA23-A8E493C4DB2F}" srcId="{8BDC895F-006C-437D-AB12-387A316E10FB}" destId="{C76E7071-32F5-4137-B17C-DF8F6499BF7D}" srcOrd="8" destOrd="0" parTransId="{AF995970-D75A-4022-BB44-F2D7C9C0D9C4}" sibTransId="{34056EF7-284B-4B2A-961E-ADACFF3C2AD6}"/>
    <dgm:cxn modelId="{4455B5BE-0523-4EDF-872D-1F13106A066B}" type="presOf" srcId="{8EBA66F0-01CA-4830-86B8-7FE16F834174}" destId="{87CA0DC0-BB88-464B-BDA4-97AFA0F986C8}" srcOrd="0" destOrd="0" presId="urn:microsoft.com/office/officeart/2005/8/layout/vList2"/>
    <dgm:cxn modelId="{25F23C95-1A72-4E16-98A4-7E606553A9D3}" srcId="{8BDC895F-006C-437D-AB12-387A316E10FB}" destId="{3DAE8941-8FDD-4F13-809D-2F1FEA743D1D}" srcOrd="6" destOrd="0" parTransId="{CD161B3B-F25B-4A24-BBA0-E65570FF2CA1}" sibTransId="{72AE2C53-433F-4AF9-B275-F78054BDF65D}"/>
    <dgm:cxn modelId="{DCB883C4-262F-411F-9B0B-AF87C81435FF}" srcId="{8BDC895F-006C-437D-AB12-387A316E10FB}" destId="{1DF13864-C916-420E-82F1-E7EDEC578D16}" srcOrd="1" destOrd="0" parTransId="{04924F5F-B384-4D0B-A49F-1CAE72535146}" sibTransId="{D309A5FE-7678-4C80-AA5D-9DC4CFF1F16D}"/>
    <dgm:cxn modelId="{EFB2A073-2A32-4D95-A402-EB7A25327D5C}" type="presOf" srcId="{347FB80B-1BD3-411F-8D89-90273B48333D}" destId="{0DD5C935-2059-4158-AEEF-596805D5D26B}" srcOrd="0" destOrd="0" presId="urn:microsoft.com/office/officeart/2005/8/layout/vList2"/>
    <dgm:cxn modelId="{6EF9FE4B-0E1E-4BEB-A3ED-C47F04A752FD}" srcId="{8BDC895F-006C-437D-AB12-387A316E10FB}" destId="{347FB80B-1BD3-411F-8D89-90273B48333D}" srcOrd="2" destOrd="0" parTransId="{AC04A800-9AB7-4F1A-B0E7-22B8EA9AC3B8}" sibTransId="{315EEFFB-1BCB-4A05-AAC3-F021567E411B}"/>
    <dgm:cxn modelId="{BB970E87-5150-408A-9BD5-A9C5B01D20F2}" srcId="{8BDC895F-006C-437D-AB12-387A316E10FB}" destId="{37C1B85D-6621-465B-89A4-BD966E7D52A6}" srcOrd="5" destOrd="0" parTransId="{2AFD4B91-0406-4B8A-B43A-9946F923E318}" sibTransId="{030D2A87-23AD-4247-BC20-491A448FA10A}"/>
    <dgm:cxn modelId="{5AF22A6D-E1B5-4B1E-989E-274CDCD12C5D}" srcId="{8BDC895F-006C-437D-AB12-387A316E10FB}" destId="{8EBA66F0-01CA-4830-86B8-7FE16F834174}" srcOrd="3" destOrd="0" parTransId="{F78895E5-5B53-4D31-9377-F38A8AA8D895}" sibTransId="{56B4AFC0-3382-4480-9721-A8EB1706ED79}"/>
    <dgm:cxn modelId="{DF0F3081-F2C8-43E8-86F3-9768A18B0207}" type="presOf" srcId="{C76E7071-32F5-4137-B17C-DF8F6499BF7D}" destId="{434E0672-F409-4241-88F2-9981A6651385}" srcOrd="0" destOrd="0" presId="urn:microsoft.com/office/officeart/2005/8/layout/vList2"/>
    <dgm:cxn modelId="{A0F7B6DA-944C-454A-8183-C7D6E887845F}" type="presOf" srcId="{1A4D2AAC-2CD9-44A3-B7D4-9725A8FB33BD}" destId="{6D61E577-2C6E-46A5-BB7B-6D3E80DDEBD0}" srcOrd="0" destOrd="0" presId="urn:microsoft.com/office/officeart/2005/8/layout/vList2"/>
    <dgm:cxn modelId="{562684E0-1574-460F-9086-505B78528D5B}" srcId="{8BDC895F-006C-437D-AB12-387A316E10FB}" destId="{077ACA52-AB48-44EA-B0CB-69C9853463E2}" srcOrd="7" destOrd="0" parTransId="{032AA732-D2FD-4C25-B61C-5CEEA159D020}" sibTransId="{2FE6213F-712E-4CAF-8E53-841F9BF3E760}"/>
    <dgm:cxn modelId="{5543BA11-1FB9-4D45-B2D6-394AF3DEDC04}" srcId="{8BDC895F-006C-437D-AB12-387A316E10FB}" destId="{F49FA211-BED1-4DBF-B4D8-107C40A5C989}" srcOrd="4" destOrd="0" parTransId="{09914EFB-860C-4FA2-93B7-5B126AE70512}" sibTransId="{D42925AE-ADB8-43F5-9EC5-627F547C3625}"/>
    <dgm:cxn modelId="{1552A038-1378-4FEA-AEA0-E7E526B0016C}" type="presParOf" srcId="{73B06A0B-A38B-41B2-BBD7-8F88C5AA6D4E}" destId="{6D61E577-2C6E-46A5-BB7B-6D3E80DDEBD0}" srcOrd="0" destOrd="0" presId="urn:microsoft.com/office/officeart/2005/8/layout/vList2"/>
    <dgm:cxn modelId="{35874E38-0A90-4001-85CA-4A7864E82C37}" type="presParOf" srcId="{73B06A0B-A38B-41B2-BBD7-8F88C5AA6D4E}" destId="{8424D9C2-EA64-4DC5-BCB0-D0A2E669155C}" srcOrd="1" destOrd="0" presId="urn:microsoft.com/office/officeart/2005/8/layout/vList2"/>
    <dgm:cxn modelId="{23BB41EF-1F90-4FEB-B314-1B6950EC544D}" type="presParOf" srcId="{73B06A0B-A38B-41B2-BBD7-8F88C5AA6D4E}" destId="{0F50CE4A-5316-4619-8F37-CF0D0A3C7D99}" srcOrd="2" destOrd="0" presId="urn:microsoft.com/office/officeart/2005/8/layout/vList2"/>
    <dgm:cxn modelId="{BE493B1D-E386-4A70-9647-1617CADC3895}" type="presParOf" srcId="{73B06A0B-A38B-41B2-BBD7-8F88C5AA6D4E}" destId="{74FF19A4-BCB7-482B-8EC8-8DAE75173818}" srcOrd="3" destOrd="0" presId="urn:microsoft.com/office/officeart/2005/8/layout/vList2"/>
    <dgm:cxn modelId="{C44BB13E-46FC-4968-8C32-49BC03E9DBE2}" type="presParOf" srcId="{73B06A0B-A38B-41B2-BBD7-8F88C5AA6D4E}" destId="{0DD5C935-2059-4158-AEEF-596805D5D26B}" srcOrd="4" destOrd="0" presId="urn:microsoft.com/office/officeart/2005/8/layout/vList2"/>
    <dgm:cxn modelId="{ADA35EE4-42A2-404D-BF0D-3C07FA9A6967}" type="presParOf" srcId="{73B06A0B-A38B-41B2-BBD7-8F88C5AA6D4E}" destId="{F7B472F4-D5F8-40A0-B2F3-697C172D3B7F}" srcOrd="5" destOrd="0" presId="urn:microsoft.com/office/officeart/2005/8/layout/vList2"/>
    <dgm:cxn modelId="{FD9F3102-1FAB-4E80-BB26-77A4093B9B3C}" type="presParOf" srcId="{73B06A0B-A38B-41B2-BBD7-8F88C5AA6D4E}" destId="{87CA0DC0-BB88-464B-BDA4-97AFA0F986C8}" srcOrd="6" destOrd="0" presId="urn:microsoft.com/office/officeart/2005/8/layout/vList2"/>
    <dgm:cxn modelId="{D68E74C9-2DC1-411C-AA29-19B4D966ADE3}" type="presParOf" srcId="{73B06A0B-A38B-41B2-BBD7-8F88C5AA6D4E}" destId="{3D00C8BE-1C26-4D1A-BC70-9110C9F6A395}" srcOrd="7" destOrd="0" presId="urn:microsoft.com/office/officeart/2005/8/layout/vList2"/>
    <dgm:cxn modelId="{FDF9FF36-D4BC-466B-8844-A1A325400D84}" type="presParOf" srcId="{73B06A0B-A38B-41B2-BBD7-8F88C5AA6D4E}" destId="{F274858D-7E4C-4FE6-9AC3-BCD999356520}" srcOrd="8" destOrd="0" presId="urn:microsoft.com/office/officeart/2005/8/layout/vList2"/>
    <dgm:cxn modelId="{57FF12CD-DC83-4085-9971-9ACEA09A7E1F}" type="presParOf" srcId="{73B06A0B-A38B-41B2-BBD7-8F88C5AA6D4E}" destId="{1B96758E-8118-4D85-889D-0DC540194942}" srcOrd="9" destOrd="0" presId="urn:microsoft.com/office/officeart/2005/8/layout/vList2"/>
    <dgm:cxn modelId="{D44C007A-0E89-4B56-9D3E-A684DB018431}" type="presParOf" srcId="{73B06A0B-A38B-41B2-BBD7-8F88C5AA6D4E}" destId="{B2784ACB-39BB-4013-834D-BAF35BDD3126}" srcOrd="10" destOrd="0" presId="urn:microsoft.com/office/officeart/2005/8/layout/vList2"/>
    <dgm:cxn modelId="{2A24554F-1435-48AA-9107-E7C62CF1DA6F}" type="presParOf" srcId="{73B06A0B-A38B-41B2-BBD7-8F88C5AA6D4E}" destId="{8E49E809-7457-49A6-A49C-F9CEC2FAD86A}" srcOrd="11" destOrd="0" presId="urn:microsoft.com/office/officeart/2005/8/layout/vList2"/>
    <dgm:cxn modelId="{CCF85C05-E847-46AE-9343-BB8CE889C3A1}" type="presParOf" srcId="{73B06A0B-A38B-41B2-BBD7-8F88C5AA6D4E}" destId="{110DC0E9-DE1B-4EDC-9997-A946B4B3001F}" srcOrd="12" destOrd="0" presId="urn:microsoft.com/office/officeart/2005/8/layout/vList2"/>
    <dgm:cxn modelId="{FF779C97-8D70-4F24-BE27-0BBD9E467673}" type="presParOf" srcId="{73B06A0B-A38B-41B2-BBD7-8F88C5AA6D4E}" destId="{DC33F999-8283-49DF-AAAE-7787F05914D8}" srcOrd="13" destOrd="0" presId="urn:microsoft.com/office/officeart/2005/8/layout/vList2"/>
    <dgm:cxn modelId="{B60450B5-2973-45A9-8A9B-1767FB99891C}" type="presParOf" srcId="{73B06A0B-A38B-41B2-BBD7-8F88C5AA6D4E}" destId="{904ACEE3-FF21-49DE-BB1E-C599AB8FC9A2}" srcOrd="14" destOrd="0" presId="urn:microsoft.com/office/officeart/2005/8/layout/vList2"/>
    <dgm:cxn modelId="{9CE87B4F-FEE5-4B4C-887D-D97A8AB42D7F}" type="presParOf" srcId="{73B06A0B-A38B-41B2-BBD7-8F88C5AA6D4E}" destId="{CB9AA69E-E15B-4E89-9254-9C90890C50BE}" srcOrd="15" destOrd="0" presId="urn:microsoft.com/office/officeart/2005/8/layout/vList2"/>
    <dgm:cxn modelId="{C80CF462-3DE6-4FBB-974B-F727E0CBFDA8}" type="presParOf" srcId="{73B06A0B-A38B-41B2-BBD7-8F88C5AA6D4E}" destId="{434E0672-F409-4241-88F2-9981A6651385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2D7E3F-AB0B-4480-9EFC-FA18F3A0DDFB}">
      <dsp:nvSpPr>
        <dsp:cNvPr id="0" name=""/>
        <dsp:cNvSpPr/>
      </dsp:nvSpPr>
      <dsp:spPr>
        <a:xfrm>
          <a:off x="0" y="82101"/>
          <a:ext cx="8229600" cy="1034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 err="1"/>
            <a:t>Наявність</a:t>
          </a:r>
          <a:r>
            <a:rPr lang="ru-RU" sz="2600" kern="1200" dirty="0"/>
            <a:t> </a:t>
          </a:r>
          <a:r>
            <a:rPr lang="ru-RU" sz="2600" kern="1200" dirty="0" err="1"/>
            <a:t>спадково</a:t>
          </a:r>
          <a:r>
            <a:rPr lang="ru-RU" sz="2600" kern="1200" dirty="0"/>
            <a:t> </a:t>
          </a:r>
          <a:r>
            <a:rPr lang="ru-RU" sz="2600" kern="1200" dirty="0" err="1"/>
            <a:t>обумовленої</a:t>
          </a:r>
          <a:r>
            <a:rPr lang="ru-RU" sz="2600" kern="1200" dirty="0"/>
            <a:t> </a:t>
          </a:r>
          <a:r>
            <a:rPr lang="ru-RU" sz="2600" kern="1200" dirty="0" err="1"/>
            <a:t>схильності</a:t>
          </a:r>
          <a:r>
            <a:rPr lang="ru-RU" sz="2600" kern="1200" dirty="0"/>
            <a:t> до </a:t>
          </a:r>
          <a:r>
            <a:rPr lang="ru-RU" sz="2600" kern="1200" dirty="0" err="1"/>
            <a:t>алергічних</a:t>
          </a:r>
          <a:r>
            <a:rPr lang="ru-RU" sz="2600" kern="1200" dirty="0"/>
            <a:t> </a:t>
          </a:r>
          <a:r>
            <a:rPr lang="ru-RU" sz="2600" kern="1200" dirty="0" err="1"/>
            <a:t>реакцій</a:t>
          </a:r>
          <a:r>
            <a:rPr lang="ru-RU" sz="2600" kern="1200" dirty="0"/>
            <a:t>.</a:t>
          </a:r>
          <a:endParaRPr lang="ru-RU" sz="2600" kern="1200" dirty="0"/>
        </a:p>
      </dsp:txBody>
      <dsp:txXfrm>
        <a:off x="50489" y="132590"/>
        <a:ext cx="8128622" cy="933302"/>
      </dsp:txXfrm>
    </dsp:sp>
    <dsp:sp modelId="{62619EAD-8900-44E1-BF5F-F0DF93EC0E60}">
      <dsp:nvSpPr>
        <dsp:cNvPr id="0" name=""/>
        <dsp:cNvSpPr/>
      </dsp:nvSpPr>
      <dsp:spPr>
        <a:xfrm>
          <a:off x="0" y="1191261"/>
          <a:ext cx="8229600" cy="1034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 err="1"/>
            <a:t>Сенсибілізація</a:t>
          </a:r>
          <a:r>
            <a:rPr lang="ru-RU" sz="2600" kern="1200" dirty="0"/>
            <a:t> при </a:t>
          </a:r>
          <a:r>
            <a:rPr lang="ru-RU" sz="2600" kern="1200" dirty="0" err="1"/>
            <a:t>контакті</a:t>
          </a:r>
          <a:r>
            <a:rPr lang="ru-RU" sz="2600" kern="1200" dirty="0"/>
            <a:t> з </a:t>
          </a:r>
          <a:r>
            <a:rPr lang="ru-RU" sz="2600" kern="1200" dirty="0" err="1"/>
            <a:t>алергенами</a:t>
          </a:r>
          <a:r>
            <a:rPr lang="ru-RU" sz="2600" kern="1200" dirty="0"/>
            <a:t> в </a:t>
          </a:r>
          <a:r>
            <a:rPr lang="ru-RU" sz="2600" kern="1200" dirty="0" err="1"/>
            <a:t>ранньому</a:t>
          </a:r>
          <a:r>
            <a:rPr lang="ru-RU" sz="2600" kern="1200" dirty="0"/>
            <a:t> </a:t>
          </a:r>
          <a:r>
            <a:rPr lang="ru-RU" sz="2600" kern="1200" dirty="0" err="1"/>
            <a:t>дитячому</a:t>
          </a:r>
          <a:r>
            <a:rPr lang="ru-RU" sz="2600" kern="1200" dirty="0"/>
            <a:t> </a:t>
          </a:r>
          <a:r>
            <a:rPr lang="ru-RU" sz="2600" kern="1200" dirty="0" err="1"/>
            <a:t>віці</a:t>
          </a:r>
          <a:r>
            <a:rPr lang="ru-RU" sz="2600" kern="1200" dirty="0"/>
            <a:t> (в тому </a:t>
          </a:r>
          <a:r>
            <a:rPr lang="ru-RU" sz="2600" kern="1200" dirty="0" err="1"/>
            <a:t>числі</a:t>
          </a:r>
          <a:r>
            <a:rPr lang="ru-RU" sz="2600" kern="1200" dirty="0"/>
            <a:t> </a:t>
          </a:r>
          <a:r>
            <a:rPr lang="ru-RU" sz="2600" kern="1200" dirty="0" err="1"/>
            <a:t>внутрішньоутробно</a:t>
          </a:r>
          <a:r>
            <a:rPr lang="ru-RU" sz="2600" kern="1200" dirty="0"/>
            <a:t>).</a:t>
          </a:r>
          <a:endParaRPr lang="ru-RU" sz="2600" kern="1200" dirty="0"/>
        </a:p>
      </dsp:txBody>
      <dsp:txXfrm>
        <a:off x="50489" y="1241750"/>
        <a:ext cx="8128622" cy="933302"/>
      </dsp:txXfrm>
    </dsp:sp>
    <dsp:sp modelId="{1358377B-C41F-4C62-A1CF-A4A4B2779726}">
      <dsp:nvSpPr>
        <dsp:cNvPr id="0" name=""/>
        <dsp:cNvSpPr/>
      </dsp:nvSpPr>
      <dsp:spPr>
        <a:xfrm>
          <a:off x="0" y="2300421"/>
          <a:ext cx="8229600" cy="1034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 err="1"/>
            <a:t>Вплив</a:t>
          </a:r>
          <a:r>
            <a:rPr lang="ru-RU" sz="2600" kern="1200" dirty="0"/>
            <a:t> </a:t>
          </a:r>
          <a:r>
            <a:rPr lang="ru-RU" sz="2600" kern="1200" dirty="0" err="1"/>
            <a:t>тютюнового</a:t>
          </a:r>
          <a:r>
            <a:rPr lang="ru-RU" sz="2600" kern="1200" dirty="0"/>
            <a:t> </a:t>
          </a:r>
          <a:r>
            <a:rPr lang="ru-RU" sz="2600" kern="1200" dirty="0" err="1"/>
            <a:t>диму</a:t>
          </a:r>
          <a:r>
            <a:rPr lang="ru-RU" sz="2600" kern="1200" dirty="0"/>
            <a:t>.</a:t>
          </a:r>
          <a:endParaRPr lang="ru-RU" sz="2600" kern="1200" dirty="0"/>
        </a:p>
      </dsp:txBody>
      <dsp:txXfrm>
        <a:off x="50489" y="2350910"/>
        <a:ext cx="8128622" cy="933302"/>
      </dsp:txXfrm>
    </dsp:sp>
    <dsp:sp modelId="{948DEC0C-DEA6-4316-8972-5A3ED7351A8D}">
      <dsp:nvSpPr>
        <dsp:cNvPr id="0" name=""/>
        <dsp:cNvSpPr/>
      </dsp:nvSpPr>
      <dsp:spPr>
        <a:xfrm>
          <a:off x="0" y="3409581"/>
          <a:ext cx="8229600" cy="1034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 err="1"/>
            <a:t>Вплив</a:t>
          </a:r>
          <a:r>
            <a:rPr lang="ru-RU" sz="2600" kern="1200" dirty="0"/>
            <a:t> </a:t>
          </a:r>
          <a:r>
            <a:rPr lang="ru-RU" sz="2600" kern="1200" dirty="0" err="1"/>
            <a:t>промислових</a:t>
          </a:r>
          <a:r>
            <a:rPr lang="ru-RU" sz="2600" kern="1200" dirty="0"/>
            <a:t> </a:t>
          </a:r>
          <a:r>
            <a:rPr lang="ru-RU" sz="2600" kern="1200" dirty="0" err="1"/>
            <a:t>відходів</a:t>
          </a:r>
          <a:r>
            <a:rPr lang="ru-RU" sz="2600" kern="1200" dirty="0"/>
            <a:t>, </a:t>
          </a:r>
          <a:r>
            <a:rPr lang="ru-RU" sz="2600" kern="1200" dirty="0" err="1"/>
            <a:t>що</a:t>
          </a:r>
          <a:r>
            <a:rPr lang="ru-RU" sz="2600" kern="1200" dirty="0"/>
            <a:t> </a:t>
          </a:r>
          <a:r>
            <a:rPr lang="ru-RU" sz="2600" kern="1200" dirty="0" err="1"/>
            <a:t>сприяють</a:t>
          </a:r>
          <a:r>
            <a:rPr lang="ru-RU" sz="2600" kern="1200" dirty="0"/>
            <a:t> </a:t>
          </a:r>
          <a:r>
            <a:rPr lang="ru-RU" sz="2600" kern="1200" dirty="0" err="1"/>
            <a:t>сенсибілізації</a:t>
          </a:r>
          <a:r>
            <a:rPr lang="ru-RU" sz="2600" kern="1200" dirty="0"/>
            <a:t>.</a:t>
          </a:r>
          <a:endParaRPr lang="ru-RU" sz="2600" kern="1200" dirty="0"/>
        </a:p>
      </dsp:txBody>
      <dsp:txXfrm>
        <a:off x="50489" y="3460070"/>
        <a:ext cx="8128622" cy="9333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2D7E3F-AB0B-4480-9EFC-FA18F3A0DDFB}">
      <dsp:nvSpPr>
        <dsp:cNvPr id="0" name=""/>
        <dsp:cNvSpPr/>
      </dsp:nvSpPr>
      <dsp:spPr>
        <a:xfrm>
          <a:off x="0" y="992"/>
          <a:ext cx="8229600" cy="11203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 err="1"/>
            <a:t>Споживання</a:t>
          </a:r>
          <a:r>
            <a:rPr lang="ru-RU" sz="2400" kern="1200" dirty="0"/>
            <a:t> в </a:t>
          </a:r>
          <a:r>
            <a:rPr lang="ru-RU" sz="2400" kern="1200" dirty="0" err="1"/>
            <a:t>харчовому</a:t>
          </a:r>
          <a:r>
            <a:rPr lang="ru-RU" sz="2400" kern="1200" dirty="0"/>
            <a:t> </a:t>
          </a:r>
          <a:r>
            <a:rPr lang="ru-RU" sz="2400" kern="1200" dirty="0" err="1"/>
            <a:t>раціоні</a:t>
          </a:r>
          <a:r>
            <a:rPr lang="ru-RU" sz="2400" kern="1200" dirty="0"/>
            <a:t> </a:t>
          </a:r>
          <a:r>
            <a:rPr lang="ru-RU" sz="2400" kern="1200" dirty="0" err="1"/>
            <a:t>великої</a:t>
          </a:r>
          <a:r>
            <a:rPr lang="ru-RU" sz="2400" kern="1200" dirty="0"/>
            <a:t> </a:t>
          </a:r>
          <a:r>
            <a:rPr lang="ru-RU" sz="2400" kern="1200" dirty="0" err="1"/>
            <a:t>кількості</a:t>
          </a:r>
          <a:r>
            <a:rPr lang="ru-RU" sz="2400" kern="1200" dirty="0"/>
            <a:t> </a:t>
          </a:r>
          <a:r>
            <a:rPr lang="ru-RU" sz="2400" kern="1200" dirty="0" err="1"/>
            <a:t>солодкого</a:t>
          </a:r>
          <a:r>
            <a:rPr lang="ru-RU" sz="2400" kern="1200" dirty="0"/>
            <a:t> – </a:t>
          </a:r>
          <a:r>
            <a:rPr lang="ru-RU" sz="2400" kern="1200" dirty="0" err="1"/>
            <a:t>посилюється</a:t>
          </a:r>
          <a:r>
            <a:rPr lang="ru-RU" sz="2400" kern="1200" dirty="0"/>
            <a:t> </a:t>
          </a:r>
          <a:r>
            <a:rPr lang="ru-RU" sz="2400" kern="1200" dirty="0" err="1"/>
            <a:t>вираженість</a:t>
          </a:r>
          <a:r>
            <a:rPr lang="ru-RU" sz="2400" kern="1200" dirty="0"/>
            <a:t> </a:t>
          </a:r>
          <a:r>
            <a:rPr lang="ru-RU" sz="2400" kern="1200" dirty="0" err="1"/>
            <a:t>прояву</a:t>
          </a:r>
          <a:r>
            <a:rPr lang="ru-RU" sz="2400" kern="1200" dirty="0"/>
            <a:t> </a:t>
          </a:r>
          <a:r>
            <a:rPr lang="ru-RU" sz="2400" kern="1200" dirty="0" err="1"/>
            <a:t>алергічних</a:t>
          </a:r>
          <a:r>
            <a:rPr lang="ru-RU" sz="2400" kern="1200" dirty="0"/>
            <a:t> </a:t>
          </a:r>
          <a:r>
            <a:rPr lang="ru-RU" sz="2400" kern="1200" dirty="0" err="1"/>
            <a:t>реакцій</a:t>
          </a:r>
          <a:r>
            <a:rPr lang="ru-RU" sz="2400" kern="1200" dirty="0"/>
            <a:t>.</a:t>
          </a:r>
          <a:endParaRPr lang="ru-RU" sz="2400" kern="1200" dirty="0"/>
        </a:p>
      </dsp:txBody>
      <dsp:txXfrm>
        <a:off x="54692" y="55684"/>
        <a:ext cx="8120216" cy="1010989"/>
      </dsp:txXfrm>
    </dsp:sp>
    <dsp:sp modelId="{9A14D46F-64C3-4282-A518-28A505E1AD9E}">
      <dsp:nvSpPr>
        <dsp:cNvPr id="0" name=""/>
        <dsp:cNvSpPr/>
      </dsp:nvSpPr>
      <dsp:spPr>
        <a:xfrm>
          <a:off x="0" y="1135527"/>
          <a:ext cx="8229600" cy="11203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 err="1"/>
            <a:t>Емоційний</a:t>
          </a:r>
          <a:r>
            <a:rPr lang="ru-RU" sz="2400" kern="1200" dirty="0"/>
            <a:t> </a:t>
          </a:r>
          <a:r>
            <a:rPr lang="ru-RU" sz="2400" kern="1200" dirty="0" err="1"/>
            <a:t>стрес</a:t>
          </a:r>
          <a:r>
            <a:rPr lang="ru-RU" sz="2400" kern="1200" dirty="0"/>
            <a:t>.</a:t>
          </a:r>
        </a:p>
      </dsp:txBody>
      <dsp:txXfrm>
        <a:off x="54692" y="1190219"/>
        <a:ext cx="8120216" cy="1010989"/>
      </dsp:txXfrm>
    </dsp:sp>
    <dsp:sp modelId="{1914EA85-B32D-4455-80D9-14925DE5F85A}">
      <dsp:nvSpPr>
        <dsp:cNvPr id="0" name=""/>
        <dsp:cNvSpPr/>
      </dsp:nvSpPr>
      <dsp:spPr>
        <a:xfrm>
          <a:off x="0" y="2270061"/>
          <a:ext cx="8229600" cy="11203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 err="1"/>
            <a:t>Періоди</a:t>
          </a:r>
          <a:r>
            <a:rPr lang="ru-RU" sz="2400" kern="1200" dirty="0"/>
            <a:t> </a:t>
          </a:r>
          <a:r>
            <a:rPr lang="ru-RU" sz="2400" kern="1200" dirty="0" err="1"/>
            <a:t>гормональної</a:t>
          </a:r>
          <a:r>
            <a:rPr lang="ru-RU" sz="2400" kern="1200" dirty="0"/>
            <a:t> </a:t>
          </a:r>
          <a:r>
            <a:rPr lang="ru-RU" sz="2400" kern="1200" dirty="0" err="1"/>
            <a:t>перебудови</a:t>
          </a:r>
          <a:r>
            <a:rPr lang="ru-RU" sz="2400" kern="1200" dirty="0"/>
            <a:t> </a:t>
          </a:r>
          <a:r>
            <a:rPr lang="ru-RU" sz="2400" kern="1200" dirty="0" err="1"/>
            <a:t>організму</a:t>
          </a:r>
          <a:r>
            <a:rPr lang="ru-RU" sz="2400" kern="1200" dirty="0"/>
            <a:t> – </a:t>
          </a:r>
          <a:r>
            <a:rPr lang="ru-RU" sz="2400" kern="1200" dirty="0" err="1"/>
            <a:t>період</a:t>
          </a:r>
          <a:r>
            <a:rPr lang="ru-RU" sz="2400" kern="1200" dirty="0"/>
            <a:t> </a:t>
          </a:r>
          <a:r>
            <a:rPr lang="ru-RU" sz="2400" kern="1200" dirty="0" err="1"/>
            <a:t>статевого</a:t>
          </a:r>
          <a:r>
            <a:rPr lang="ru-RU" sz="2400" kern="1200" dirty="0"/>
            <a:t> </a:t>
          </a:r>
          <a:r>
            <a:rPr lang="ru-RU" sz="2400" kern="1200" dirty="0" err="1"/>
            <a:t>дозрівання</a:t>
          </a:r>
          <a:r>
            <a:rPr lang="ru-RU" sz="2400" kern="1200" dirty="0"/>
            <a:t>, </a:t>
          </a:r>
          <a:r>
            <a:rPr lang="ru-RU" sz="2400" kern="1200" dirty="0" err="1"/>
            <a:t>вагітність</a:t>
          </a:r>
          <a:r>
            <a:rPr lang="ru-RU" sz="2400" kern="1200" dirty="0"/>
            <a:t>, </a:t>
          </a:r>
          <a:r>
            <a:rPr lang="ru-RU" sz="2400" kern="1200" dirty="0" err="1"/>
            <a:t>клімакс</a:t>
          </a:r>
          <a:r>
            <a:rPr lang="ru-RU" sz="2400" kern="1200" dirty="0"/>
            <a:t>, </a:t>
          </a:r>
          <a:r>
            <a:rPr lang="ru-RU" sz="2400" kern="1200" dirty="0" err="1"/>
            <a:t>менструальний</a:t>
          </a:r>
          <a:r>
            <a:rPr lang="ru-RU" sz="2400" kern="1200" dirty="0"/>
            <a:t> </a:t>
          </a:r>
          <a:r>
            <a:rPr lang="ru-RU" sz="2400" kern="1200" dirty="0" err="1"/>
            <a:t>період</a:t>
          </a:r>
          <a:r>
            <a:rPr lang="ru-RU" sz="2400" kern="1200" dirty="0"/>
            <a:t>.</a:t>
          </a:r>
          <a:endParaRPr lang="ru-RU" sz="2400" kern="1200" dirty="0"/>
        </a:p>
      </dsp:txBody>
      <dsp:txXfrm>
        <a:off x="54692" y="2324753"/>
        <a:ext cx="8120216" cy="1010989"/>
      </dsp:txXfrm>
    </dsp:sp>
    <dsp:sp modelId="{8308CA23-7ED1-4DED-9E59-FA96A4E85BEA}">
      <dsp:nvSpPr>
        <dsp:cNvPr id="0" name=""/>
        <dsp:cNvSpPr/>
      </dsp:nvSpPr>
      <dsp:spPr>
        <a:xfrm>
          <a:off x="0" y="3404596"/>
          <a:ext cx="8229600" cy="11203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 err="1"/>
            <a:t>Вплив</a:t>
          </a:r>
          <a:r>
            <a:rPr lang="ru-RU" sz="2400" kern="1200" dirty="0"/>
            <a:t> </a:t>
          </a:r>
          <a:r>
            <a:rPr lang="ru-RU" sz="2400" kern="1200" dirty="0" err="1"/>
            <a:t>сонячної</a:t>
          </a:r>
          <a:r>
            <a:rPr lang="ru-RU" sz="2400" kern="1200" dirty="0"/>
            <a:t> </a:t>
          </a:r>
          <a:r>
            <a:rPr lang="ru-RU" sz="2400" kern="1200" dirty="0" err="1"/>
            <a:t>радіації</a:t>
          </a:r>
          <a:r>
            <a:rPr lang="ru-RU" sz="2400" kern="1200" dirty="0"/>
            <a:t>.</a:t>
          </a:r>
          <a:endParaRPr lang="ru-RU" sz="2400" kern="1200" dirty="0"/>
        </a:p>
      </dsp:txBody>
      <dsp:txXfrm>
        <a:off x="54692" y="3459288"/>
        <a:ext cx="8120216" cy="10109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6624C0-DD21-4B60-8F2C-751EBB58E4DE}">
      <dsp:nvSpPr>
        <dsp:cNvPr id="0" name=""/>
        <dsp:cNvSpPr/>
      </dsp:nvSpPr>
      <dsp:spPr>
        <a:xfrm>
          <a:off x="0" y="1049061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4AA94E-F875-4814-A938-1367A8C5AAF7}">
      <dsp:nvSpPr>
        <dsp:cNvPr id="0" name=""/>
        <dsp:cNvSpPr/>
      </dsp:nvSpPr>
      <dsp:spPr>
        <a:xfrm>
          <a:off x="411480" y="694821"/>
          <a:ext cx="5760720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 err="1">
              <a:solidFill>
                <a:schemeClr val="tx1"/>
              </a:solidFill>
            </a:rPr>
            <a:t>антигістамінні</a:t>
          </a:r>
          <a:r>
            <a:rPr lang="ru-RU" sz="2400" kern="1200" dirty="0">
              <a:solidFill>
                <a:schemeClr val="tx1"/>
              </a:solidFill>
            </a:rPr>
            <a:t> </a:t>
          </a:r>
          <a:r>
            <a:rPr lang="ru-RU" sz="2400" kern="1200" dirty="0" err="1">
              <a:solidFill>
                <a:schemeClr val="tx1"/>
              </a:solidFill>
            </a:rPr>
            <a:t>засоби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446065" y="729406"/>
        <a:ext cx="5691550" cy="639310"/>
      </dsp:txXfrm>
    </dsp:sp>
    <dsp:sp modelId="{BDDAE7BC-FAB1-44DC-9278-BBA667541CC4}">
      <dsp:nvSpPr>
        <dsp:cNvPr id="0" name=""/>
        <dsp:cNvSpPr/>
      </dsp:nvSpPr>
      <dsp:spPr>
        <a:xfrm>
          <a:off x="0" y="2137701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008326-80B1-4C99-9CAA-6C675EF2954D}">
      <dsp:nvSpPr>
        <dsp:cNvPr id="0" name=""/>
        <dsp:cNvSpPr/>
      </dsp:nvSpPr>
      <dsp:spPr>
        <a:xfrm>
          <a:off x="411480" y="1783461"/>
          <a:ext cx="5760720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 err="1">
              <a:solidFill>
                <a:schemeClr val="tx1"/>
              </a:solidFill>
            </a:rPr>
            <a:t>стабілізатори</a:t>
          </a:r>
          <a:r>
            <a:rPr lang="ru-RU" sz="2400" kern="1200" dirty="0">
              <a:solidFill>
                <a:schemeClr val="tx1"/>
              </a:solidFill>
            </a:rPr>
            <a:t> мембран </a:t>
          </a:r>
          <a:r>
            <a:rPr lang="ru-RU" sz="2400" kern="1200" dirty="0" err="1">
              <a:solidFill>
                <a:schemeClr val="tx1"/>
              </a:solidFill>
            </a:rPr>
            <a:t>опасистих</a:t>
          </a:r>
          <a:r>
            <a:rPr lang="ru-RU" sz="2400" kern="1200" dirty="0">
              <a:solidFill>
                <a:schemeClr val="tx1"/>
              </a:solidFill>
            </a:rPr>
            <a:t> </a:t>
          </a:r>
          <a:r>
            <a:rPr lang="ru-RU" sz="2400" kern="1200" dirty="0" err="1">
              <a:solidFill>
                <a:schemeClr val="tx1"/>
              </a:solidFill>
            </a:rPr>
            <a:t>клітин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446065" y="1818046"/>
        <a:ext cx="5691550" cy="639310"/>
      </dsp:txXfrm>
    </dsp:sp>
    <dsp:sp modelId="{8D138B24-A646-4B94-BBD8-7D7EC0788ED1}">
      <dsp:nvSpPr>
        <dsp:cNvPr id="0" name=""/>
        <dsp:cNvSpPr/>
      </dsp:nvSpPr>
      <dsp:spPr>
        <a:xfrm>
          <a:off x="0" y="3226341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D51530-7E83-4924-8FF7-F5E18CAB438E}">
      <dsp:nvSpPr>
        <dsp:cNvPr id="0" name=""/>
        <dsp:cNvSpPr/>
      </dsp:nvSpPr>
      <dsp:spPr>
        <a:xfrm>
          <a:off x="411480" y="2872101"/>
          <a:ext cx="5760720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 err="1">
              <a:solidFill>
                <a:schemeClr val="tx1"/>
              </a:solidFill>
            </a:rPr>
            <a:t>глюкокортикостероїди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446065" y="2906686"/>
        <a:ext cx="5691550" cy="6393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5E3805-E9B8-4FD6-B033-EBB81F39B048}">
      <dsp:nvSpPr>
        <dsp:cNvPr id="0" name=""/>
        <dsp:cNvSpPr/>
      </dsp:nvSpPr>
      <dsp:spPr>
        <a:xfrm>
          <a:off x="0" y="48663"/>
          <a:ext cx="9144000" cy="7184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 err="1">
              <a:solidFill>
                <a:schemeClr val="tx1"/>
              </a:solidFill>
            </a:rPr>
            <a:t>Виражена</a:t>
          </a:r>
          <a:r>
            <a:rPr lang="ru-RU" sz="2800" kern="1200" dirty="0">
              <a:solidFill>
                <a:schemeClr val="tx1"/>
              </a:solidFill>
            </a:rPr>
            <a:t> </a:t>
          </a:r>
          <a:r>
            <a:rPr lang="ru-RU" sz="2800" kern="1200" dirty="0" err="1">
              <a:solidFill>
                <a:schemeClr val="tx1"/>
              </a:solidFill>
            </a:rPr>
            <a:t>седативна</a:t>
          </a:r>
          <a:r>
            <a:rPr lang="ru-RU" sz="2800" kern="1200" dirty="0">
              <a:solidFill>
                <a:schemeClr val="tx1"/>
              </a:solidFill>
            </a:rPr>
            <a:t> і </a:t>
          </a:r>
          <a:r>
            <a:rPr lang="ru-RU" sz="2800" kern="1200" dirty="0" err="1">
              <a:solidFill>
                <a:schemeClr val="tx1"/>
              </a:solidFill>
            </a:rPr>
            <a:t>снодійна</a:t>
          </a:r>
          <a:r>
            <a:rPr lang="ru-RU" sz="2800" kern="1200" dirty="0">
              <a:solidFill>
                <a:schemeClr val="tx1"/>
              </a:solidFill>
            </a:rPr>
            <a:t> </a:t>
          </a:r>
          <a:r>
            <a:rPr lang="ru-RU" sz="2800" kern="1200" dirty="0" err="1">
              <a:solidFill>
                <a:schemeClr val="tx1"/>
              </a:solidFill>
            </a:rPr>
            <a:t>дія</a:t>
          </a:r>
          <a:r>
            <a:rPr lang="ru-RU" sz="2800" kern="1200" dirty="0">
              <a:solidFill>
                <a:schemeClr val="tx1"/>
              </a:solidFill>
            </a:rPr>
            <a:t>.</a:t>
          </a:r>
        </a:p>
      </dsp:txBody>
      <dsp:txXfrm>
        <a:off x="35072" y="83735"/>
        <a:ext cx="9073856" cy="648315"/>
      </dsp:txXfrm>
    </dsp:sp>
    <dsp:sp modelId="{2BAF2107-D709-4DAC-958F-73331B970613}">
      <dsp:nvSpPr>
        <dsp:cNvPr id="0" name=""/>
        <dsp:cNvSpPr/>
      </dsp:nvSpPr>
      <dsp:spPr>
        <a:xfrm>
          <a:off x="0" y="847763"/>
          <a:ext cx="9144000" cy="11123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</a:rPr>
            <a:t>Негативна </a:t>
          </a:r>
          <a:r>
            <a:rPr lang="ru-RU" sz="2800" kern="1200" dirty="0" err="1">
              <a:solidFill>
                <a:schemeClr val="tx1"/>
              </a:solidFill>
            </a:rPr>
            <a:t>дія</a:t>
          </a:r>
          <a:r>
            <a:rPr lang="ru-RU" sz="2800" kern="1200" dirty="0">
              <a:solidFill>
                <a:schemeClr val="tx1"/>
              </a:solidFill>
            </a:rPr>
            <a:t> на ЦНС - </a:t>
          </a:r>
          <a:r>
            <a:rPr lang="ru-RU" sz="2800" kern="1200" dirty="0" err="1">
              <a:solidFill>
                <a:schemeClr val="tx1"/>
              </a:solidFill>
            </a:rPr>
            <a:t>порушення</a:t>
          </a:r>
          <a:r>
            <a:rPr lang="ru-RU" sz="2800" kern="1200" dirty="0">
              <a:solidFill>
                <a:schemeClr val="tx1"/>
              </a:solidFill>
            </a:rPr>
            <a:t> </a:t>
          </a:r>
          <a:r>
            <a:rPr lang="ru-RU" sz="2800" kern="1200" dirty="0" err="1">
              <a:solidFill>
                <a:schemeClr val="tx1"/>
              </a:solidFill>
            </a:rPr>
            <a:t>координації</a:t>
          </a:r>
          <a:r>
            <a:rPr lang="ru-RU" sz="2800" kern="1200" dirty="0">
              <a:solidFill>
                <a:schemeClr val="tx1"/>
              </a:solidFill>
            </a:rPr>
            <a:t>, </a:t>
          </a:r>
          <a:r>
            <a:rPr lang="ru-RU" sz="2800" kern="1200" dirty="0" err="1">
              <a:solidFill>
                <a:schemeClr val="tx1"/>
              </a:solidFill>
            </a:rPr>
            <a:t>запаморочення</a:t>
          </a:r>
          <a:r>
            <a:rPr lang="ru-RU" sz="2800" kern="1200" dirty="0">
              <a:solidFill>
                <a:schemeClr val="tx1"/>
              </a:solidFill>
            </a:rPr>
            <a:t>, </a:t>
          </a:r>
          <a:r>
            <a:rPr lang="ru-RU" sz="2800" kern="1200" dirty="0" err="1">
              <a:solidFill>
                <a:schemeClr val="tx1"/>
              </a:solidFill>
            </a:rPr>
            <a:t>зниження</a:t>
          </a:r>
          <a:r>
            <a:rPr lang="ru-RU" sz="2800" kern="1200" dirty="0">
              <a:solidFill>
                <a:schemeClr val="tx1"/>
              </a:solidFill>
            </a:rPr>
            <a:t> </a:t>
          </a:r>
          <a:r>
            <a:rPr lang="ru-RU" sz="2800" kern="1200" dirty="0" err="1">
              <a:solidFill>
                <a:schemeClr val="tx1"/>
              </a:solidFill>
            </a:rPr>
            <a:t>концентрації</a:t>
          </a:r>
          <a:r>
            <a:rPr lang="ru-RU" sz="2800" kern="1200" dirty="0">
              <a:solidFill>
                <a:schemeClr val="tx1"/>
              </a:solidFill>
            </a:rPr>
            <a:t> та </a:t>
          </a:r>
          <a:r>
            <a:rPr lang="ru-RU" sz="2800" kern="1200" dirty="0" err="1">
              <a:solidFill>
                <a:schemeClr val="tx1"/>
              </a:solidFill>
            </a:rPr>
            <a:t>уваги</a:t>
          </a:r>
          <a:r>
            <a:rPr lang="ru-RU" sz="2800" kern="1200" dirty="0">
              <a:solidFill>
                <a:schemeClr val="tx1"/>
              </a:solidFill>
            </a:rPr>
            <a:t>.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54298" y="902061"/>
        <a:ext cx="9035404" cy="1003708"/>
      </dsp:txXfrm>
    </dsp:sp>
    <dsp:sp modelId="{9DD550D3-38FA-4CA7-98C5-7D5F2B9D8374}">
      <dsp:nvSpPr>
        <dsp:cNvPr id="0" name=""/>
        <dsp:cNvSpPr/>
      </dsp:nvSpPr>
      <dsp:spPr>
        <a:xfrm>
          <a:off x="0" y="2040707"/>
          <a:ext cx="9144000" cy="11123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</a:rPr>
            <a:t>М-</a:t>
          </a:r>
          <a:r>
            <a:rPr lang="ru-RU" sz="2800" kern="1200" dirty="0" err="1">
              <a:solidFill>
                <a:schemeClr val="tx1"/>
              </a:solidFill>
            </a:rPr>
            <a:t>холінолітична</a:t>
          </a:r>
          <a:r>
            <a:rPr lang="ru-RU" sz="2800" kern="1200" dirty="0">
              <a:solidFill>
                <a:schemeClr val="tx1"/>
              </a:solidFill>
            </a:rPr>
            <a:t> (</a:t>
          </a:r>
          <a:r>
            <a:rPr lang="ru-RU" sz="2800" kern="1200" dirty="0" err="1">
              <a:solidFill>
                <a:schemeClr val="tx1"/>
              </a:solidFill>
            </a:rPr>
            <a:t>атропіноподібна</a:t>
          </a:r>
          <a:r>
            <a:rPr lang="ru-RU" sz="2800" kern="1200" dirty="0">
              <a:solidFill>
                <a:schemeClr val="tx1"/>
              </a:solidFill>
            </a:rPr>
            <a:t>) </a:t>
          </a:r>
          <a:r>
            <a:rPr lang="ru-RU" sz="2800" kern="1200" dirty="0" err="1">
              <a:solidFill>
                <a:schemeClr val="tx1"/>
              </a:solidFill>
            </a:rPr>
            <a:t>дія</a:t>
          </a:r>
          <a:r>
            <a:rPr lang="ru-RU" sz="2800" kern="1200" dirty="0">
              <a:solidFill>
                <a:schemeClr val="tx1"/>
              </a:solidFill>
            </a:rPr>
            <a:t> - </a:t>
          </a:r>
          <a:r>
            <a:rPr lang="ru-RU" sz="2800" kern="1200" dirty="0" err="1">
              <a:solidFill>
                <a:schemeClr val="tx1"/>
              </a:solidFill>
            </a:rPr>
            <a:t>сухість</a:t>
          </a:r>
          <a:r>
            <a:rPr lang="ru-RU" sz="2800" kern="1200" dirty="0">
              <a:solidFill>
                <a:schemeClr val="tx1"/>
              </a:solidFill>
            </a:rPr>
            <a:t> у </a:t>
          </a:r>
          <a:r>
            <a:rPr lang="ru-RU" sz="2800" kern="1200" dirty="0" err="1">
              <a:solidFill>
                <a:schemeClr val="tx1"/>
              </a:solidFill>
            </a:rPr>
            <a:t>роті</a:t>
          </a:r>
          <a:r>
            <a:rPr lang="ru-RU" sz="2800" kern="1200" dirty="0">
              <a:solidFill>
                <a:schemeClr val="tx1"/>
              </a:solidFill>
            </a:rPr>
            <a:t>, </a:t>
          </a:r>
          <a:r>
            <a:rPr lang="ru-RU" sz="2800" kern="1200" dirty="0" err="1">
              <a:solidFill>
                <a:schemeClr val="tx1"/>
              </a:solidFill>
            </a:rPr>
            <a:t>нудота</a:t>
          </a:r>
          <a:r>
            <a:rPr lang="ru-RU" sz="2800" kern="1200" dirty="0">
              <a:solidFill>
                <a:schemeClr val="tx1"/>
              </a:solidFill>
            </a:rPr>
            <a:t>, </a:t>
          </a:r>
          <a:r>
            <a:rPr lang="ru-RU" sz="2800" kern="1200" dirty="0" err="1">
              <a:solidFill>
                <a:schemeClr val="tx1"/>
              </a:solidFill>
            </a:rPr>
            <a:t>блювота</a:t>
          </a:r>
          <a:r>
            <a:rPr lang="ru-RU" sz="2800" kern="1200" dirty="0">
              <a:solidFill>
                <a:schemeClr val="tx1"/>
              </a:solidFill>
            </a:rPr>
            <a:t>, </a:t>
          </a:r>
          <a:r>
            <a:rPr lang="ru-RU" sz="2800" kern="1200" dirty="0" err="1">
              <a:solidFill>
                <a:schemeClr val="tx1"/>
              </a:solidFill>
            </a:rPr>
            <a:t>діарея</a:t>
          </a:r>
          <a:r>
            <a:rPr lang="ru-RU" sz="2800" kern="1200" dirty="0">
              <a:solidFill>
                <a:schemeClr val="tx1"/>
              </a:solidFill>
            </a:rPr>
            <a:t> </a:t>
          </a:r>
          <a:r>
            <a:rPr lang="ru-RU" sz="2800" kern="1200" dirty="0" err="1">
              <a:solidFill>
                <a:schemeClr val="tx1"/>
              </a:solidFill>
            </a:rPr>
            <a:t>або</a:t>
          </a:r>
          <a:r>
            <a:rPr lang="ru-RU" sz="2800" kern="1200" dirty="0">
              <a:solidFill>
                <a:schemeClr val="tx1"/>
              </a:solidFill>
            </a:rPr>
            <a:t> запор, </a:t>
          </a:r>
          <a:r>
            <a:rPr lang="ru-RU" sz="2800" kern="1200" dirty="0" err="1">
              <a:solidFill>
                <a:schemeClr val="tx1"/>
              </a:solidFill>
            </a:rPr>
            <a:t>тахікардія</a:t>
          </a:r>
          <a:r>
            <a:rPr lang="ru-RU" sz="2800" kern="1200" dirty="0">
              <a:solidFill>
                <a:schemeClr val="tx1"/>
              </a:solidFill>
            </a:rPr>
            <a:t> та </a:t>
          </a:r>
          <a:r>
            <a:rPr lang="ru-RU" sz="2800" kern="1200" dirty="0" err="1">
              <a:solidFill>
                <a:schemeClr val="tx1"/>
              </a:solidFill>
            </a:rPr>
            <a:t>ін</a:t>
          </a:r>
          <a:r>
            <a:rPr lang="ru-RU" sz="2800" kern="1200" dirty="0">
              <a:solidFill>
                <a:schemeClr val="tx1"/>
              </a:solidFill>
            </a:rPr>
            <a:t>.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54298" y="2095005"/>
        <a:ext cx="9035404" cy="1003708"/>
      </dsp:txXfrm>
    </dsp:sp>
    <dsp:sp modelId="{8DE9A5D4-9FB6-4D14-A4C4-ABA2CE9018D1}">
      <dsp:nvSpPr>
        <dsp:cNvPr id="0" name=""/>
        <dsp:cNvSpPr/>
      </dsp:nvSpPr>
      <dsp:spPr>
        <a:xfrm>
          <a:off x="0" y="3233652"/>
          <a:ext cx="9144000" cy="7825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 err="1">
              <a:solidFill>
                <a:schemeClr val="tx1"/>
              </a:solidFill>
            </a:rPr>
            <a:t>Швидкий</a:t>
          </a:r>
          <a:r>
            <a:rPr lang="ru-RU" sz="2800" kern="1200" dirty="0">
              <a:solidFill>
                <a:schemeClr val="tx1"/>
              </a:solidFill>
            </a:rPr>
            <a:t> </a:t>
          </a:r>
          <a:r>
            <a:rPr lang="ru-RU" sz="2800" kern="1200" dirty="0" err="1">
              <a:solidFill>
                <a:schemeClr val="tx1"/>
              </a:solidFill>
            </a:rPr>
            <a:t>розвиток</a:t>
          </a:r>
          <a:r>
            <a:rPr lang="ru-RU" sz="2800" kern="1200" dirty="0">
              <a:solidFill>
                <a:schemeClr val="tx1"/>
              </a:solidFill>
            </a:rPr>
            <a:t> </a:t>
          </a:r>
          <a:r>
            <a:rPr lang="ru-RU" sz="2800" kern="1200" dirty="0" err="1">
              <a:solidFill>
                <a:schemeClr val="tx1"/>
              </a:solidFill>
            </a:rPr>
            <a:t>звикання</a:t>
          </a:r>
          <a:r>
            <a:rPr lang="ru-RU" sz="2800" kern="1200" dirty="0">
              <a:solidFill>
                <a:schemeClr val="tx1"/>
              </a:solidFill>
            </a:rPr>
            <a:t> до препарату (</a:t>
          </a:r>
          <a:r>
            <a:rPr lang="ru-RU" sz="2800" kern="1200" dirty="0" err="1">
              <a:solidFill>
                <a:schemeClr val="tx1"/>
              </a:solidFill>
            </a:rPr>
            <a:t>тахіфілаксія</a:t>
          </a:r>
          <a:r>
            <a:rPr lang="ru-RU" sz="2800" kern="1200" dirty="0">
              <a:solidFill>
                <a:schemeClr val="tx1"/>
              </a:solidFill>
            </a:rPr>
            <a:t>).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38200" y="3271852"/>
        <a:ext cx="9067600" cy="706139"/>
      </dsp:txXfrm>
    </dsp:sp>
    <dsp:sp modelId="{C301427F-B3BD-4311-9B89-EE272DC9F625}">
      <dsp:nvSpPr>
        <dsp:cNvPr id="0" name=""/>
        <dsp:cNvSpPr/>
      </dsp:nvSpPr>
      <dsp:spPr>
        <a:xfrm>
          <a:off x="0" y="4096831"/>
          <a:ext cx="9144000" cy="11123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 err="1">
              <a:solidFill>
                <a:schemeClr val="tx1"/>
              </a:solidFill>
            </a:rPr>
            <a:t>Короткочасність</a:t>
          </a:r>
          <a:r>
            <a:rPr lang="ru-RU" sz="2800" kern="1200" dirty="0">
              <a:solidFill>
                <a:schemeClr val="tx1"/>
              </a:solidFill>
            </a:rPr>
            <a:t> </a:t>
          </a:r>
          <a:r>
            <a:rPr lang="ru-RU" sz="2800" kern="1200" dirty="0" err="1">
              <a:solidFill>
                <a:schemeClr val="tx1"/>
              </a:solidFill>
            </a:rPr>
            <a:t>дії</a:t>
          </a:r>
          <a:r>
            <a:rPr lang="ru-RU" sz="2800" kern="1200" dirty="0">
              <a:solidFill>
                <a:schemeClr val="tx1"/>
              </a:solidFill>
            </a:rPr>
            <a:t> і </a:t>
          </a:r>
          <a:r>
            <a:rPr lang="ru-RU" sz="2800" kern="1200" dirty="0" err="1">
              <a:solidFill>
                <a:schemeClr val="tx1"/>
              </a:solidFill>
            </a:rPr>
            <a:t>багаторазовість</a:t>
          </a:r>
          <a:r>
            <a:rPr lang="ru-RU" sz="2800" kern="1200" dirty="0">
              <a:solidFill>
                <a:schemeClr val="tx1"/>
              </a:solidFill>
            </a:rPr>
            <a:t> </a:t>
          </a:r>
          <a:r>
            <a:rPr lang="ru-RU" sz="2800" kern="1200" dirty="0" err="1">
              <a:solidFill>
                <a:schemeClr val="tx1"/>
              </a:solidFill>
            </a:rPr>
            <a:t>застосування</a:t>
          </a:r>
          <a:r>
            <a:rPr lang="ru-RU" sz="2800" kern="1200" dirty="0">
              <a:solidFill>
                <a:schemeClr val="tx1"/>
              </a:solidFill>
            </a:rPr>
            <a:t> </a:t>
          </a:r>
          <a:r>
            <a:rPr lang="ru-RU" sz="2800" kern="1200" dirty="0" err="1">
              <a:solidFill>
                <a:schemeClr val="tx1"/>
              </a:solidFill>
            </a:rPr>
            <a:t>протягом</a:t>
          </a:r>
          <a:r>
            <a:rPr lang="ru-RU" sz="2800" kern="1200" dirty="0">
              <a:solidFill>
                <a:schemeClr val="tx1"/>
              </a:solidFill>
            </a:rPr>
            <a:t> </a:t>
          </a:r>
          <a:r>
            <a:rPr lang="ru-RU" sz="2800" kern="1200" dirty="0" err="1">
              <a:solidFill>
                <a:schemeClr val="tx1"/>
              </a:solidFill>
            </a:rPr>
            <a:t>доби</a:t>
          </a:r>
          <a:r>
            <a:rPr lang="ru-RU" sz="2800" kern="1200" dirty="0">
              <a:solidFill>
                <a:schemeClr val="tx1"/>
              </a:solidFill>
            </a:rPr>
            <a:t>.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54298" y="4151129"/>
        <a:ext cx="9035404" cy="100370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61E577-2C6E-46A5-BB7B-6D3E80DDEBD0}">
      <dsp:nvSpPr>
        <dsp:cNvPr id="0" name=""/>
        <dsp:cNvSpPr/>
      </dsp:nvSpPr>
      <dsp:spPr>
        <a:xfrm>
          <a:off x="0" y="634"/>
          <a:ext cx="9144000" cy="571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 err="1">
              <a:solidFill>
                <a:schemeClr val="tx1"/>
              </a:solidFill>
            </a:rPr>
            <a:t>Мають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дуже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високу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специфічність</a:t>
          </a:r>
          <a:r>
            <a:rPr lang="ru-RU" sz="1800" kern="1200" dirty="0">
              <a:solidFill>
                <a:schemeClr val="tx1"/>
              </a:solidFill>
            </a:rPr>
            <a:t> і </a:t>
          </a:r>
          <a:r>
            <a:rPr lang="ru-RU" sz="1800" kern="1200" dirty="0" err="1">
              <a:solidFill>
                <a:schemeClr val="tx1"/>
              </a:solidFill>
            </a:rPr>
            <a:t>спорідненість</a:t>
          </a:r>
          <a:r>
            <a:rPr lang="ru-RU" sz="1800" kern="1200" dirty="0">
              <a:solidFill>
                <a:schemeClr val="tx1"/>
              </a:solidFill>
            </a:rPr>
            <a:t> до Н1-гістамінових </a:t>
          </a:r>
          <a:r>
            <a:rPr lang="ru-RU" sz="1800" kern="1200" dirty="0" err="1">
              <a:solidFill>
                <a:schemeClr val="tx1"/>
              </a:solidFill>
            </a:rPr>
            <a:t>рецепторів</a:t>
          </a:r>
          <a:r>
            <a:rPr lang="ru-RU" sz="1800" kern="1200" dirty="0">
              <a:solidFill>
                <a:schemeClr val="tx1"/>
              </a:solidFill>
            </a:rPr>
            <a:t>.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7898" y="28532"/>
        <a:ext cx="9088204" cy="515688"/>
      </dsp:txXfrm>
    </dsp:sp>
    <dsp:sp modelId="{0F50CE4A-5316-4619-8F37-CF0D0A3C7D99}">
      <dsp:nvSpPr>
        <dsp:cNvPr id="0" name=""/>
        <dsp:cNvSpPr/>
      </dsp:nvSpPr>
      <dsp:spPr>
        <a:xfrm>
          <a:off x="0" y="586265"/>
          <a:ext cx="9144000" cy="571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</a:rPr>
            <a:t>Не </a:t>
          </a:r>
          <a:r>
            <a:rPr lang="ru-RU" sz="1800" kern="1200" dirty="0" err="1">
              <a:solidFill>
                <a:schemeClr val="tx1"/>
              </a:solidFill>
            </a:rPr>
            <a:t>мають</a:t>
          </a:r>
          <a:r>
            <a:rPr lang="ru-RU" sz="1800" kern="1200" dirty="0">
              <a:solidFill>
                <a:schemeClr val="tx1"/>
              </a:solidFill>
            </a:rPr>
            <a:t> М-</a:t>
          </a:r>
          <a:r>
            <a:rPr lang="ru-RU" sz="1800" kern="1200" dirty="0" err="1">
              <a:solidFill>
                <a:schemeClr val="tx1"/>
              </a:solidFill>
            </a:rPr>
            <a:t>холінолітичної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дії</a:t>
          </a:r>
          <a:r>
            <a:rPr lang="ru-RU" sz="1800" kern="1200" dirty="0">
              <a:solidFill>
                <a:schemeClr val="tx1"/>
              </a:solidFill>
            </a:rPr>
            <a:t>.</a:t>
          </a:r>
        </a:p>
      </dsp:txBody>
      <dsp:txXfrm>
        <a:off x="27898" y="614163"/>
        <a:ext cx="9088204" cy="515688"/>
      </dsp:txXfrm>
    </dsp:sp>
    <dsp:sp modelId="{0DD5C935-2059-4158-AEEF-596805D5D26B}">
      <dsp:nvSpPr>
        <dsp:cNvPr id="0" name=""/>
        <dsp:cNvSpPr/>
      </dsp:nvSpPr>
      <dsp:spPr>
        <a:xfrm>
          <a:off x="0" y="1171896"/>
          <a:ext cx="9144000" cy="571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</a:rPr>
            <a:t>Як правило, в </a:t>
          </a:r>
          <a:r>
            <a:rPr lang="ru-RU" sz="1800" kern="1200" dirty="0" err="1">
              <a:solidFill>
                <a:schemeClr val="tx1"/>
              </a:solidFill>
            </a:rPr>
            <a:t>терапевтичних</a:t>
          </a:r>
          <a:r>
            <a:rPr lang="ru-RU" sz="1800" kern="1200" dirty="0">
              <a:solidFill>
                <a:schemeClr val="tx1"/>
              </a:solidFill>
            </a:rPr>
            <a:t> дозах не </a:t>
          </a:r>
          <a:r>
            <a:rPr lang="ru-RU" sz="1800" kern="1200" dirty="0" err="1">
              <a:solidFill>
                <a:schemeClr val="tx1"/>
              </a:solidFill>
            </a:rPr>
            <a:t>проникають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крізь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гематоенцефалічний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бар'єр</a:t>
          </a:r>
          <a:r>
            <a:rPr lang="ru-RU" sz="1800" kern="1200" dirty="0">
              <a:solidFill>
                <a:schemeClr val="tx1"/>
              </a:solidFill>
            </a:rPr>
            <a:t>, не </a:t>
          </a:r>
          <a:r>
            <a:rPr lang="ru-RU" sz="1800" kern="1200" dirty="0" err="1">
              <a:solidFill>
                <a:schemeClr val="tx1"/>
              </a:solidFill>
            </a:rPr>
            <a:t>проявляють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седативну</a:t>
          </a:r>
          <a:r>
            <a:rPr lang="ru-RU" sz="1800" kern="1200" dirty="0">
              <a:solidFill>
                <a:schemeClr val="tx1"/>
              </a:solidFill>
            </a:rPr>
            <a:t> і </a:t>
          </a:r>
          <a:r>
            <a:rPr lang="ru-RU" sz="1800" kern="1200" dirty="0" err="1">
              <a:solidFill>
                <a:schemeClr val="tx1"/>
              </a:solidFill>
            </a:rPr>
            <a:t>снодійну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дію</a:t>
          </a:r>
          <a:r>
            <a:rPr lang="ru-RU" sz="1800" kern="1200" dirty="0">
              <a:solidFill>
                <a:schemeClr val="tx1"/>
              </a:solidFill>
            </a:rPr>
            <a:t>.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7898" y="1199794"/>
        <a:ext cx="9088204" cy="515688"/>
      </dsp:txXfrm>
    </dsp:sp>
    <dsp:sp modelId="{87CA0DC0-BB88-464B-BDA4-97AFA0F986C8}">
      <dsp:nvSpPr>
        <dsp:cNvPr id="0" name=""/>
        <dsp:cNvSpPr/>
      </dsp:nvSpPr>
      <dsp:spPr>
        <a:xfrm>
          <a:off x="0" y="1757527"/>
          <a:ext cx="9144000" cy="571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 err="1">
              <a:solidFill>
                <a:schemeClr val="tx1"/>
              </a:solidFill>
            </a:rPr>
            <a:t>Можуть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застосовуватися</a:t>
          </a:r>
          <a:r>
            <a:rPr lang="ru-RU" sz="1800" kern="1200" dirty="0">
              <a:solidFill>
                <a:schemeClr val="tx1"/>
              </a:solidFill>
            </a:rPr>
            <a:t> в будь-</a:t>
          </a:r>
          <a:r>
            <a:rPr lang="ru-RU" sz="1800" kern="1200" dirty="0" err="1">
              <a:solidFill>
                <a:schemeClr val="tx1"/>
              </a:solidFill>
            </a:rPr>
            <a:t>який</a:t>
          </a:r>
          <a:r>
            <a:rPr lang="ru-RU" sz="1800" kern="1200" dirty="0">
              <a:solidFill>
                <a:schemeClr val="tx1"/>
              </a:solidFill>
            </a:rPr>
            <a:t> час </a:t>
          </a:r>
          <a:r>
            <a:rPr lang="ru-RU" sz="1800" kern="1200" dirty="0" err="1">
              <a:solidFill>
                <a:schemeClr val="tx1"/>
              </a:solidFill>
            </a:rPr>
            <a:t>доби</a:t>
          </a:r>
          <a:r>
            <a:rPr lang="ru-RU" sz="1800" kern="1200" dirty="0">
              <a:solidFill>
                <a:schemeClr val="tx1"/>
              </a:solidFill>
            </a:rPr>
            <a:t> (в тому </a:t>
          </a:r>
          <a:r>
            <a:rPr lang="ru-RU" sz="1800" kern="1200" dirty="0" err="1">
              <a:solidFill>
                <a:schemeClr val="tx1"/>
              </a:solidFill>
            </a:rPr>
            <a:t>числі</a:t>
          </a:r>
          <a:r>
            <a:rPr lang="ru-RU" sz="1800" kern="1200" dirty="0">
              <a:solidFill>
                <a:schemeClr val="tx1"/>
              </a:solidFill>
            </a:rPr>
            <a:t> в </a:t>
          </a:r>
          <a:r>
            <a:rPr lang="ru-RU" sz="1800" kern="1200" dirty="0" err="1">
              <a:solidFill>
                <a:schemeClr val="tx1"/>
              </a:solidFill>
            </a:rPr>
            <a:t>першій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половині</a:t>
          </a:r>
          <a:r>
            <a:rPr lang="ru-RU" sz="1800" kern="1200" dirty="0">
              <a:solidFill>
                <a:schemeClr val="tx1"/>
              </a:solidFill>
            </a:rPr>
            <a:t> дня).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7898" y="1785425"/>
        <a:ext cx="9088204" cy="515688"/>
      </dsp:txXfrm>
    </dsp:sp>
    <dsp:sp modelId="{F274858D-7E4C-4FE6-9AC3-BCD999356520}">
      <dsp:nvSpPr>
        <dsp:cNvPr id="0" name=""/>
        <dsp:cNvSpPr/>
      </dsp:nvSpPr>
      <dsp:spPr>
        <a:xfrm>
          <a:off x="0" y="2343157"/>
          <a:ext cx="9144000" cy="571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</a:rPr>
            <a:t>Добре </a:t>
          </a:r>
          <a:r>
            <a:rPr lang="ru-RU" sz="1800" kern="1200" dirty="0" err="1">
              <a:solidFill>
                <a:schemeClr val="tx1"/>
              </a:solidFill>
            </a:rPr>
            <a:t>всмоктуються</a:t>
          </a:r>
          <a:r>
            <a:rPr lang="ru-RU" sz="1800" kern="1200" dirty="0">
              <a:solidFill>
                <a:schemeClr val="tx1"/>
              </a:solidFill>
            </a:rPr>
            <a:t> з </a:t>
          </a:r>
          <a:r>
            <a:rPr lang="ru-RU" sz="1800" kern="1200" dirty="0" err="1">
              <a:solidFill>
                <a:schemeClr val="tx1"/>
              </a:solidFill>
            </a:rPr>
            <a:t>шлунково-кишкового</a:t>
          </a:r>
          <a:r>
            <a:rPr lang="ru-RU" sz="1800" kern="1200" dirty="0">
              <a:solidFill>
                <a:schemeClr val="tx1"/>
              </a:solidFill>
            </a:rPr>
            <a:t> тракту</a:t>
          </a:r>
          <a:r>
            <a:rPr lang="ru-RU" sz="1800" kern="1200" dirty="0">
              <a:solidFill>
                <a:schemeClr val="tx1"/>
              </a:solidFill>
            </a:rPr>
            <a:t>.</a:t>
          </a:r>
        </a:p>
      </dsp:txBody>
      <dsp:txXfrm>
        <a:off x="27898" y="2371055"/>
        <a:ext cx="9088204" cy="515688"/>
      </dsp:txXfrm>
    </dsp:sp>
    <dsp:sp modelId="{B2784ACB-39BB-4013-834D-BAF35BDD3126}">
      <dsp:nvSpPr>
        <dsp:cNvPr id="0" name=""/>
        <dsp:cNvSpPr/>
      </dsp:nvSpPr>
      <dsp:spPr>
        <a:xfrm>
          <a:off x="0" y="2928788"/>
          <a:ext cx="9144000" cy="571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</a:rPr>
            <a:t>Не </a:t>
          </a:r>
          <a:r>
            <a:rPr lang="ru-RU" sz="1800" kern="1200" dirty="0" err="1">
              <a:solidFill>
                <a:schemeClr val="tx1"/>
              </a:solidFill>
            </a:rPr>
            <a:t>встановлено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зв'язок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між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абсорбцією</a:t>
          </a:r>
          <a:r>
            <a:rPr lang="ru-RU" sz="1800" kern="1200" dirty="0">
              <a:solidFill>
                <a:schemeClr val="tx1"/>
              </a:solidFill>
            </a:rPr>
            <a:t> препарату і </a:t>
          </a:r>
          <a:r>
            <a:rPr lang="ru-RU" sz="1800" kern="1200" dirty="0" err="1">
              <a:solidFill>
                <a:schemeClr val="tx1"/>
              </a:solidFill>
            </a:rPr>
            <a:t>прийомом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їжі</a:t>
          </a:r>
          <a:r>
            <a:rPr lang="ru-RU" sz="1800" kern="1200" dirty="0">
              <a:solidFill>
                <a:schemeClr val="tx1"/>
              </a:solidFill>
            </a:rPr>
            <a:t>.</a:t>
          </a:r>
        </a:p>
      </dsp:txBody>
      <dsp:txXfrm>
        <a:off x="27898" y="2956686"/>
        <a:ext cx="9088204" cy="515688"/>
      </dsp:txXfrm>
    </dsp:sp>
    <dsp:sp modelId="{110DC0E9-DE1B-4EDC-9997-A946B4B3001F}">
      <dsp:nvSpPr>
        <dsp:cNvPr id="0" name=""/>
        <dsp:cNvSpPr/>
      </dsp:nvSpPr>
      <dsp:spPr>
        <a:xfrm>
          <a:off x="0" y="3514419"/>
          <a:ext cx="9144000" cy="571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</a:rPr>
            <a:t>Не </a:t>
          </a:r>
          <a:r>
            <a:rPr lang="ru-RU" sz="1800" kern="1200" dirty="0" err="1">
              <a:solidFill>
                <a:schemeClr val="tx1"/>
              </a:solidFill>
            </a:rPr>
            <a:t>викликають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тахіфілаксію</a:t>
          </a:r>
          <a:r>
            <a:rPr lang="ru-RU" sz="1800" kern="1200" dirty="0">
              <a:solidFill>
                <a:schemeClr val="tx1"/>
              </a:solidFill>
            </a:rPr>
            <a:t>.</a:t>
          </a:r>
        </a:p>
      </dsp:txBody>
      <dsp:txXfrm>
        <a:off x="27898" y="3542317"/>
        <a:ext cx="9088204" cy="515688"/>
      </dsp:txXfrm>
    </dsp:sp>
    <dsp:sp modelId="{904ACEE3-FF21-49DE-BB1E-C599AB8FC9A2}">
      <dsp:nvSpPr>
        <dsp:cNvPr id="0" name=""/>
        <dsp:cNvSpPr/>
      </dsp:nvSpPr>
      <dsp:spPr>
        <a:xfrm>
          <a:off x="0" y="4100050"/>
          <a:ext cx="9144000" cy="571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</a:rPr>
            <a:t>Як правило, </a:t>
          </a:r>
          <a:r>
            <a:rPr lang="ru-RU" sz="1800" kern="1200" dirty="0" err="1">
              <a:solidFill>
                <a:schemeClr val="tx1"/>
              </a:solidFill>
            </a:rPr>
            <a:t>мають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швидкий</a:t>
          </a:r>
          <a:r>
            <a:rPr lang="ru-RU" sz="1800" kern="1200" dirty="0">
              <a:solidFill>
                <a:schemeClr val="tx1"/>
              </a:solidFill>
            </a:rPr>
            <a:t> початок </a:t>
          </a:r>
          <a:r>
            <a:rPr lang="ru-RU" sz="1800" kern="1200" dirty="0" err="1">
              <a:solidFill>
                <a:schemeClr val="tx1"/>
              </a:solidFill>
            </a:rPr>
            <a:t>дії</a:t>
          </a:r>
          <a:r>
            <a:rPr lang="ru-RU" sz="1800" kern="1200" dirty="0">
              <a:solidFill>
                <a:schemeClr val="tx1"/>
              </a:solidFill>
            </a:rPr>
            <a:t> і </a:t>
          </a:r>
          <a:r>
            <a:rPr lang="ru-RU" sz="1800" kern="1200" dirty="0" err="1">
              <a:solidFill>
                <a:schemeClr val="tx1"/>
              </a:solidFill>
            </a:rPr>
            <a:t>виражену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тривалість</a:t>
          </a:r>
          <a:r>
            <a:rPr lang="ru-RU" sz="1800" kern="1200" dirty="0">
              <a:solidFill>
                <a:schemeClr val="tx1"/>
              </a:solidFill>
            </a:rPr>
            <a:t> основного </a:t>
          </a:r>
          <a:r>
            <a:rPr lang="ru-RU" sz="1800" kern="1200" dirty="0" err="1">
              <a:solidFill>
                <a:schemeClr val="tx1"/>
              </a:solidFill>
            </a:rPr>
            <a:t>ефекту</a:t>
          </a:r>
          <a:r>
            <a:rPr lang="ru-RU" sz="1800" kern="1200" dirty="0">
              <a:solidFill>
                <a:schemeClr val="tx1"/>
              </a:solidFill>
            </a:rPr>
            <a:t> (до 24 годин).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7898" y="4127948"/>
        <a:ext cx="9088204" cy="515688"/>
      </dsp:txXfrm>
    </dsp:sp>
    <dsp:sp modelId="{434E0672-F409-4241-88F2-9981A6651385}">
      <dsp:nvSpPr>
        <dsp:cNvPr id="0" name=""/>
        <dsp:cNvSpPr/>
      </dsp:nvSpPr>
      <dsp:spPr>
        <a:xfrm>
          <a:off x="0" y="4685681"/>
          <a:ext cx="9144000" cy="571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</a:rPr>
            <a:t>Практично </a:t>
          </a:r>
          <a:r>
            <a:rPr lang="ru-RU" sz="1800" kern="1200" dirty="0" err="1">
              <a:solidFill>
                <a:schemeClr val="tx1"/>
              </a:solidFill>
            </a:rPr>
            <a:t>всі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препарати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застосовуються</a:t>
          </a:r>
          <a:r>
            <a:rPr lang="ru-RU" sz="1800" kern="1200" dirty="0">
              <a:solidFill>
                <a:schemeClr val="tx1"/>
              </a:solidFill>
            </a:rPr>
            <a:t> 1 раз на </a:t>
          </a:r>
          <a:r>
            <a:rPr lang="ru-RU" sz="1800" kern="1200" dirty="0" err="1">
              <a:solidFill>
                <a:schemeClr val="tx1"/>
              </a:solidFill>
            </a:rPr>
            <a:t>добу</a:t>
          </a:r>
          <a:r>
            <a:rPr lang="ru-RU" sz="1800" kern="1200" dirty="0">
              <a:solidFill>
                <a:schemeClr val="tx1"/>
              </a:solidFill>
            </a:rPr>
            <a:t>.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27898" y="4713579"/>
        <a:ext cx="9088204" cy="515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3F9279-6D5A-45D7-9EDB-56D96ADD1936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9F13F-B8FE-4F52-B5F5-272A375F2C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794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13.02.2017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tx1"/>
                </a:solidFill>
                <a:effectLst/>
              </a:defRPr>
            </a:lvl1pPr>
          </a:lstStyle>
          <a:p>
            <a:r>
              <a:rPr lang="ru-RU"/>
              <a:t>26.10.2009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dirty="0"/>
              <a:t>Лето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206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rgbClr val="000066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rgbClr val="000066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000066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rgbClr val="000066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rgbClr val="000066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348880"/>
            <a:ext cx="7772400" cy="1440160"/>
          </a:xfrm>
        </p:spPr>
        <p:txBody>
          <a:bodyPr>
            <a:normAutofit fontScale="90000"/>
          </a:bodyPr>
          <a:lstStyle/>
          <a:p>
            <a:r>
              <a:rPr lang="ru-RU" sz="6000" dirty="0"/>
              <a:t>Кл</a:t>
            </a:r>
            <a:r>
              <a:rPr lang="uk-UA" sz="6000" dirty="0" err="1"/>
              <a:t>інічна</a:t>
            </a:r>
            <a:r>
              <a:rPr lang="uk-UA" sz="6000" dirty="0"/>
              <a:t> фармація в алергології</a:t>
            </a:r>
            <a:br>
              <a:rPr lang="uk-UA" dirty="0"/>
            </a:br>
            <a:endParaRPr lang="ru-RU" dirty="0"/>
          </a:p>
        </p:txBody>
      </p:sp>
      <p:sp>
        <p:nvSpPr>
          <p:cNvPr id="5" name="Rectangle 3"/>
          <p:cNvSpPr>
            <a:spLocks noGrp="1" noChangeArrowheads="1"/>
          </p:cNvSpPr>
          <p:nvPr/>
        </p:nvSpPr>
        <p:spPr bwMode="auto">
          <a:xfrm>
            <a:off x="1475656" y="4006200"/>
            <a:ext cx="6400800" cy="206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r>
              <a:rPr lang="ru-RU" sz="2000" b="1" dirty="0">
                <a:effectLst/>
              </a:rPr>
              <a:t>Зав</a:t>
            </a:r>
            <a:r>
              <a:rPr lang="uk-UA" sz="2000" b="1" dirty="0">
                <a:effectLst/>
              </a:rPr>
              <a:t>і</a:t>
            </a:r>
            <a:r>
              <a:rPr lang="ru-RU" sz="2000" b="1" dirty="0" err="1">
                <a:effectLst/>
              </a:rPr>
              <a:t>дувач</a:t>
            </a:r>
            <a:r>
              <a:rPr lang="ru-RU" sz="2000" b="1" dirty="0">
                <a:effectLst/>
              </a:rPr>
              <a:t> </a:t>
            </a:r>
            <a:r>
              <a:rPr lang="ru-RU" sz="2000" b="1" dirty="0" err="1">
                <a:effectLst/>
              </a:rPr>
              <a:t>кафедри</a:t>
            </a:r>
            <a:r>
              <a:rPr lang="ru-RU" sz="2000" b="1" dirty="0">
                <a:effectLst/>
              </a:rPr>
              <a:t> </a:t>
            </a:r>
            <a:r>
              <a:rPr lang="ru-RU" sz="2000" b="1" dirty="0" err="1">
                <a:effectLst/>
              </a:rPr>
              <a:t>клінічної</a:t>
            </a:r>
            <a:r>
              <a:rPr lang="ru-RU" sz="2000" b="1" dirty="0">
                <a:effectLst/>
              </a:rPr>
              <a:t> </a:t>
            </a:r>
            <a:r>
              <a:rPr lang="ru-RU" sz="2000" b="1" dirty="0" err="1">
                <a:effectLst/>
              </a:rPr>
              <a:t>фармації</a:t>
            </a:r>
            <a:r>
              <a:rPr lang="ru-RU" sz="2000" b="1" dirty="0">
                <a:effectLst/>
              </a:rPr>
              <a:t>, </a:t>
            </a:r>
          </a:p>
          <a:p>
            <a:r>
              <a:rPr lang="ru-RU" sz="2000" b="1" dirty="0" err="1">
                <a:effectLst/>
              </a:rPr>
              <a:t>фармакотерапії</a:t>
            </a:r>
            <a:r>
              <a:rPr lang="ru-RU" sz="2000" b="1" dirty="0">
                <a:effectLst/>
              </a:rPr>
              <a:t> та УЕФ</a:t>
            </a:r>
          </a:p>
          <a:p>
            <a:r>
              <a:rPr lang="ru-RU" sz="2000" b="1" dirty="0" err="1">
                <a:effectLst/>
              </a:rPr>
              <a:t>Запорізького</a:t>
            </a:r>
            <a:r>
              <a:rPr lang="ru-RU" sz="2000" b="1" dirty="0">
                <a:effectLst/>
              </a:rPr>
              <a:t> державного </a:t>
            </a:r>
            <a:r>
              <a:rPr lang="ru-RU" sz="2000" b="1" dirty="0" err="1">
                <a:effectLst/>
              </a:rPr>
              <a:t>медичного</a:t>
            </a:r>
            <a:r>
              <a:rPr lang="ru-RU" sz="2000" b="1" dirty="0">
                <a:effectLst/>
              </a:rPr>
              <a:t> </a:t>
            </a:r>
            <a:r>
              <a:rPr lang="ru-RU" sz="2000" b="1" dirty="0" err="1">
                <a:effectLst/>
              </a:rPr>
              <a:t>університету</a:t>
            </a:r>
            <a:r>
              <a:rPr lang="ru-RU" sz="2000" b="1" dirty="0">
                <a:effectLst/>
              </a:rPr>
              <a:t>,</a:t>
            </a:r>
          </a:p>
          <a:p>
            <a:r>
              <a:rPr lang="ru-RU" sz="2000" b="1" dirty="0" err="1">
                <a:effectLst/>
              </a:rPr>
              <a:t>професор</a:t>
            </a:r>
            <a:r>
              <a:rPr lang="ru-RU" sz="2000" b="1" dirty="0">
                <a:effectLst/>
              </a:rPr>
              <a:t>   Білай </a:t>
            </a:r>
            <a:r>
              <a:rPr lang="ru-RU" sz="2000" b="1" dirty="0" err="1">
                <a:effectLst/>
              </a:rPr>
              <a:t>Іван</a:t>
            </a:r>
            <a:r>
              <a:rPr lang="ru-RU" sz="2000" b="1" dirty="0">
                <a:effectLst/>
              </a:rPr>
              <a:t> Михайлович</a:t>
            </a:r>
          </a:p>
          <a:p>
            <a:r>
              <a:rPr lang="en-US" sz="2000" b="1" dirty="0">
                <a:effectLst/>
              </a:rPr>
              <a:t>Email: belay_im@mail.ru</a:t>
            </a:r>
            <a:endParaRPr lang="ru-RU" sz="2000" b="1" dirty="0">
              <a:effectLst/>
            </a:endParaRPr>
          </a:p>
        </p:txBody>
      </p:sp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01601"/>
            <a:ext cx="1760984" cy="187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err="1"/>
              <a:t>Характерні</a:t>
            </a:r>
            <a:r>
              <a:rPr lang="ru-RU" sz="3200" dirty="0"/>
              <a:t> </a:t>
            </a:r>
            <a:r>
              <a:rPr lang="ru-RU" sz="3200" dirty="0" err="1"/>
              <a:t>особливості</a:t>
            </a:r>
            <a:r>
              <a:rPr lang="ru-RU" sz="3200" dirty="0"/>
              <a:t> </a:t>
            </a:r>
            <a:r>
              <a:rPr lang="ru-RU" sz="3200" dirty="0" err="1"/>
              <a:t>антигістамінних</a:t>
            </a:r>
            <a:r>
              <a:rPr lang="ru-RU" sz="3200" dirty="0"/>
              <a:t> </a:t>
            </a:r>
            <a:r>
              <a:rPr lang="ru-RU" sz="3200" dirty="0" err="1"/>
              <a:t>препаратів</a:t>
            </a:r>
            <a:r>
              <a:rPr lang="ru-RU" sz="3200" dirty="0"/>
              <a:t> II </a:t>
            </a:r>
            <a:r>
              <a:rPr lang="ru-RU" sz="3200" dirty="0" err="1"/>
              <a:t>покоління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193177"/>
              </p:ext>
            </p:extLst>
          </p:nvPr>
        </p:nvGraphicFramePr>
        <p:xfrm>
          <a:off x="0" y="1600200"/>
          <a:ext cx="9144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9"/>
            <a:ext cx="8229600" cy="4968551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err="1"/>
              <a:t>Метаболіти</a:t>
            </a:r>
            <a:r>
              <a:rPr lang="ru-RU" dirty="0"/>
              <a:t> </a:t>
            </a:r>
            <a:r>
              <a:rPr lang="ru-RU" dirty="0" err="1"/>
              <a:t>антигістамінних</a:t>
            </a:r>
            <a:r>
              <a:rPr lang="ru-RU" dirty="0"/>
              <a:t> </a:t>
            </a:r>
            <a:r>
              <a:rPr lang="ru-RU" dirty="0" err="1"/>
              <a:t>препаратів</a:t>
            </a:r>
            <a:r>
              <a:rPr lang="ru-RU" dirty="0"/>
              <a:t> </a:t>
            </a:r>
            <a:r>
              <a:rPr lang="en-US" dirty="0"/>
              <a:t>II </a:t>
            </a:r>
            <a:r>
              <a:rPr lang="ru-RU" dirty="0" err="1"/>
              <a:t>покоління</a:t>
            </a:r>
            <a:r>
              <a:rPr lang="ru-RU" dirty="0"/>
              <a:t> (</a:t>
            </a:r>
            <a:r>
              <a:rPr lang="ru-RU" dirty="0" err="1"/>
              <a:t>фексофенадин</a:t>
            </a:r>
            <a:r>
              <a:rPr lang="ru-RU" dirty="0"/>
              <a:t>, </a:t>
            </a:r>
            <a:r>
              <a:rPr lang="ru-RU" dirty="0" err="1"/>
              <a:t>дезлоратадин</a:t>
            </a:r>
            <a:r>
              <a:rPr lang="ru-RU" dirty="0"/>
              <a:t>, </a:t>
            </a:r>
            <a:r>
              <a:rPr lang="ru-RU" dirty="0" err="1"/>
              <a:t>норастемізол</a:t>
            </a:r>
            <a:r>
              <a:rPr lang="ru-RU" dirty="0"/>
              <a:t> і </a:t>
            </a:r>
            <a:r>
              <a:rPr lang="ru-RU" dirty="0" err="1"/>
              <a:t>ін</a:t>
            </a:r>
            <a:r>
              <a:rPr lang="ru-RU" dirty="0"/>
              <a:t>.), </a:t>
            </a:r>
            <a:r>
              <a:rPr lang="ru-RU" dirty="0" err="1"/>
              <a:t>які</a:t>
            </a:r>
            <a:r>
              <a:rPr lang="ru-RU" dirty="0"/>
              <a:t> в </a:t>
            </a:r>
            <a:r>
              <a:rPr lang="ru-RU" dirty="0" err="1"/>
              <a:t>літературі</a:t>
            </a:r>
            <a:r>
              <a:rPr lang="ru-RU" dirty="0"/>
              <a:t> </a:t>
            </a:r>
            <a:r>
              <a:rPr lang="ru-RU" dirty="0" err="1"/>
              <a:t>нерідко</a:t>
            </a:r>
            <a:r>
              <a:rPr lang="ru-RU" dirty="0"/>
              <a:t> </a:t>
            </a:r>
            <a:r>
              <a:rPr lang="ru-RU" dirty="0" err="1"/>
              <a:t>називають</a:t>
            </a:r>
            <a:r>
              <a:rPr lang="ru-RU" dirty="0"/>
              <a:t> препаратами </a:t>
            </a:r>
            <a:r>
              <a:rPr lang="en-US" dirty="0"/>
              <a:t>III </a:t>
            </a:r>
            <a:r>
              <a:rPr lang="ru-RU" dirty="0" err="1"/>
              <a:t>покоління</a:t>
            </a:r>
            <a:r>
              <a:rPr lang="ru-RU" dirty="0"/>
              <a:t>, за </a:t>
            </a:r>
            <a:r>
              <a:rPr lang="ru-RU" dirty="0" err="1"/>
              <a:t>відсутності</a:t>
            </a:r>
            <a:r>
              <a:rPr lang="ru-RU" dirty="0"/>
              <a:t> седативного, </a:t>
            </a:r>
            <a:r>
              <a:rPr lang="ru-RU" dirty="0" err="1"/>
              <a:t>кардіотоксичного</a:t>
            </a:r>
            <a:r>
              <a:rPr lang="ru-RU" dirty="0"/>
              <a:t> і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небажаних</a:t>
            </a:r>
            <a:r>
              <a:rPr lang="ru-RU" dirty="0"/>
              <a:t> </a:t>
            </a:r>
            <a:r>
              <a:rPr lang="ru-RU" dirty="0" err="1"/>
              <a:t>ефектів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значно</a:t>
            </a:r>
            <a:r>
              <a:rPr lang="ru-RU" dirty="0"/>
              <a:t> </a:t>
            </a:r>
            <a:r>
              <a:rPr lang="ru-RU" dirty="0" err="1"/>
              <a:t>кращий</a:t>
            </a:r>
            <a:r>
              <a:rPr lang="ru-RU" dirty="0"/>
              <a:t> </a:t>
            </a:r>
            <a:r>
              <a:rPr lang="ru-RU" dirty="0" err="1"/>
              <a:t>профіль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endParaRPr lang="ru-RU" dirty="0"/>
          </a:p>
          <a:p>
            <a:pPr algn="just"/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класифікації</a:t>
            </a:r>
            <a:r>
              <a:rPr lang="ru-RU" dirty="0"/>
              <a:t>, </a:t>
            </a:r>
            <a:r>
              <a:rPr lang="ru-RU" dirty="0" err="1"/>
              <a:t>представленої</a:t>
            </a:r>
            <a:r>
              <a:rPr lang="ru-RU" dirty="0"/>
              <a:t> в </a:t>
            </a:r>
            <a:r>
              <a:rPr lang="ru-RU" dirty="0" err="1"/>
              <a:t>матеріалах</a:t>
            </a:r>
            <a:r>
              <a:rPr lang="ru-RU" dirty="0"/>
              <a:t> </a:t>
            </a:r>
            <a:r>
              <a:rPr lang="ru-RU" dirty="0" err="1"/>
              <a:t>звіту</a:t>
            </a:r>
            <a:r>
              <a:rPr lang="ru-RU" dirty="0"/>
              <a:t>, </a:t>
            </a:r>
            <a:r>
              <a:rPr lang="ru-RU" dirty="0" err="1"/>
              <a:t>підготовленого</a:t>
            </a:r>
            <a:r>
              <a:rPr lang="ru-RU" dirty="0"/>
              <a:t> у </a:t>
            </a:r>
            <a:r>
              <a:rPr lang="ru-RU" dirty="0" err="1"/>
              <a:t>співпраці</a:t>
            </a:r>
            <a:r>
              <a:rPr lang="ru-RU" dirty="0"/>
              <a:t> з ВООЗ «</a:t>
            </a:r>
            <a:r>
              <a:rPr lang="ru-RU" dirty="0" err="1"/>
              <a:t>Алергічний</a:t>
            </a:r>
            <a:r>
              <a:rPr lang="ru-RU" dirty="0"/>
              <a:t> </a:t>
            </a:r>
            <a:r>
              <a:rPr lang="ru-RU" dirty="0" err="1"/>
              <a:t>риніт</a:t>
            </a:r>
            <a:r>
              <a:rPr lang="ru-RU" dirty="0"/>
              <a:t> та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на астму», </a:t>
            </a:r>
            <a:r>
              <a:rPr lang="ru-RU" dirty="0" err="1"/>
              <a:t>дезлоратадин</a:t>
            </a:r>
            <a:r>
              <a:rPr lang="ru-RU" dirty="0"/>
              <a:t> і </a:t>
            </a:r>
            <a:r>
              <a:rPr lang="ru-RU" dirty="0" err="1"/>
              <a:t>левоцетиризин</a:t>
            </a:r>
            <a:r>
              <a:rPr lang="ru-RU" dirty="0"/>
              <a:t> </a:t>
            </a:r>
            <a:r>
              <a:rPr lang="ru-RU" dirty="0" err="1"/>
              <a:t>віднесені</a:t>
            </a:r>
            <a:r>
              <a:rPr lang="ru-RU" dirty="0"/>
              <a:t> до </a:t>
            </a:r>
            <a:r>
              <a:rPr lang="ru-RU" dirty="0" err="1"/>
              <a:t>нових</a:t>
            </a:r>
            <a:r>
              <a:rPr lang="ru-RU" dirty="0"/>
              <a:t> </a:t>
            </a:r>
            <a:r>
              <a:rPr lang="ru-RU" dirty="0" err="1"/>
              <a:t>препаратів</a:t>
            </a:r>
            <a:r>
              <a:rPr lang="ru-RU" dirty="0"/>
              <a:t> </a:t>
            </a:r>
            <a:r>
              <a:rPr lang="en-US" dirty="0"/>
              <a:t>II </a:t>
            </a:r>
            <a:r>
              <a:rPr lang="ru-RU" dirty="0" err="1"/>
              <a:t>покоління</a:t>
            </a:r>
            <a:r>
              <a:rPr lang="ru-RU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Стабілізатори</a:t>
            </a:r>
            <a:r>
              <a:rPr lang="ru-RU" dirty="0"/>
              <a:t> мембран </a:t>
            </a:r>
            <a:r>
              <a:rPr lang="ru-RU" dirty="0" err="1"/>
              <a:t>опасистих</a:t>
            </a:r>
            <a:r>
              <a:rPr lang="ru-RU" dirty="0"/>
              <a:t> </a:t>
            </a:r>
            <a:r>
              <a:rPr lang="ru-RU" dirty="0" err="1"/>
              <a:t>клітин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555625" algn="just"/>
            <a:r>
              <a:rPr lang="ru-RU" dirty="0" err="1"/>
              <a:t>Препарати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 </a:t>
            </a:r>
            <a:r>
              <a:rPr lang="ru-RU" dirty="0" err="1"/>
              <a:t>запобігають</a:t>
            </a:r>
            <a:r>
              <a:rPr lang="ru-RU" dirty="0"/>
              <a:t> </a:t>
            </a:r>
            <a:r>
              <a:rPr lang="ru-RU" dirty="0" err="1"/>
              <a:t>виділенн</a:t>
            </a:r>
            <a:r>
              <a:rPr lang="ru-RU" dirty="0" err="1"/>
              <a:t>ю</a:t>
            </a:r>
            <a:r>
              <a:rPr lang="ru-RU" dirty="0"/>
              <a:t> </a:t>
            </a:r>
            <a:r>
              <a:rPr lang="ru-RU" dirty="0" err="1"/>
              <a:t>медіаторів</a:t>
            </a:r>
            <a:r>
              <a:rPr lang="ru-RU" dirty="0"/>
              <a:t> </a:t>
            </a:r>
            <a:r>
              <a:rPr lang="ru-RU" dirty="0" err="1"/>
              <a:t>алергії</a:t>
            </a:r>
            <a:r>
              <a:rPr lang="ru-RU" dirty="0"/>
              <a:t> (</a:t>
            </a:r>
            <a:r>
              <a:rPr lang="ru-RU" dirty="0" err="1"/>
              <a:t>гістаміну</a:t>
            </a:r>
            <a:r>
              <a:rPr lang="ru-RU" dirty="0"/>
              <a:t>, </a:t>
            </a:r>
            <a:r>
              <a:rPr lang="ru-RU" dirty="0" err="1"/>
              <a:t>лейкотрієнів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.) з </a:t>
            </a:r>
            <a:r>
              <a:rPr lang="ru-RU" dirty="0" err="1"/>
              <a:t>опасистих</a:t>
            </a:r>
            <a:r>
              <a:rPr lang="ru-RU" dirty="0"/>
              <a:t> </a:t>
            </a:r>
            <a:r>
              <a:rPr lang="ru-RU" dirty="0" err="1"/>
              <a:t>клітин</a:t>
            </a:r>
            <a:r>
              <a:rPr lang="ru-RU" dirty="0"/>
              <a:t> і </a:t>
            </a:r>
            <a:r>
              <a:rPr lang="ru-RU" dirty="0" err="1"/>
              <a:t>тим</a:t>
            </a:r>
            <a:r>
              <a:rPr lang="ru-RU" dirty="0"/>
              <a:t> самим </a:t>
            </a:r>
            <a:r>
              <a:rPr lang="ru-RU" dirty="0" err="1"/>
              <a:t>знижують</a:t>
            </a:r>
            <a:r>
              <a:rPr lang="ru-RU" dirty="0"/>
              <a:t> </a:t>
            </a:r>
            <a:r>
              <a:rPr lang="ru-RU" dirty="0" err="1"/>
              <a:t>інтенсивність</a:t>
            </a:r>
            <a:r>
              <a:rPr lang="ru-RU" dirty="0"/>
              <a:t> </a:t>
            </a:r>
            <a:r>
              <a:rPr lang="ru-RU" dirty="0" err="1"/>
              <a:t>проявів</a:t>
            </a:r>
            <a:r>
              <a:rPr lang="ru-RU" dirty="0"/>
              <a:t> </a:t>
            </a:r>
            <a:r>
              <a:rPr lang="ru-RU" dirty="0" err="1"/>
              <a:t>алергічної</a:t>
            </a:r>
            <a:r>
              <a:rPr lang="ru-RU" dirty="0"/>
              <a:t> </a:t>
            </a:r>
            <a:r>
              <a:rPr lang="ru-RU" dirty="0" err="1"/>
              <a:t>запальної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.</a:t>
            </a:r>
          </a:p>
          <a:p>
            <a:pPr indent="555625" algn="just"/>
            <a:r>
              <a:rPr lang="ru-RU" dirty="0" err="1"/>
              <a:t>Стабілізатори</a:t>
            </a:r>
            <a:r>
              <a:rPr lang="ru-RU" dirty="0"/>
              <a:t> мембран </a:t>
            </a:r>
            <a:r>
              <a:rPr lang="ru-RU" dirty="0" err="1"/>
              <a:t>опасистих</a:t>
            </a:r>
            <a:r>
              <a:rPr lang="ru-RU" dirty="0"/>
              <a:t> </a:t>
            </a:r>
            <a:r>
              <a:rPr lang="ru-RU" dirty="0" err="1"/>
              <a:t>клітин</a:t>
            </a:r>
            <a:r>
              <a:rPr lang="ru-RU" dirty="0"/>
              <a:t> </a:t>
            </a:r>
            <a:r>
              <a:rPr lang="ru-RU" dirty="0" err="1"/>
              <a:t>застосовуються</a:t>
            </a:r>
            <a:r>
              <a:rPr lang="ru-RU" dirty="0"/>
              <a:t> </a:t>
            </a:r>
            <a:r>
              <a:rPr lang="ru-RU" dirty="0" err="1"/>
              <a:t>виключно</a:t>
            </a:r>
            <a:r>
              <a:rPr lang="ru-RU" dirty="0"/>
              <a:t> з метою </a:t>
            </a:r>
            <a:r>
              <a:rPr lang="ru-RU" dirty="0" err="1"/>
              <a:t>профілактики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алергічної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Препарати</a:t>
            </a:r>
            <a:r>
              <a:rPr lang="ru-RU" dirty="0"/>
              <a:t> </a:t>
            </a:r>
            <a:r>
              <a:rPr lang="ru-RU" dirty="0" err="1"/>
              <a:t>сорбційно-детоксикаційної</a:t>
            </a:r>
            <a:r>
              <a:rPr lang="ru-RU" dirty="0"/>
              <a:t> </a:t>
            </a:r>
            <a:r>
              <a:rPr lang="ru-RU" dirty="0" err="1"/>
              <a:t>дії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/>
              <a:t> </a:t>
            </a:r>
            <a:r>
              <a:rPr lang="ru-RU" sz="2800" dirty="0"/>
              <a:t>При </a:t>
            </a:r>
            <a:r>
              <a:rPr lang="ru-RU" sz="2800" dirty="0" err="1"/>
              <a:t>лікуванні</a:t>
            </a:r>
            <a:r>
              <a:rPr lang="ru-RU" sz="2800" dirty="0"/>
              <a:t> </a:t>
            </a:r>
            <a:r>
              <a:rPr lang="ru-RU" sz="2800" dirty="0" err="1"/>
              <a:t>алергії</a:t>
            </a:r>
            <a:r>
              <a:rPr lang="ru-RU" sz="2800" dirty="0"/>
              <a:t> </a:t>
            </a:r>
            <a:r>
              <a:rPr lang="ru-RU" sz="2800" dirty="0" err="1"/>
              <a:t>застосовуються</a:t>
            </a:r>
            <a:r>
              <a:rPr lang="ru-RU" sz="2800" dirty="0"/>
              <a:t> </a:t>
            </a:r>
            <a:r>
              <a:rPr lang="ru-RU" sz="2800" dirty="0" err="1"/>
              <a:t>препарати</a:t>
            </a:r>
            <a:r>
              <a:rPr lang="ru-RU" sz="2800" dirty="0"/>
              <a:t> </a:t>
            </a:r>
            <a:r>
              <a:rPr lang="ru-RU" sz="2800" dirty="0" err="1"/>
              <a:t>сорбційно-детоксикаційної</a:t>
            </a:r>
            <a:r>
              <a:rPr lang="ru-RU" sz="2800" dirty="0"/>
              <a:t> </a:t>
            </a:r>
            <a:r>
              <a:rPr lang="ru-RU" sz="2800" dirty="0" err="1"/>
              <a:t>дії</a:t>
            </a:r>
            <a:r>
              <a:rPr lang="ru-RU" sz="2800" dirty="0"/>
              <a:t>. </a:t>
            </a:r>
            <a:r>
              <a:rPr lang="ru-RU" sz="2800" dirty="0" err="1"/>
              <a:t>Сорбційні</a:t>
            </a:r>
            <a:r>
              <a:rPr lang="ru-RU" sz="2800" dirty="0"/>
              <a:t> </a:t>
            </a:r>
            <a:r>
              <a:rPr lang="ru-RU" sz="2800" dirty="0" err="1"/>
              <a:t>препарати</a:t>
            </a:r>
            <a:r>
              <a:rPr lang="ru-RU" sz="2800" dirty="0"/>
              <a:t> (</a:t>
            </a:r>
            <a:r>
              <a:rPr lang="ru-RU" sz="2800" dirty="0" err="1"/>
              <a:t>ентеросорбент</a:t>
            </a:r>
            <a:r>
              <a:rPr lang="ru-RU" sz="2800" dirty="0"/>
              <a:t> </a:t>
            </a:r>
            <a:r>
              <a:rPr lang="ru-RU" sz="2800" dirty="0" err="1"/>
              <a:t>Ентеросгель</a:t>
            </a:r>
            <a:r>
              <a:rPr lang="ru-RU" sz="2800" dirty="0"/>
              <a:t>, </a:t>
            </a:r>
            <a:r>
              <a:rPr lang="ru-RU" sz="2800" dirty="0" err="1"/>
              <a:t>активоване</a:t>
            </a:r>
            <a:r>
              <a:rPr lang="ru-RU" sz="2800" dirty="0"/>
              <a:t> </a:t>
            </a:r>
            <a:r>
              <a:rPr lang="ru-RU" sz="2800" dirty="0" err="1"/>
              <a:t>вугілля</a:t>
            </a:r>
            <a:r>
              <a:rPr lang="ru-RU" sz="2800" dirty="0"/>
              <a:t> та </a:t>
            </a:r>
            <a:r>
              <a:rPr lang="ru-RU" sz="2800" dirty="0" err="1"/>
              <a:t>інші</a:t>
            </a:r>
            <a:r>
              <a:rPr lang="ru-RU" sz="2800" dirty="0"/>
              <a:t>) </a:t>
            </a:r>
            <a:r>
              <a:rPr lang="ru-RU" sz="2800" dirty="0" err="1"/>
              <a:t>зв'язують</a:t>
            </a:r>
            <a:r>
              <a:rPr lang="ru-RU" sz="2800" dirty="0"/>
              <a:t> і </a:t>
            </a:r>
            <a:r>
              <a:rPr lang="ru-RU" sz="2800" dirty="0" err="1"/>
              <a:t>виводять</a:t>
            </a:r>
            <a:r>
              <a:rPr lang="ru-RU" sz="2800" dirty="0"/>
              <a:t> </a:t>
            </a:r>
            <a:r>
              <a:rPr lang="ru-RU" sz="2800" dirty="0" err="1"/>
              <a:t>алергени</a:t>
            </a:r>
            <a:r>
              <a:rPr lang="ru-RU" sz="2800" dirty="0"/>
              <a:t> і </a:t>
            </a:r>
            <a:r>
              <a:rPr lang="ru-RU" sz="2800" dirty="0" err="1"/>
              <a:t>токсичні</a:t>
            </a:r>
            <a:r>
              <a:rPr lang="ru-RU" sz="2800" dirty="0"/>
              <a:t> </a:t>
            </a:r>
            <a:r>
              <a:rPr lang="ru-RU" sz="2800" dirty="0" err="1"/>
              <a:t>речовини</a:t>
            </a:r>
            <a:r>
              <a:rPr lang="ru-RU" sz="2800" dirty="0"/>
              <a:t> </a:t>
            </a:r>
            <a:r>
              <a:rPr lang="ru-RU" sz="2800" dirty="0" err="1"/>
              <a:t>незавершеного</a:t>
            </a:r>
            <a:r>
              <a:rPr lang="ru-RU" sz="2800" dirty="0"/>
              <a:t> </a:t>
            </a:r>
            <a:r>
              <a:rPr lang="ru-RU" sz="2800" dirty="0" err="1"/>
              <a:t>метаболізму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сприяє</a:t>
            </a:r>
            <a:r>
              <a:rPr lang="ru-RU" sz="2800" dirty="0"/>
              <a:t> </a:t>
            </a:r>
            <a:r>
              <a:rPr lang="ru-RU" sz="2800" dirty="0" err="1"/>
              <a:t>купуванню</a:t>
            </a:r>
            <a:r>
              <a:rPr lang="ru-RU" sz="2800" dirty="0"/>
              <a:t> </a:t>
            </a:r>
            <a:r>
              <a:rPr lang="ru-RU" sz="2800" dirty="0" err="1"/>
              <a:t>проявів</a:t>
            </a:r>
            <a:r>
              <a:rPr lang="ru-RU" sz="2800" dirty="0"/>
              <a:t> </a:t>
            </a:r>
            <a:r>
              <a:rPr lang="ru-RU" sz="2800" dirty="0" err="1"/>
              <a:t>алергії</a:t>
            </a:r>
            <a:r>
              <a:rPr lang="ru-RU" sz="2800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Глюкокортикостероїдні</a:t>
            </a:r>
            <a:r>
              <a:rPr lang="ru-RU" dirty="0"/>
              <a:t> </a:t>
            </a:r>
            <a:r>
              <a:rPr lang="ru-RU" dirty="0" err="1"/>
              <a:t>препарати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624" y="1411101"/>
            <a:ext cx="8534752" cy="4525963"/>
          </a:xfrm>
        </p:spPr>
        <p:txBody>
          <a:bodyPr>
            <a:normAutofit fontScale="77500" lnSpcReduction="20000"/>
          </a:bodyPr>
          <a:lstStyle/>
          <a:p>
            <a:pPr marL="0" indent="546100" algn="just"/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виражену</a:t>
            </a:r>
            <a:r>
              <a:rPr lang="ru-RU" dirty="0"/>
              <a:t> </a:t>
            </a:r>
            <a:r>
              <a:rPr lang="ru-RU" dirty="0" err="1"/>
              <a:t>протиалергічну</a:t>
            </a:r>
            <a:r>
              <a:rPr lang="ru-RU" dirty="0"/>
              <a:t> </a:t>
            </a:r>
            <a:r>
              <a:rPr lang="ru-RU" dirty="0" err="1"/>
              <a:t>дію</a:t>
            </a:r>
            <a:r>
              <a:rPr lang="ru-RU" dirty="0"/>
              <a:t>, </a:t>
            </a:r>
            <a:r>
              <a:rPr lang="ru-RU" dirty="0" err="1"/>
              <a:t>впливаючи</a:t>
            </a:r>
            <a:r>
              <a:rPr lang="ru-RU" dirty="0"/>
              <a:t> на </a:t>
            </a:r>
            <a:r>
              <a:rPr lang="ru-RU" dirty="0" err="1"/>
              <a:t>всі</a:t>
            </a:r>
            <a:r>
              <a:rPr lang="ru-RU" dirty="0"/>
              <a:t> ланки патогенезу </a:t>
            </a:r>
            <a:r>
              <a:rPr lang="ru-RU" dirty="0" err="1"/>
              <a:t>алергічної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. В той же час </a:t>
            </a:r>
            <a:r>
              <a:rPr lang="ru-RU" dirty="0" err="1"/>
              <a:t>препарати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значну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побічніх</a:t>
            </a:r>
            <a:r>
              <a:rPr lang="ru-RU" dirty="0"/>
              <a:t> </a:t>
            </a:r>
            <a:r>
              <a:rPr lang="ru-RU" dirty="0" err="1"/>
              <a:t>дій</a:t>
            </a:r>
            <a:r>
              <a:rPr lang="ru-RU" dirty="0"/>
              <a:t>, у </a:t>
            </a:r>
            <a:r>
              <a:rPr lang="ru-RU" dirty="0" err="1"/>
              <a:t>зв'язку</a:t>
            </a:r>
            <a:r>
              <a:rPr lang="ru-RU" dirty="0"/>
              <a:t> з </a:t>
            </a:r>
            <a:r>
              <a:rPr lang="ru-RU" dirty="0" err="1"/>
              <a:t>чим</a:t>
            </a:r>
            <a:r>
              <a:rPr lang="ru-RU" dirty="0"/>
              <a:t> в будь-</a:t>
            </a:r>
            <a:r>
              <a:rPr lang="ru-RU" dirty="0" err="1"/>
              <a:t>якій</a:t>
            </a:r>
            <a:r>
              <a:rPr lang="ru-RU" dirty="0"/>
              <a:t> </a:t>
            </a:r>
            <a:r>
              <a:rPr lang="ru-RU" dirty="0" err="1"/>
              <a:t>лікарській</a:t>
            </a:r>
            <a:r>
              <a:rPr lang="ru-RU" dirty="0"/>
              <a:t> </a:t>
            </a:r>
            <a:r>
              <a:rPr lang="ru-RU" dirty="0" err="1"/>
              <a:t>формі</a:t>
            </a:r>
            <a:r>
              <a:rPr lang="ru-RU" dirty="0"/>
              <a:t> (</a:t>
            </a:r>
            <a:r>
              <a:rPr lang="ru-RU" dirty="0" err="1"/>
              <a:t>навіть</a:t>
            </a:r>
            <a:r>
              <a:rPr lang="ru-RU" dirty="0"/>
              <a:t> для </a:t>
            </a:r>
            <a:r>
              <a:rPr lang="ru-RU" dirty="0" err="1"/>
              <a:t>місцевого</a:t>
            </a:r>
            <a:r>
              <a:rPr lang="ru-RU" dirty="0"/>
              <a:t> </a:t>
            </a:r>
            <a:r>
              <a:rPr lang="ru-RU" dirty="0" err="1"/>
              <a:t>застосування</a:t>
            </a:r>
            <a:r>
              <a:rPr lang="ru-RU" dirty="0"/>
              <a:t>)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призначатися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за рецептом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консультації</a:t>
            </a:r>
            <a:r>
              <a:rPr lang="ru-RU" dirty="0"/>
              <a:t> </a:t>
            </a:r>
            <a:r>
              <a:rPr lang="ru-RU" dirty="0" err="1"/>
              <a:t>лікаря</a:t>
            </a:r>
            <a:r>
              <a:rPr lang="ru-RU" dirty="0"/>
              <a:t>!</a:t>
            </a:r>
          </a:p>
          <a:p>
            <a:pPr marL="0" indent="546100" algn="just"/>
            <a:r>
              <a:rPr lang="ru-RU" dirty="0" err="1"/>
              <a:t>Винятком</a:t>
            </a:r>
            <a:r>
              <a:rPr lang="ru-RU" dirty="0"/>
              <a:t> з </a:t>
            </a:r>
            <a:r>
              <a:rPr lang="ru-RU" dirty="0" err="1"/>
              <a:t>цього</a:t>
            </a:r>
            <a:r>
              <a:rPr lang="ru-RU" dirty="0"/>
              <a:t> правила є </a:t>
            </a:r>
            <a:r>
              <a:rPr lang="ru-RU" dirty="0" err="1"/>
              <a:t>Беконазе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містить</a:t>
            </a:r>
            <a:r>
              <a:rPr lang="ru-RU" dirty="0"/>
              <a:t> </a:t>
            </a:r>
            <a:r>
              <a:rPr lang="ru-RU" dirty="0" err="1"/>
              <a:t>беклометазон</a:t>
            </a:r>
            <a:r>
              <a:rPr lang="ru-RU" dirty="0"/>
              <a:t> для </a:t>
            </a:r>
            <a:r>
              <a:rPr lang="ru-RU" dirty="0" err="1"/>
              <a:t>інтраназального</a:t>
            </a:r>
            <a:r>
              <a:rPr lang="ru-RU" dirty="0"/>
              <a:t> </a:t>
            </a:r>
            <a:r>
              <a:rPr lang="ru-RU" dirty="0" err="1"/>
              <a:t>застосування</a:t>
            </a:r>
            <a:r>
              <a:rPr lang="ru-RU" dirty="0"/>
              <a:t> в </a:t>
            </a:r>
            <a:r>
              <a:rPr lang="ru-RU" dirty="0" err="1"/>
              <a:t>формі</a:t>
            </a:r>
            <a:r>
              <a:rPr lang="ru-RU" dirty="0"/>
              <a:t> назального водного спрею. </a:t>
            </a:r>
            <a:r>
              <a:rPr lang="ru-RU" dirty="0" err="1"/>
              <a:t>Беконазе</a:t>
            </a:r>
            <a:r>
              <a:rPr lang="ru-RU" dirty="0"/>
              <a:t> </a:t>
            </a:r>
            <a:r>
              <a:rPr lang="ru-RU" dirty="0" err="1"/>
              <a:t>віднесений</a:t>
            </a:r>
            <a:r>
              <a:rPr lang="ru-RU" dirty="0"/>
              <a:t> до </a:t>
            </a:r>
            <a:r>
              <a:rPr lang="ru-RU" dirty="0" err="1"/>
              <a:t>категорії</a:t>
            </a:r>
            <a:r>
              <a:rPr lang="ru-RU" dirty="0"/>
              <a:t> </a:t>
            </a:r>
            <a:r>
              <a:rPr lang="ru-RU" dirty="0" err="1"/>
              <a:t>відпуску</a:t>
            </a:r>
            <a:r>
              <a:rPr lang="ru-RU" dirty="0"/>
              <a:t> без рецепту та </a:t>
            </a:r>
            <a:r>
              <a:rPr lang="ru-RU" dirty="0" err="1"/>
              <a:t>застосовується</a:t>
            </a:r>
            <a:r>
              <a:rPr lang="ru-RU" dirty="0"/>
              <a:t> для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алергічного</a:t>
            </a:r>
            <a:r>
              <a:rPr lang="ru-RU" dirty="0"/>
              <a:t> </a:t>
            </a:r>
            <a:r>
              <a:rPr lang="ru-RU" dirty="0" err="1"/>
              <a:t>риніту</a:t>
            </a:r>
            <a:r>
              <a:rPr lang="ru-RU" dirty="0"/>
              <a:t>. </a:t>
            </a:r>
            <a:r>
              <a:rPr lang="ru-RU" dirty="0" err="1"/>
              <a:t>Майже</a:t>
            </a:r>
            <a:r>
              <a:rPr lang="ru-RU" dirty="0"/>
              <a:t> </a:t>
            </a:r>
            <a:r>
              <a:rPr lang="ru-RU" dirty="0" err="1"/>
              <a:t>повна</a:t>
            </a:r>
            <a:r>
              <a:rPr lang="ru-RU" dirty="0"/>
              <a:t> </a:t>
            </a:r>
            <a:r>
              <a:rPr lang="ru-RU" dirty="0" err="1"/>
              <a:t>відсутність</a:t>
            </a:r>
            <a:r>
              <a:rPr lang="ru-RU" dirty="0"/>
              <a:t> </a:t>
            </a:r>
            <a:r>
              <a:rPr lang="ru-RU" dirty="0" err="1"/>
              <a:t>всмоктування</a:t>
            </a:r>
            <a:r>
              <a:rPr lang="ru-RU" dirty="0"/>
              <a:t> </a:t>
            </a:r>
            <a:r>
              <a:rPr lang="ru-RU" dirty="0" err="1"/>
              <a:t>беклометазону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слизової</a:t>
            </a:r>
            <a:r>
              <a:rPr lang="ru-RU" dirty="0"/>
              <a:t> </a:t>
            </a:r>
            <a:r>
              <a:rPr lang="ru-RU" dirty="0" err="1"/>
              <a:t>порожнини</a:t>
            </a:r>
            <a:r>
              <a:rPr lang="ru-RU" dirty="0"/>
              <a:t> носу в </a:t>
            </a:r>
            <a:r>
              <a:rPr lang="ru-RU" dirty="0" err="1"/>
              <a:t>системний</a:t>
            </a:r>
            <a:r>
              <a:rPr lang="ru-RU" dirty="0"/>
              <a:t> </a:t>
            </a:r>
            <a:r>
              <a:rPr lang="ru-RU" dirty="0" err="1"/>
              <a:t>кровотік</a:t>
            </a:r>
            <a:r>
              <a:rPr lang="ru-RU" dirty="0"/>
              <a:t> </a:t>
            </a:r>
            <a:r>
              <a:rPr lang="ru-RU" dirty="0" err="1"/>
              <a:t>дозволяє</a:t>
            </a:r>
            <a:r>
              <a:rPr lang="ru-RU" dirty="0"/>
              <a:t> </a:t>
            </a:r>
            <a:r>
              <a:rPr lang="ru-RU" dirty="0" err="1"/>
              <a:t>уникати</a:t>
            </a:r>
            <a:r>
              <a:rPr lang="ru-RU" dirty="0"/>
              <a:t> </a:t>
            </a:r>
            <a:r>
              <a:rPr lang="ru-RU" dirty="0" err="1"/>
              <a:t>появи</a:t>
            </a:r>
            <a:r>
              <a:rPr lang="ru-RU" dirty="0"/>
              <a:t> </a:t>
            </a:r>
            <a:r>
              <a:rPr lang="ru-RU" dirty="0" err="1"/>
              <a:t>побічних</a:t>
            </a:r>
            <a:r>
              <a:rPr lang="ru-RU" dirty="0"/>
              <a:t> </a:t>
            </a:r>
            <a:r>
              <a:rPr lang="ru-RU" dirty="0" err="1"/>
              <a:t>ефектів</a:t>
            </a:r>
            <a:r>
              <a:rPr lang="ru-RU" dirty="0"/>
              <a:t>, </a:t>
            </a:r>
            <a:r>
              <a:rPr lang="ru-RU" dirty="0" err="1"/>
              <a:t>характерних</a:t>
            </a:r>
            <a:r>
              <a:rPr lang="ru-RU" dirty="0"/>
              <a:t> для </a:t>
            </a:r>
            <a:r>
              <a:rPr lang="ru-RU" dirty="0" err="1"/>
              <a:t>системних</a:t>
            </a:r>
            <a:r>
              <a:rPr lang="ru-RU" dirty="0"/>
              <a:t> </a:t>
            </a:r>
            <a:r>
              <a:rPr lang="ru-RU" dirty="0" err="1"/>
              <a:t>кортикостероїдів</a:t>
            </a:r>
            <a:r>
              <a:rPr lang="ru-RU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Глюкокортикостероїдні</a:t>
            </a:r>
            <a:r>
              <a:rPr lang="ru-RU" dirty="0"/>
              <a:t> </a:t>
            </a:r>
            <a:r>
              <a:rPr lang="ru-RU" dirty="0" err="1"/>
              <a:t>препарати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89039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err="1"/>
              <a:t>Беклометазон</a:t>
            </a:r>
            <a:r>
              <a:rPr lang="ru-RU" dirty="0"/>
              <a:t> </a:t>
            </a:r>
            <a:r>
              <a:rPr lang="ru-RU" dirty="0" err="1"/>
              <a:t>впливає</a:t>
            </a:r>
            <a:r>
              <a:rPr lang="ru-RU" dirty="0"/>
              <a:t>, на </a:t>
            </a:r>
            <a:r>
              <a:rPr lang="ru-RU" dirty="0" err="1"/>
              <a:t>відміну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антигістамінних</a:t>
            </a:r>
            <a:r>
              <a:rPr lang="ru-RU" dirty="0"/>
              <a:t> </a:t>
            </a:r>
            <a:r>
              <a:rPr lang="ru-RU" dirty="0" err="1"/>
              <a:t>препаратів</a:t>
            </a:r>
            <a:r>
              <a:rPr lang="ru-RU" dirty="0"/>
              <a:t>, на </a:t>
            </a:r>
            <a:r>
              <a:rPr lang="ru-RU" dirty="0" err="1"/>
              <a:t>кілька</a:t>
            </a:r>
            <a:r>
              <a:rPr lang="ru-RU" dirty="0"/>
              <a:t> </a:t>
            </a:r>
            <a:r>
              <a:rPr lang="ru-RU" dirty="0" err="1"/>
              <a:t>механізмів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запускають</a:t>
            </a:r>
            <a:r>
              <a:rPr lang="ru-RU" dirty="0"/>
              <a:t> </a:t>
            </a:r>
            <a:r>
              <a:rPr lang="ru-RU" dirty="0" err="1"/>
              <a:t>алергію</a:t>
            </a:r>
            <a:r>
              <a:rPr lang="ru-RU" dirty="0"/>
              <a:t>. На </a:t>
            </a:r>
            <a:r>
              <a:rPr lang="ru-RU" dirty="0" err="1"/>
              <a:t>відміну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симпатоміметиків</a:t>
            </a:r>
            <a:r>
              <a:rPr lang="ru-RU" dirty="0"/>
              <a:t> для </a:t>
            </a:r>
            <a:r>
              <a:rPr lang="ru-RU" dirty="0" err="1"/>
              <a:t>інтраназального</a:t>
            </a:r>
            <a:r>
              <a:rPr lang="ru-RU" dirty="0"/>
              <a:t> </a:t>
            </a:r>
            <a:r>
              <a:rPr lang="ru-RU" dirty="0" err="1"/>
              <a:t>застосування</a:t>
            </a:r>
            <a:r>
              <a:rPr lang="ru-RU" dirty="0"/>
              <a:t>, не </a:t>
            </a:r>
            <a:r>
              <a:rPr lang="ru-RU" dirty="0" err="1"/>
              <a:t>володіє</a:t>
            </a:r>
            <a:r>
              <a:rPr lang="ru-RU" dirty="0"/>
              <a:t> </a:t>
            </a:r>
            <a:r>
              <a:rPr lang="ru-RU" dirty="0" err="1"/>
              <a:t>поворотним</a:t>
            </a:r>
            <a:r>
              <a:rPr lang="ru-RU" dirty="0"/>
              <a:t> </a:t>
            </a:r>
            <a:r>
              <a:rPr lang="ru-RU" dirty="0" err="1"/>
              <a:t>ефектом</a:t>
            </a:r>
            <a:r>
              <a:rPr lang="ru-RU" dirty="0"/>
              <a:t>, не </a:t>
            </a:r>
            <a:r>
              <a:rPr lang="ru-RU" dirty="0" err="1"/>
              <a:t>викликає</a:t>
            </a:r>
            <a:r>
              <a:rPr lang="ru-RU" dirty="0"/>
              <a:t> </a:t>
            </a:r>
            <a:r>
              <a:rPr lang="ru-RU" dirty="0" err="1"/>
              <a:t>звикання</a:t>
            </a:r>
            <a:r>
              <a:rPr lang="ru-RU" dirty="0"/>
              <a:t> і не </a:t>
            </a:r>
            <a:r>
              <a:rPr lang="ru-RU" dirty="0" err="1"/>
              <a:t>впливає</a:t>
            </a:r>
            <a:r>
              <a:rPr lang="ru-RU" dirty="0"/>
              <a:t> на </a:t>
            </a:r>
            <a:r>
              <a:rPr lang="ru-RU" dirty="0" err="1"/>
              <a:t>артеріальний</a:t>
            </a:r>
            <a:r>
              <a:rPr lang="ru-RU" dirty="0"/>
              <a:t> </a:t>
            </a:r>
            <a:r>
              <a:rPr lang="ru-RU" dirty="0" err="1"/>
              <a:t>тиск</a:t>
            </a:r>
            <a:r>
              <a:rPr lang="ru-RU" dirty="0"/>
              <a:t>.</a:t>
            </a:r>
          </a:p>
          <a:p>
            <a:pPr algn="just"/>
            <a:r>
              <a:rPr lang="ru-RU" dirty="0" err="1"/>
              <a:t>Беклометазон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міститься</a:t>
            </a:r>
            <a:r>
              <a:rPr lang="ru-RU" dirty="0"/>
              <a:t> в </a:t>
            </a:r>
            <a:r>
              <a:rPr lang="ru-RU" dirty="0" err="1"/>
              <a:t>еталонному</a:t>
            </a:r>
            <a:r>
              <a:rPr lang="ru-RU" dirty="0"/>
              <a:t> </a:t>
            </a:r>
            <a:r>
              <a:rPr lang="ru-RU" dirty="0" err="1"/>
              <a:t>препараті</a:t>
            </a:r>
            <a:r>
              <a:rPr lang="ru-RU" dirty="0"/>
              <a:t> </a:t>
            </a:r>
            <a:r>
              <a:rPr lang="ru-RU" dirty="0" err="1"/>
              <a:t>Беконазе</a:t>
            </a:r>
            <a:r>
              <a:rPr lang="ru-RU" dirty="0"/>
              <a:t>,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сильну</a:t>
            </a:r>
            <a:r>
              <a:rPr lang="ru-RU" dirty="0"/>
              <a:t> </a:t>
            </a:r>
            <a:r>
              <a:rPr lang="ru-RU" dirty="0" err="1"/>
              <a:t>протизапальну</a:t>
            </a:r>
            <a:r>
              <a:rPr lang="ru-RU" dirty="0"/>
              <a:t> </a:t>
            </a:r>
            <a:r>
              <a:rPr lang="ru-RU" dirty="0" err="1"/>
              <a:t>дію</a:t>
            </a:r>
            <a:r>
              <a:rPr lang="ru-RU" dirty="0"/>
              <a:t>, </a:t>
            </a:r>
            <a:r>
              <a:rPr lang="ru-RU" dirty="0" err="1"/>
              <a:t>потужну</a:t>
            </a:r>
            <a:r>
              <a:rPr lang="ru-RU" dirty="0"/>
              <a:t> </a:t>
            </a:r>
            <a:r>
              <a:rPr lang="ru-RU" dirty="0" err="1"/>
              <a:t>судинозвужувальну</a:t>
            </a:r>
            <a:r>
              <a:rPr lang="ru-RU" dirty="0"/>
              <a:t> (в </a:t>
            </a:r>
            <a:r>
              <a:rPr lang="ru-RU" dirty="0" err="1"/>
              <a:t>слизовій</a:t>
            </a:r>
            <a:r>
              <a:rPr lang="ru-RU" dirty="0"/>
              <a:t> носа) і </a:t>
            </a:r>
            <a:r>
              <a:rPr lang="ru-RU" dirty="0" err="1"/>
              <a:t>сильну</a:t>
            </a:r>
            <a:r>
              <a:rPr lang="ru-RU" dirty="0"/>
              <a:t> </a:t>
            </a:r>
            <a:r>
              <a:rPr lang="ru-RU" dirty="0" err="1"/>
              <a:t>протиалергічну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r_article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322576" cy="21305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АЛЕРГІЯ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en-US" dirty="0"/>
              <a:t>		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Алергія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підвищена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змінена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чутливість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якої-небудь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речовини-алергену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Термін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алергія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грец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Alios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інший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ergon 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інша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незвичайна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був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запропонований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австрійським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педіатром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Пірке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1906 р.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даний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виділяють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специфічні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алергічні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реакції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справжні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алергічні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реакції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buNone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неспецифічні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алергічні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реакції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помилкові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псевдоалергічні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реакції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Фактори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сприяють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алергічних</a:t>
            </a:r>
            <a:r>
              <a:rPr lang="ru-RU" dirty="0"/>
              <a:t> </a:t>
            </a:r>
            <a:r>
              <a:rPr lang="ru-RU" dirty="0" err="1"/>
              <a:t>реакцій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766584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Фактори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сприяють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алергічних</a:t>
            </a:r>
            <a:r>
              <a:rPr lang="ru-RU" dirty="0"/>
              <a:t> </a:t>
            </a:r>
            <a:r>
              <a:rPr lang="ru-RU" dirty="0" err="1"/>
              <a:t>реакцій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299798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</a:t>
            </a:r>
            <a:r>
              <a:rPr lang="ru-RU" dirty="0" err="1"/>
              <a:t>Загрозливі</a:t>
            </a:r>
            <a:r>
              <a:rPr lang="ru-RU" dirty="0"/>
              <a:t>» </a:t>
            </a:r>
            <a:r>
              <a:rPr lang="ru-RU" dirty="0" err="1"/>
              <a:t>симптоми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вимагають</a:t>
            </a:r>
            <a:r>
              <a:rPr lang="ru-RU" dirty="0"/>
              <a:t> </a:t>
            </a:r>
            <a:r>
              <a:rPr lang="ru-RU" dirty="0" err="1"/>
              <a:t>направлення</a:t>
            </a:r>
            <a:r>
              <a:rPr lang="ru-RU" dirty="0"/>
              <a:t> до </a:t>
            </a:r>
            <a:r>
              <a:rPr lang="ru-RU" dirty="0" err="1"/>
              <a:t>лікаря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/>
              <a:t>Всякий </a:t>
            </a:r>
            <a:r>
              <a:rPr lang="ru-RU" sz="2400" dirty="0" err="1"/>
              <a:t>прояв</a:t>
            </a:r>
            <a:r>
              <a:rPr lang="ru-RU" sz="2400" dirty="0"/>
              <a:t> </a:t>
            </a:r>
            <a:r>
              <a:rPr lang="ru-RU" sz="2400" dirty="0" err="1"/>
              <a:t>алергії</a:t>
            </a:r>
            <a:r>
              <a:rPr lang="ru-RU" sz="2400" dirty="0"/>
              <a:t> </a:t>
            </a:r>
            <a:r>
              <a:rPr lang="ru-RU" sz="2400" dirty="0" err="1"/>
              <a:t>вимагає</a:t>
            </a:r>
            <a:r>
              <a:rPr lang="ru-RU" sz="2400" dirty="0"/>
              <a:t> </a:t>
            </a:r>
            <a:r>
              <a:rPr lang="ru-RU" sz="2400" dirty="0" err="1"/>
              <a:t>консультації</a:t>
            </a:r>
            <a:r>
              <a:rPr lang="ru-RU" sz="2400" dirty="0"/>
              <a:t> </a:t>
            </a:r>
            <a:r>
              <a:rPr lang="ru-RU" sz="2400" dirty="0" err="1"/>
              <a:t>лікаря</a:t>
            </a:r>
            <a:r>
              <a:rPr lang="ru-RU" sz="2400" dirty="0"/>
              <a:t> для </a:t>
            </a:r>
            <a:r>
              <a:rPr lang="ru-RU" sz="2400" dirty="0" err="1"/>
              <a:t>вибору</a:t>
            </a:r>
            <a:r>
              <a:rPr lang="ru-RU" sz="2400" dirty="0"/>
              <a:t> тактики </a:t>
            </a:r>
            <a:r>
              <a:rPr lang="ru-RU" sz="2400" dirty="0" err="1"/>
              <a:t>лікування</a:t>
            </a:r>
            <a:r>
              <a:rPr lang="ru-RU" sz="2400" dirty="0"/>
              <a:t>, </a:t>
            </a:r>
            <a:r>
              <a:rPr lang="ru-RU" sz="2400" dirty="0" err="1"/>
              <a:t>профілактики</a:t>
            </a:r>
            <a:r>
              <a:rPr lang="ru-RU" sz="2400" dirty="0"/>
              <a:t> </a:t>
            </a:r>
            <a:r>
              <a:rPr lang="ru-RU" sz="2400" dirty="0" err="1"/>
              <a:t>повторних</a:t>
            </a:r>
            <a:r>
              <a:rPr lang="ru-RU" sz="2400" dirty="0"/>
              <a:t> </a:t>
            </a:r>
            <a:r>
              <a:rPr lang="ru-RU" sz="2400" dirty="0" err="1"/>
              <a:t>алергічних</a:t>
            </a:r>
            <a:r>
              <a:rPr lang="ru-RU" sz="2400" dirty="0"/>
              <a:t> </a:t>
            </a:r>
            <a:r>
              <a:rPr lang="ru-RU" sz="2400" dirty="0" err="1"/>
              <a:t>реакцій</a:t>
            </a:r>
            <a:r>
              <a:rPr lang="ru-RU" sz="2400" dirty="0"/>
              <a:t>. </a:t>
            </a:r>
            <a:r>
              <a:rPr lang="ru-RU" sz="2400" dirty="0" err="1"/>
              <a:t>Отримавши</a:t>
            </a:r>
            <a:r>
              <a:rPr lang="ru-RU" sz="2400" dirty="0"/>
              <a:t> </a:t>
            </a:r>
            <a:r>
              <a:rPr lang="ru-RU" sz="2400" dirty="0" err="1"/>
              <a:t>консультацію</a:t>
            </a:r>
            <a:r>
              <a:rPr lang="ru-RU" sz="2400" dirty="0"/>
              <a:t> </a:t>
            </a:r>
            <a:r>
              <a:rPr lang="ru-RU" sz="2400" dirty="0" err="1"/>
              <a:t>лікаря</a:t>
            </a:r>
            <a:r>
              <a:rPr lang="ru-RU" sz="2400" dirty="0"/>
              <a:t>, </a:t>
            </a:r>
            <a:r>
              <a:rPr lang="ru-RU" sz="2400" dirty="0" err="1"/>
              <a:t>більшість</a:t>
            </a:r>
            <a:r>
              <a:rPr lang="ru-RU" sz="2400" dirty="0"/>
              <a:t> </a:t>
            </a:r>
            <a:r>
              <a:rPr lang="ru-RU" sz="2400" dirty="0" err="1"/>
              <a:t>пацієнтів</a:t>
            </a:r>
            <a:r>
              <a:rPr lang="ru-RU" sz="2400" dirty="0"/>
              <a:t> </a:t>
            </a:r>
            <a:r>
              <a:rPr lang="ru-RU" sz="2400" dirty="0" err="1"/>
              <a:t>дотримуються</a:t>
            </a:r>
            <a:r>
              <a:rPr lang="ru-RU" sz="2400" dirty="0"/>
              <a:t> </a:t>
            </a:r>
            <a:r>
              <a:rPr lang="ru-RU" sz="2400" dirty="0" err="1"/>
              <a:t>профілактичних</a:t>
            </a:r>
            <a:r>
              <a:rPr lang="ru-RU" sz="2400" dirty="0"/>
              <a:t> </a:t>
            </a:r>
            <a:r>
              <a:rPr lang="ru-RU" sz="2400" dirty="0" err="1"/>
              <a:t>заходів</a:t>
            </a:r>
            <a:r>
              <a:rPr lang="ru-RU" sz="2400" dirty="0"/>
              <a:t>, а в </a:t>
            </a:r>
            <a:r>
              <a:rPr lang="ru-RU" sz="2400" dirty="0" err="1"/>
              <a:t>разі</a:t>
            </a:r>
            <a:r>
              <a:rPr lang="ru-RU" sz="2400" dirty="0"/>
              <a:t> </a:t>
            </a:r>
            <a:r>
              <a:rPr lang="ru-RU" sz="2400" dirty="0" err="1"/>
              <a:t>повторення</a:t>
            </a:r>
            <a:r>
              <a:rPr lang="ru-RU" sz="2400" dirty="0"/>
              <a:t> </a:t>
            </a:r>
            <a:r>
              <a:rPr lang="ru-RU" sz="2400" dirty="0" err="1"/>
              <a:t>епізодів</a:t>
            </a:r>
            <a:r>
              <a:rPr lang="ru-RU" sz="2400" dirty="0"/>
              <a:t> </a:t>
            </a:r>
            <a:r>
              <a:rPr lang="ru-RU" sz="2400" dirty="0" err="1"/>
              <a:t>алергії</a:t>
            </a:r>
            <a:r>
              <a:rPr lang="ru-RU" sz="2400" dirty="0"/>
              <a:t> </a:t>
            </a:r>
            <a:r>
              <a:rPr lang="ru-RU" sz="2400" dirty="0" err="1"/>
              <a:t>вдаються</a:t>
            </a:r>
            <a:r>
              <a:rPr lang="ru-RU" sz="2400" dirty="0"/>
              <a:t> до </a:t>
            </a:r>
            <a:r>
              <a:rPr lang="ru-RU" sz="2400" dirty="0" err="1"/>
              <a:t>самодопомоги</a:t>
            </a:r>
            <a:r>
              <a:rPr lang="ru-RU" sz="2400" dirty="0"/>
              <a:t>.</a:t>
            </a:r>
            <a:endParaRPr lang="ru-RU" dirty="0"/>
          </a:p>
        </p:txBody>
      </p:sp>
      <p:pic>
        <p:nvPicPr>
          <p:cNvPr id="4" name="Рисунок 3" descr="doctor_44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3571876"/>
            <a:ext cx="3213103" cy="21907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Характеристика </a:t>
            </a:r>
            <a:r>
              <a:rPr lang="ru-RU" sz="3600" dirty="0" err="1"/>
              <a:t>лікарських</a:t>
            </a:r>
            <a:r>
              <a:rPr lang="ru-RU" sz="3600" dirty="0"/>
              <a:t> </a:t>
            </a:r>
            <a:r>
              <a:rPr lang="ru-RU" sz="3600" dirty="0" err="1"/>
              <a:t>препаратів</a:t>
            </a:r>
            <a:r>
              <a:rPr lang="ru-RU" sz="3600" dirty="0"/>
              <a:t>, </a:t>
            </a:r>
            <a:r>
              <a:rPr lang="ru-RU" sz="3600" dirty="0" err="1"/>
              <a:t>що</a:t>
            </a:r>
            <a:r>
              <a:rPr lang="ru-RU" sz="3600" dirty="0"/>
              <a:t> </a:t>
            </a:r>
            <a:r>
              <a:rPr lang="ru-RU" sz="3600" dirty="0" err="1"/>
              <a:t>застосовуються</a:t>
            </a:r>
            <a:r>
              <a:rPr lang="ru-RU" sz="3600" dirty="0"/>
              <a:t> при </a:t>
            </a:r>
            <a:r>
              <a:rPr lang="ru-RU" sz="3600" dirty="0" err="1"/>
              <a:t>алергічних</a:t>
            </a:r>
            <a:r>
              <a:rPr lang="ru-RU" sz="3600" dirty="0"/>
              <a:t> </a:t>
            </a:r>
            <a:r>
              <a:rPr lang="ru-RU" sz="3600" dirty="0" err="1"/>
              <a:t>реакціях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7"/>
            <a:ext cx="8229600" cy="3816423"/>
          </a:xfrm>
        </p:spPr>
        <p:txBody>
          <a:bodyPr>
            <a:noAutofit/>
          </a:bodyPr>
          <a:lstStyle/>
          <a:p>
            <a:pPr algn="just"/>
            <a:r>
              <a:rPr lang="ru-RU" sz="2200" dirty="0"/>
              <a:t>Для </a:t>
            </a:r>
            <a:r>
              <a:rPr lang="ru-RU" sz="2200" dirty="0" err="1"/>
              <a:t>лікування</a:t>
            </a:r>
            <a:r>
              <a:rPr lang="ru-RU" sz="2200" dirty="0"/>
              <a:t> </a:t>
            </a:r>
            <a:r>
              <a:rPr lang="ru-RU" sz="2200" dirty="0" err="1"/>
              <a:t>різних</a:t>
            </a:r>
            <a:r>
              <a:rPr lang="ru-RU" sz="2200" dirty="0"/>
              <a:t> </a:t>
            </a:r>
            <a:r>
              <a:rPr lang="ru-RU" sz="2200" dirty="0" err="1"/>
              <a:t>проявів</a:t>
            </a:r>
            <a:r>
              <a:rPr lang="ru-RU" sz="2200" dirty="0"/>
              <a:t> </a:t>
            </a:r>
            <a:r>
              <a:rPr lang="ru-RU" sz="2200" dirty="0" err="1"/>
              <a:t>алергії</a:t>
            </a:r>
            <a:r>
              <a:rPr lang="ru-RU" sz="2200" dirty="0"/>
              <a:t> </a:t>
            </a:r>
            <a:r>
              <a:rPr lang="ru-RU" sz="2200" dirty="0" err="1"/>
              <a:t>фармацевтична</a:t>
            </a:r>
            <a:r>
              <a:rPr lang="ru-RU" sz="2200" dirty="0"/>
              <a:t> </a:t>
            </a:r>
            <a:r>
              <a:rPr lang="ru-RU" sz="2200" dirty="0" err="1"/>
              <a:t>промисловість</a:t>
            </a:r>
            <a:r>
              <a:rPr lang="ru-RU" sz="2200" dirty="0"/>
              <a:t> </a:t>
            </a:r>
            <a:r>
              <a:rPr lang="ru-RU" sz="2200" dirty="0" err="1"/>
              <a:t>пропонує</a:t>
            </a:r>
            <a:r>
              <a:rPr lang="ru-RU" sz="2200" dirty="0"/>
              <a:t> </a:t>
            </a:r>
            <a:r>
              <a:rPr lang="ru-RU" sz="2200" dirty="0" err="1"/>
              <a:t>значну</a:t>
            </a:r>
            <a:r>
              <a:rPr lang="ru-RU" sz="2200" dirty="0"/>
              <a:t> </a:t>
            </a:r>
            <a:r>
              <a:rPr lang="ru-RU" sz="2200" dirty="0" err="1"/>
              <a:t>кількість</a:t>
            </a:r>
            <a:r>
              <a:rPr lang="ru-RU" sz="2200" dirty="0"/>
              <a:t> </a:t>
            </a:r>
            <a:r>
              <a:rPr lang="ru-RU" sz="2200" dirty="0" err="1"/>
              <a:t>препаратів</a:t>
            </a:r>
            <a:r>
              <a:rPr lang="ru-RU" sz="2200" dirty="0"/>
              <a:t>, </a:t>
            </a:r>
            <a:r>
              <a:rPr lang="ru-RU" sz="2200" dirty="0" err="1"/>
              <a:t>призначених</a:t>
            </a:r>
            <a:r>
              <a:rPr lang="ru-RU" sz="2200" dirty="0"/>
              <a:t> як для системного (таблетки, драже, </a:t>
            </a:r>
            <a:r>
              <a:rPr lang="ru-RU" sz="2200" dirty="0" err="1"/>
              <a:t>сиропи</a:t>
            </a:r>
            <a:r>
              <a:rPr lang="ru-RU" sz="2200" dirty="0"/>
              <a:t> і т. д.), так і </a:t>
            </a:r>
            <a:r>
              <a:rPr lang="ru-RU" sz="2200" dirty="0" err="1"/>
              <a:t>місцевого</a:t>
            </a:r>
            <a:r>
              <a:rPr lang="ru-RU" sz="2200" dirty="0"/>
              <a:t> </a:t>
            </a:r>
            <a:r>
              <a:rPr lang="ru-RU" sz="2200" dirty="0" err="1"/>
              <a:t>застосування</a:t>
            </a:r>
            <a:r>
              <a:rPr lang="ru-RU" sz="2200" dirty="0"/>
              <a:t> (</a:t>
            </a:r>
            <a:r>
              <a:rPr lang="ru-RU" sz="2200" dirty="0" err="1"/>
              <a:t>мазі</a:t>
            </a:r>
            <a:r>
              <a:rPr lang="ru-RU" sz="2200" dirty="0"/>
              <a:t>, </a:t>
            </a:r>
            <a:r>
              <a:rPr lang="ru-RU" sz="2200" dirty="0" err="1"/>
              <a:t>гелі</a:t>
            </a:r>
            <a:r>
              <a:rPr lang="ru-RU" sz="2200" dirty="0"/>
              <a:t>, </a:t>
            </a:r>
            <a:r>
              <a:rPr lang="ru-RU" sz="2200" dirty="0" err="1"/>
              <a:t>креми</a:t>
            </a:r>
            <a:r>
              <a:rPr lang="ru-RU" sz="2200" dirty="0"/>
              <a:t>, </a:t>
            </a:r>
            <a:r>
              <a:rPr lang="ru-RU" sz="2200" dirty="0" err="1"/>
              <a:t>краплі</a:t>
            </a:r>
            <a:r>
              <a:rPr lang="ru-RU" sz="2200" dirty="0"/>
              <a:t> для носа і очей і </a:t>
            </a:r>
            <a:r>
              <a:rPr lang="ru-RU" sz="2200" dirty="0" err="1"/>
              <a:t>ін</a:t>
            </a:r>
            <a:r>
              <a:rPr lang="ru-RU" sz="2200" dirty="0"/>
              <a:t>.). </a:t>
            </a:r>
            <a:r>
              <a:rPr lang="ru-RU" sz="2200" dirty="0" err="1"/>
              <a:t>Різноманіття</a:t>
            </a:r>
            <a:r>
              <a:rPr lang="ru-RU" sz="2200" dirty="0"/>
              <a:t> </a:t>
            </a:r>
            <a:r>
              <a:rPr lang="ru-RU" sz="2200" dirty="0" err="1"/>
              <a:t>лікарських</a:t>
            </a:r>
            <a:r>
              <a:rPr lang="ru-RU" sz="2200" dirty="0"/>
              <a:t> форм </a:t>
            </a:r>
            <a:r>
              <a:rPr lang="ru-RU" sz="2200" dirty="0" err="1"/>
              <a:t>створює</a:t>
            </a:r>
            <a:r>
              <a:rPr lang="ru-RU" sz="2200" dirty="0"/>
              <a:t> </a:t>
            </a:r>
            <a:r>
              <a:rPr lang="ru-RU" sz="2200" dirty="0" err="1"/>
              <a:t>сприятливі</a:t>
            </a:r>
            <a:r>
              <a:rPr lang="ru-RU" sz="2200" dirty="0"/>
              <a:t> </a:t>
            </a:r>
            <a:r>
              <a:rPr lang="ru-RU" sz="2200" dirty="0" err="1"/>
              <a:t>умови</a:t>
            </a:r>
            <a:r>
              <a:rPr lang="ru-RU" sz="2200" dirty="0"/>
              <a:t> для </a:t>
            </a:r>
            <a:r>
              <a:rPr lang="ru-RU" sz="2200" dirty="0" err="1"/>
              <a:t>вибору</a:t>
            </a:r>
            <a:r>
              <a:rPr lang="ru-RU" sz="2200" dirty="0"/>
              <a:t> оптимального препарату в </a:t>
            </a:r>
            <a:r>
              <a:rPr lang="ru-RU" sz="2200" dirty="0" err="1"/>
              <a:t>залежності</a:t>
            </a:r>
            <a:r>
              <a:rPr lang="ru-RU" sz="2200" dirty="0"/>
              <a:t> </a:t>
            </a:r>
            <a:r>
              <a:rPr lang="ru-RU" sz="2200" dirty="0" err="1"/>
              <a:t>від</a:t>
            </a:r>
            <a:r>
              <a:rPr lang="ru-RU" sz="2200" dirty="0"/>
              <a:t> </a:t>
            </a:r>
            <a:r>
              <a:rPr lang="ru-RU" sz="2200" dirty="0" err="1"/>
              <a:t>клінічної</a:t>
            </a:r>
            <a:r>
              <a:rPr lang="ru-RU" sz="2200" dirty="0"/>
              <a:t> </a:t>
            </a:r>
            <a:r>
              <a:rPr lang="ru-RU" sz="2200" dirty="0" err="1"/>
              <a:t>форми</a:t>
            </a:r>
            <a:r>
              <a:rPr lang="ru-RU" sz="2200" dirty="0"/>
              <a:t> </a:t>
            </a:r>
            <a:r>
              <a:rPr lang="ru-RU" sz="2200" dirty="0" err="1"/>
              <a:t>прояву</a:t>
            </a:r>
            <a:r>
              <a:rPr lang="ru-RU" sz="2200" dirty="0"/>
              <a:t> </a:t>
            </a:r>
            <a:r>
              <a:rPr lang="ru-RU" sz="2200" dirty="0" err="1"/>
              <a:t>алергії</a:t>
            </a:r>
            <a:r>
              <a:rPr lang="ru-RU" sz="2200" dirty="0"/>
              <a:t>. По </a:t>
            </a:r>
            <a:r>
              <a:rPr lang="ru-RU" sz="2200" dirty="0" err="1"/>
              <a:t>можливості</a:t>
            </a:r>
            <a:r>
              <a:rPr lang="ru-RU" sz="2200" dirty="0"/>
              <a:t> </a:t>
            </a:r>
            <a:r>
              <a:rPr lang="ru-RU" sz="2200" dirty="0" err="1"/>
              <a:t>перевагу</a:t>
            </a:r>
            <a:r>
              <a:rPr lang="ru-RU" sz="2200" dirty="0"/>
              <a:t> </a:t>
            </a:r>
            <a:r>
              <a:rPr lang="ru-RU" sz="2200" dirty="0" err="1"/>
              <a:t>слід</a:t>
            </a:r>
            <a:r>
              <a:rPr lang="ru-RU" sz="2200" dirty="0"/>
              <a:t> </a:t>
            </a:r>
            <a:r>
              <a:rPr lang="ru-RU" sz="2200" dirty="0" err="1"/>
              <a:t>надавати</a:t>
            </a:r>
            <a:r>
              <a:rPr lang="ru-RU" sz="2200" dirty="0"/>
              <a:t> препаратам для </a:t>
            </a:r>
            <a:r>
              <a:rPr lang="ru-RU" sz="2200" dirty="0" err="1"/>
              <a:t>місцевого</a:t>
            </a:r>
            <a:r>
              <a:rPr lang="ru-RU" sz="2200" dirty="0"/>
              <a:t> </a:t>
            </a:r>
            <a:r>
              <a:rPr lang="ru-RU" sz="2200" dirty="0" err="1"/>
              <a:t>застосування</a:t>
            </a:r>
            <a:r>
              <a:rPr lang="ru-RU" sz="2200" dirty="0"/>
              <a:t>, </a:t>
            </a:r>
            <a:r>
              <a:rPr lang="ru-RU" sz="2200" dirty="0" err="1"/>
              <a:t>що</a:t>
            </a:r>
            <a:r>
              <a:rPr lang="ru-RU" sz="2200" dirty="0"/>
              <a:t> </a:t>
            </a:r>
            <a:r>
              <a:rPr lang="ru-RU" sz="2200" dirty="0" err="1"/>
              <a:t>дозволяє</a:t>
            </a:r>
            <a:r>
              <a:rPr lang="ru-RU" sz="2200" dirty="0"/>
              <a:t> </a:t>
            </a:r>
            <a:r>
              <a:rPr lang="ru-RU" sz="2200" dirty="0" err="1"/>
              <a:t>знизити</a:t>
            </a:r>
            <a:r>
              <a:rPr lang="ru-RU" sz="2200" dirty="0"/>
              <a:t> частоту і </a:t>
            </a:r>
            <a:r>
              <a:rPr lang="ru-RU" sz="2200" dirty="0" err="1"/>
              <a:t>зменшити</a:t>
            </a:r>
            <a:r>
              <a:rPr lang="ru-RU" sz="2200" dirty="0"/>
              <a:t> </a:t>
            </a:r>
            <a:r>
              <a:rPr lang="ru-RU" sz="2200" dirty="0" err="1"/>
              <a:t>вираженість</a:t>
            </a:r>
            <a:r>
              <a:rPr lang="ru-RU" sz="2200" dirty="0"/>
              <a:t> </a:t>
            </a:r>
            <a:r>
              <a:rPr lang="ru-RU" sz="2200" dirty="0" err="1"/>
              <a:t>характерних</a:t>
            </a:r>
            <a:r>
              <a:rPr lang="ru-RU" sz="2200" dirty="0"/>
              <a:t> </a:t>
            </a:r>
            <a:r>
              <a:rPr lang="ru-RU" sz="2200" dirty="0" err="1"/>
              <a:t>побічних</a:t>
            </a:r>
            <a:r>
              <a:rPr lang="ru-RU" sz="2200" dirty="0"/>
              <a:t> </a:t>
            </a:r>
            <a:r>
              <a:rPr lang="ru-RU" sz="2200" dirty="0" err="1"/>
              <a:t>ефектів</a:t>
            </a:r>
            <a:r>
              <a:rPr lang="ru-RU" sz="2200" dirty="0"/>
              <a:t>, </a:t>
            </a:r>
            <a:r>
              <a:rPr lang="ru-RU" sz="2200" dirty="0" err="1"/>
              <a:t>властивих</a:t>
            </a:r>
            <a:r>
              <a:rPr lang="ru-RU" sz="2200" dirty="0"/>
              <a:t> </a:t>
            </a:r>
            <a:r>
              <a:rPr lang="ru-RU" sz="2200" dirty="0" err="1"/>
              <a:t>різним</a:t>
            </a:r>
            <a:r>
              <a:rPr lang="ru-RU" sz="2200" dirty="0"/>
              <a:t> </a:t>
            </a:r>
            <a:r>
              <a:rPr lang="ru-RU" sz="2200" dirty="0" err="1"/>
              <a:t>протиалергічним</a:t>
            </a:r>
            <a:r>
              <a:rPr lang="ru-RU" sz="2200" dirty="0"/>
              <a:t> препаратам.</a:t>
            </a:r>
            <a:endParaRPr lang="ru-RU" sz="2200" dirty="0"/>
          </a:p>
        </p:txBody>
      </p:sp>
      <p:pic>
        <p:nvPicPr>
          <p:cNvPr id="4" name="Рисунок 3" descr="medicines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2" y="5143500"/>
            <a:ext cx="2381250" cy="1714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фармакологічні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 </a:t>
            </a:r>
            <a:r>
              <a:rPr lang="ru-RU" dirty="0" err="1"/>
              <a:t>препаратів</a:t>
            </a:r>
            <a:r>
              <a:rPr lang="ru-RU" dirty="0"/>
              <a:t> для </a:t>
            </a:r>
            <a:r>
              <a:rPr lang="ru-RU" dirty="0" err="1"/>
              <a:t>лікування</a:t>
            </a:r>
            <a:r>
              <a:rPr lang="ru-RU" dirty="0"/>
              <a:t> </a:t>
            </a:r>
            <a:r>
              <a:rPr lang="ru-RU" dirty="0" err="1"/>
              <a:t>алергії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883520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err="1"/>
              <a:t>Антигістамінні</a:t>
            </a:r>
            <a:r>
              <a:rPr lang="ru-RU" sz="3600" dirty="0"/>
              <a:t> </a:t>
            </a:r>
            <a:r>
              <a:rPr lang="ru-RU" sz="3600" dirty="0" err="1"/>
              <a:t>засоби</a:t>
            </a:r>
            <a:r>
              <a:rPr lang="ru-RU" sz="3600" dirty="0"/>
              <a:t> (</a:t>
            </a:r>
            <a:r>
              <a:rPr lang="ru-RU" sz="3600" dirty="0" err="1"/>
              <a:t>блокатори</a:t>
            </a:r>
            <a:r>
              <a:rPr lang="ru-RU" sz="3600" dirty="0"/>
              <a:t> Н1-гістамінорецепторів)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 err="1"/>
              <a:t>Основним</a:t>
            </a:r>
            <a:r>
              <a:rPr lang="ru-RU" dirty="0"/>
              <a:t> </a:t>
            </a:r>
            <a:r>
              <a:rPr lang="ru-RU" dirty="0" err="1"/>
              <a:t>медіатором</a:t>
            </a:r>
            <a:r>
              <a:rPr lang="ru-RU" dirty="0"/>
              <a:t> </a:t>
            </a:r>
            <a:r>
              <a:rPr lang="ru-RU" dirty="0" err="1"/>
              <a:t>алергії</a:t>
            </a:r>
            <a:r>
              <a:rPr lang="ru-RU" dirty="0"/>
              <a:t> є </a:t>
            </a:r>
            <a:r>
              <a:rPr lang="ru-RU" dirty="0" err="1"/>
              <a:t>гістамін</a:t>
            </a:r>
            <a:r>
              <a:rPr lang="ru-RU" dirty="0"/>
              <a:t>. </a:t>
            </a:r>
            <a:r>
              <a:rPr lang="ru-RU" dirty="0" err="1"/>
              <a:t>Саме</a:t>
            </a:r>
            <a:r>
              <a:rPr lang="ru-RU" dirty="0"/>
              <a:t> </a:t>
            </a:r>
            <a:r>
              <a:rPr lang="ru-RU" dirty="0" err="1"/>
              <a:t>ефекти</a:t>
            </a:r>
            <a:r>
              <a:rPr lang="ru-RU" dirty="0"/>
              <a:t> </a:t>
            </a:r>
            <a:r>
              <a:rPr lang="ru-RU" dirty="0" err="1"/>
              <a:t>гістаміну</a:t>
            </a:r>
            <a:r>
              <a:rPr lang="ru-RU" dirty="0"/>
              <a:t> </a:t>
            </a:r>
            <a:r>
              <a:rPr lang="ru-RU" dirty="0" err="1"/>
              <a:t>визначають</a:t>
            </a:r>
            <a:r>
              <a:rPr lang="ru-RU" dirty="0"/>
              <a:t> </a:t>
            </a:r>
            <a:r>
              <a:rPr lang="ru-RU" dirty="0" err="1"/>
              <a:t>більшість</a:t>
            </a:r>
            <a:r>
              <a:rPr lang="ru-RU" dirty="0"/>
              <a:t> </a:t>
            </a:r>
            <a:r>
              <a:rPr lang="ru-RU" dirty="0" err="1"/>
              <a:t>клінічних</a:t>
            </a:r>
            <a:r>
              <a:rPr lang="ru-RU" dirty="0"/>
              <a:t> </a:t>
            </a:r>
            <a:r>
              <a:rPr lang="ru-RU" dirty="0" err="1"/>
              <a:t>проявів</a:t>
            </a:r>
            <a:r>
              <a:rPr lang="ru-RU" dirty="0"/>
              <a:t> </a:t>
            </a:r>
            <a:r>
              <a:rPr lang="ru-RU" dirty="0" err="1"/>
              <a:t>алергічної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.</a:t>
            </a:r>
          </a:p>
          <a:p>
            <a:pPr algn="just"/>
            <a:r>
              <a:rPr lang="ru-RU" dirty="0" err="1"/>
              <a:t>Фармакологічні</a:t>
            </a:r>
            <a:r>
              <a:rPr lang="ru-RU" dirty="0"/>
              <a:t> </a:t>
            </a:r>
            <a:r>
              <a:rPr lang="ru-RU" dirty="0" err="1"/>
              <a:t>властивості</a:t>
            </a:r>
            <a:r>
              <a:rPr lang="ru-RU" dirty="0"/>
              <a:t> </a:t>
            </a:r>
            <a:r>
              <a:rPr lang="ru-RU" dirty="0" err="1"/>
              <a:t>антигістамінних</a:t>
            </a:r>
            <a:r>
              <a:rPr lang="ru-RU" dirty="0"/>
              <a:t> </a:t>
            </a:r>
            <a:r>
              <a:rPr lang="ru-RU" dirty="0" err="1"/>
              <a:t>препаратів</a:t>
            </a:r>
            <a:r>
              <a:rPr lang="ru-RU" dirty="0"/>
              <a:t> </a:t>
            </a:r>
            <a:r>
              <a:rPr lang="ru-RU" dirty="0" err="1"/>
              <a:t>обумовлені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здатністю</a:t>
            </a:r>
            <a:r>
              <a:rPr lang="ru-RU" dirty="0"/>
              <a:t> </a:t>
            </a:r>
            <a:r>
              <a:rPr lang="ru-RU" dirty="0" err="1"/>
              <a:t>блокувати</a:t>
            </a:r>
            <a:r>
              <a:rPr lang="ru-RU" dirty="0"/>
              <a:t> Н1-гістамінові </a:t>
            </a:r>
            <a:r>
              <a:rPr lang="ru-RU" dirty="0" err="1"/>
              <a:t>рецептори</a:t>
            </a:r>
            <a:r>
              <a:rPr lang="ru-RU" dirty="0"/>
              <a:t>, в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чого</a:t>
            </a:r>
            <a:r>
              <a:rPr lang="ru-RU" dirty="0"/>
              <a:t> </a:t>
            </a:r>
            <a:r>
              <a:rPr lang="ru-RU" dirty="0" err="1"/>
              <a:t>зменшується</a:t>
            </a:r>
            <a:r>
              <a:rPr lang="ru-RU" dirty="0"/>
              <a:t> </a:t>
            </a:r>
            <a:r>
              <a:rPr lang="ru-RU" dirty="0" err="1"/>
              <a:t>вираженість</a:t>
            </a:r>
            <a:r>
              <a:rPr lang="ru-RU" dirty="0"/>
              <a:t> </a:t>
            </a:r>
            <a:r>
              <a:rPr lang="ru-RU" dirty="0" err="1"/>
              <a:t>проявів</a:t>
            </a:r>
            <a:r>
              <a:rPr lang="ru-RU" dirty="0"/>
              <a:t> </a:t>
            </a:r>
            <a:r>
              <a:rPr lang="ru-RU" dirty="0" err="1"/>
              <a:t>алергічних</a:t>
            </a:r>
            <a:r>
              <a:rPr lang="ru-RU" dirty="0"/>
              <a:t> </a:t>
            </a:r>
            <a:r>
              <a:rPr lang="ru-RU" dirty="0" err="1"/>
              <a:t>реакцій</a:t>
            </a:r>
            <a:r>
              <a:rPr lang="ru-RU" dirty="0"/>
              <a:t>. </a:t>
            </a:r>
            <a:r>
              <a:rPr lang="ru-RU" dirty="0" err="1"/>
              <a:t>Крім</a:t>
            </a:r>
            <a:r>
              <a:rPr lang="ru-RU" dirty="0"/>
              <a:t> основного - </a:t>
            </a:r>
            <a:r>
              <a:rPr lang="ru-RU" dirty="0" err="1"/>
              <a:t>протиалергічного</a:t>
            </a:r>
            <a:r>
              <a:rPr lang="ru-RU" dirty="0"/>
              <a:t> </a:t>
            </a:r>
            <a:r>
              <a:rPr lang="ru-RU" dirty="0" err="1"/>
              <a:t>ефекту</a:t>
            </a:r>
            <a:r>
              <a:rPr lang="ru-RU" dirty="0"/>
              <a:t> - </a:t>
            </a:r>
            <a:r>
              <a:rPr lang="ru-RU" dirty="0" err="1"/>
              <a:t>препарати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проявляти</a:t>
            </a:r>
            <a:r>
              <a:rPr lang="ru-RU" dirty="0"/>
              <a:t> </a:t>
            </a:r>
            <a:r>
              <a:rPr lang="ru-RU" dirty="0" err="1"/>
              <a:t>седативну</a:t>
            </a:r>
            <a:r>
              <a:rPr lang="ru-RU" dirty="0"/>
              <a:t> (</a:t>
            </a:r>
            <a:r>
              <a:rPr lang="ru-RU" dirty="0" err="1"/>
              <a:t>пригнічення</a:t>
            </a:r>
            <a:r>
              <a:rPr lang="ru-RU" dirty="0"/>
              <a:t> ЦНС) і М-</a:t>
            </a:r>
            <a:r>
              <a:rPr lang="ru-RU" dirty="0" err="1"/>
              <a:t>холінолітичну</a:t>
            </a:r>
            <a:r>
              <a:rPr lang="ru-RU" dirty="0"/>
              <a:t> (</a:t>
            </a:r>
            <a:r>
              <a:rPr lang="ru-RU" dirty="0" err="1"/>
              <a:t>атропіноподібну</a:t>
            </a:r>
            <a:r>
              <a:rPr lang="ru-RU" dirty="0"/>
              <a:t>) </a:t>
            </a:r>
            <a:r>
              <a:rPr lang="ru-RU" dirty="0" err="1"/>
              <a:t>дію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В </a:t>
            </a:r>
            <a:r>
              <a:rPr lang="ru-RU" dirty="0" err="1"/>
              <a:t>даний</a:t>
            </a:r>
            <a:r>
              <a:rPr lang="ru-RU" dirty="0"/>
              <a:t> час </a:t>
            </a:r>
            <a:r>
              <a:rPr lang="ru-RU" dirty="0" err="1"/>
              <a:t>антигістамінні</a:t>
            </a:r>
            <a:r>
              <a:rPr lang="ru-RU" dirty="0"/>
              <a:t> </a:t>
            </a:r>
            <a:r>
              <a:rPr lang="ru-RU" dirty="0" err="1"/>
              <a:t>препарати</a:t>
            </a:r>
            <a:r>
              <a:rPr lang="ru-RU" dirty="0"/>
              <a:t> </a:t>
            </a:r>
            <a:r>
              <a:rPr lang="ru-RU" dirty="0" err="1"/>
              <a:t>ділять</a:t>
            </a:r>
            <a:r>
              <a:rPr lang="ru-RU" dirty="0"/>
              <a:t> на два </a:t>
            </a:r>
            <a:r>
              <a:rPr lang="ru-RU" dirty="0" err="1"/>
              <a:t>покоління</a:t>
            </a:r>
            <a:r>
              <a:rPr lang="ru-RU" dirty="0"/>
              <a:t>. В основу </a:t>
            </a:r>
            <a:r>
              <a:rPr lang="ru-RU" dirty="0" err="1"/>
              <a:t>класифікації</a:t>
            </a:r>
            <a:r>
              <a:rPr lang="ru-RU" dirty="0"/>
              <a:t> </a:t>
            </a:r>
            <a:r>
              <a:rPr lang="ru-RU" dirty="0" err="1"/>
              <a:t>покладено</a:t>
            </a:r>
            <a:r>
              <a:rPr lang="ru-RU" dirty="0"/>
              <a:t>: </a:t>
            </a:r>
            <a:r>
              <a:rPr lang="ru-RU" dirty="0" err="1"/>
              <a:t>тривалість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, </a:t>
            </a:r>
            <a:r>
              <a:rPr lang="ru-RU" dirty="0" err="1"/>
              <a:t>фармакокінетичні</a:t>
            </a:r>
            <a:r>
              <a:rPr lang="ru-RU" dirty="0"/>
              <a:t> </a:t>
            </a:r>
            <a:r>
              <a:rPr lang="ru-RU" dirty="0" err="1"/>
              <a:t>особливості</a:t>
            </a:r>
            <a:r>
              <a:rPr lang="ru-RU" dirty="0"/>
              <a:t>, </a:t>
            </a:r>
            <a:r>
              <a:rPr lang="ru-RU" dirty="0" err="1"/>
              <a:t>небажані</a:t>
            </a:r>
            <a:r>
              <a:rPr lang="ru-RU" dirty="0"/>
              <a:t> </a:t>
            </a:r>
            <a:r>
              <a:rPr lang="ru-RU" dirty="0" err="1"/>
              <a:t>реакції</a:t>
            </a:r>
            <a:r>
              <a:rPr lang="ru-RU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err="1"/>
              <a:t>Небажані</a:t>
            </a:r>
            <a:r>
              <a:rPr lang="ru-RU" sz="3600" dirty="0"/>
              <a:t> </a:t>
            </a:r>
            <a:r>
              <a:rPr lang="ru-RU" sz="3600" dirty="0" err="1"/>
              <a:t>побічні</a:t>
            </a:r>
            <a:r>
              <a:rPr lang="ru-RU" sz="3600" dirty="0"/>
              <a:t> </a:t>
            </a:r>
            <a:r>
              <a:rPr lang="ru-RU" sz="3600" dirty="0" err="1"/>
              <a:t>ефекти</a:t>
            </a:r>
            <a:r>
              <a:rPr lang="ru-RU" sz="3600" dirty="0"/>
              <a:t> </a:t>
            </a:r>
            <a:r>
              <a:rPr lang="ru-RU" sz="3600" dirty="0" err="1"/>
              <a:t>антигістамінних</a:t>
            </a:r>
            <a:r>
              <a:rPr lang="ru-RU" sz="3600" dirty="0"/>
              <a:t> </a:t>
            </a:r>
            <a:r>
              <a:rPr lang="ru-RU" sz="3600" dirty="0" err="1"/>
              <a:t>препаратів</a:t>
            </a:r>
            <a:r>
              <a:rPr lang="ru-RU" sz="3600" dirty="0"/>
              <a:t> </a:t>
            </a:r>
            <a:r>
              <a:rPr lang="en-US" sz="3600" dirty="0"/>
              <a:t>I </a:t>
            </a:r>
            <a:r>
              <a:rPr lang="ru-RU" sz="3600" dirty="0" err="1"/>
              <a:t>покоління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1344115"/>
              </p:ext>
            </p:extLst>
          </p:nvPr>
        </p:nvGraphicFramePr>
        <p:xfrm>
          <a:off x="0" y="1600200"/>
          <a:ext cx="9144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SC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10CA7D7-0F9F-4F4D-AD19-86F6592F964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CSC</Template>
  <TotalTime>496</TotalTime>
  <Words>828</Words>
  <Application>Microsoft Office PowerPoint</Application>
  <PresentationFormat>Экран (4:3)</PresentationFormat>
  <Paragraphs>65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CSC</vt:lpstr>
      <vt:lpstr>Клінічна фармація в алергології </vt:lpstr>
      <vt:lpstr>АЛЕРГІЯ</vt:lpstr>
      <vt:lpstr>Фактори, що сприяють розвитку алергічних реакцій</vt:lpstr>
      <vt:lpstr>Фактори, що сприяють розвитку алергічних реакцій</vt:lpstr>
      <vt:lpstr>«Загрозливі» симптоми, що вимагають направлення до лікаря</vt:lpstr>
      <vt:lpstr>Характеристика лікарських препаратів, що застосовуються при алергічних реакціях</vt:lpstr>
      <vt:lpstr>Основні фармакологічні групи препаратів для лікування алергії</vt:lpstr>
      <vt:lpstr>Антигістамінні засоби (блокатори Н1-гістамінорецепторів)</vt:lpstr>
      <vt:lpstr>Небажані побічні ефекти антигістамінних препаратів I покоління</vt:lpstr>
      <vt:lpstr>Характерні особливості антигістамінних препаратів II покоління</vt:lpstr>
      <vt:lpstr>Презентация PowerPoint</vt:lpstr>
      <vt:lpstr>Стабілізатори мембран опасистих клітин</vt:lpstr>
      <vt:lpstr>Препарати сорбційно-детоксикаційної дії</vt:lpstr>
      <vt:lpstr>Глюкокортикостероїдні препарати</vt:lpstr>
      <vt:lpstr>Глюкокортикостероїдні препарати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оформления</dc:title>
  <dc:creator>XTreme</dc:creator>
  <cp:keywords/>
  <cp:lastModifiedBy>Игорь О. Милайлюк</cp:lastModifiedBy>
  <cp:revision>58</cp:revision>
  <dcterms:created xsi:type="dcterms:W3CDTF">2013-06-17T14:28:28Z</dcterms:created>
  <dcterms:modified xsi:type="dcterms:W3CDTF">2017-02-13T13:32:03Z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TC300076299990</vt:lpwstr>
  </property>
</Properties>
</file>