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61" r:id="rId3"/>
    <p:sldId id="260" r:id="rId4"/>
    <p:sldId id="262" r:id="rId5"/>
    <p:sldId id="264" r:id="rId6"/>
    <p:sldId id="267" r:id="rId7"/>
    <p:sldId id="269" r:id="rId8"/>
    <p:sldId id="270" r:id="rId9"/>
    <p:sldId id="271" r:id="rId10"/>
    <p:sldId id="272" r:id="rId11"/>
    <p:sldId id="274" r:id="rId12"/>
    <p:sldId id="275" r:id="rId13"/>
    <p:sldId id="278" r:id="rId14"/>
    <p:sldId id="279" r:id="rId15"/>
    <p:sldId id="280" r:id="rId16"/>
    <p:sldId id="281" r:id="rId17"/>
    <p:sldId id="283" r:id="rId18"/>
    <p:sldId id="284" r:id="rId19"/>
    <p:sldId id="285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7" r:id="rId30"/>
    <p:sldId id="296" r:id="rId31"/>
    <p:sldId id="298" r:id="rId32"/>
    <p:sldId id="299" r:id="rId33"/>
    <p:sldId id="300" r:id="rId34"/>
    <p:sldId id="302" r:id="rId35"/>
    <p:sldId id="304" r:id="rId36"/>
    <p:sldId id="348" r:id="rId37"/>
    <p:sldId id="349" r:id="rId38"/>
    <p:sldId id="357" r:id="rId39"/>
    <p:sldId id="359" r:id="rId40"/>
    <p:sldId id="363" r:id="rId41"/>
    <p:sldId id="375" r:id="rId42"/>
    <p:sldId id="376" r:id="rId43"/>
    <p:sldId id="377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63" d="100"/>
          <a:sy n="63" d="100"/>
        </p:scale>
        <p:origin x="-13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63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CF10C3-456E-472B-8CDD-18737B2E541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703B6C-DC72-4C9F-9734-3AA15F2A79C6}">
      <dgm:prSet phldrT="[Текст]" custT="1"/>
      <dgm:spPr/>
      <dgm:t>
        <a:bodyPr/>
        <a:lstStyle/>
        <a:p>
          <a:r>
            <a:rPr lang="ru-RU" sz="3600" dirty="0" err="1"/>
            <a:t>Природні</a:t>
          </a:r>
          <a:r>
            <a:rPr lang="ru-RU" sz="3600" dirty="0"/>
            <a:t> </a:t>
          </a:r>
          <a:r>
            <a:rPr lang="ru-RU" sz="3600" dirty="0" err="1" smtClean="0"/>
            <a:t>катастрофи</a:t>
          </a:r>
          <a:r>
            <a:rPr lang="ru-RU" sz="3600" dirty="0" smtClean="0"/>
            <a:t> </a:t>
          </a:r>
          <a:r>
            <a:rPr lang="ru-RU" sz="3600" dirty="0" err="1"/>
            <a:t>або</a:t>
          </a:r>
          <a:r>
            <a:rPr lang="ru-RU" sz="3600" dirty="0"/>
            <a:t> </a:t>
          </a:r>
          <a:r>
            <a:rPr lang="ru-RU" sz="3600" dirty="0" err="1"/>
            <a:t>стихійні</a:t>
          </a:r>
          <a:r>
            <a:rPr lang="ru-RU" sz="3600" dirty="0"/>
            <a:t> лиха</a:t>
          </a:r>
        </a:p>
      </dgm:t>
    </dgm:pt>
    <dgm:pt modelId="{D622D832-BDC0-4B12-AC37-6122BFCBC960}" type="parTrans" cxnId="{ECC1CBB4-4475-4B6E-ACFC-6548BDAB888F}">
      <dgm:prSet/>
      <dgm:spPr/>
      <dgm:t>
        <a:bodyPr/>
        <a:lstStyle/>
        <a:p>
          <a:endParaRPr lang="ru-RU"/>
        </a:p>
      </dgm:t>
    </dgm:pt>
    <dgm:pt modelId="{85BD05F7-67C7-4603-9704-D9E16B3AB0DA}" type="sibTrans" cxnId="{ECC1CBB4-4475-4B6E-ACFC-6548BDAB888F}">
      <dgm:prSet/>
      <dgm:spPr/>
      <dgm:t>
        <a:bodyPr/>
        <a:lstStyle/>
        <a:p>
          <a:endParaRPr lang="ru-RU"/>
        </a:p>
      </dgm:t>
    </dgm:pt>
    <dgm:pt modelId="{67F4B426-9D54-4A2C-B3B2-67BED77165D5}">
      <dgm:prSet/>
      <dgm:spPr/>
      <dgm:t>
        <a:bodyPr/>
        <a:lstStyle/>
        <a:p>
          <a:endParaRPr lang="ru-RU" dirty="0"/>
        </a:p>
      </dgm:t>
    </dgm:pt>
    <dgm:pt modelId="{1245D316-0A8B-409B-A04A-9D096D562538}" type="parTrans" cxnId="{F80F1DC0-10F4-4987-A334-9D3EEDDC04FA}">
      <dgm:prSet/>
      <dgm:spPr/>
      <dgm:t>
        <a:bodyPr/>
        <a:lstStyle/>
        <a:p>
          <a:endParaRPr lang="ru-RU"/>
        </a:p>
      </dgm:t>
    </dgm:pt>
    <dgm:pt modelId="{E0786358-F0C7-4B72-A824-C25B63EDAED0}" type="sibTrans" cxnId="{F80F1DC0-10F4-4987-A334-9D3EEDDC04FA}">
      <dgm:prSet/>
      <dgm:spPr/>
      <dgm:t>
        <a:bodyPr/>
        <a:lstStyle/>
        <a:p>
          <a:endParaRPr lang="ru-RU"/>
        </a:p>
      </dgm:t>
    </dgm:pt>
    <dgm:pt modelId="{9AC8C7F0-D3D6-4574-A35F-32674FD092BF}">
      <dgm:prSet custT="1"/>
      <dgm:spPr/>
      <dgm:t>
        <a:bodyPr/>
        <a:lstStyle/>
        <a:p>
          <a:r>
            <a:rPr lang="ru-RU" sz="3600" dirty="0" err="1"/>
            <a:t>Штучні</a:t>
          </a:r>
          <a:r>
            <a:rPr lang="ru-RU" sz="3600" dirty="0"/>
            <a:t> (</a:t>
          </a:r>
          <a:r>
            <a:rPr lang="ru-RU" sz="3600" dirty="0" err="1"/>
            <a:t>викликані</a:t>
          </a:r>
          <a:r>
            <a:rPr lang="ru-RU" sz="3600" dirty="0"/>
            <a:t> </a:t>
          </a:r>
          <a:r>
            <a:rPr lang="ru-RU" sz="3600" dirty="0" err="1"/>
            <a:t>діяльністю</a:t>
          </a:r>
          <a:r>
            <a:rPr lang="ru-RU" sz="3600" dirty="0"/>
            <a:t> </a:t>
          </a:r>
          <a:r>
            <a:rPr lang="ru-RU" sz="3600" dirty="0" err="1"/>
            <a:t>людини</a:t>
          </a:r>
          <a:r>
            <a:rPr lang="ru-RU" sz="3600" dirty="0"/>
            <a:t>) </a:t>
          </a:r>
          <a:r>
            <a:rPr lang="ru-RU" sz="3600" dirty="0" err="1"/>
            <a:t>катастрофи</a:t>
          </a:r>
          <a:r>
            <a:rPr lang="ru-RU" sz="3600" dirty="0"/>
            <a:t> </a:t>
          </a:r>
        </a:p>
      </dgm:t>
    </dgm:pt>
    <dgm:pt modelId="{19E294AE-C1EE-4EF2-9574-7D4B539D7142}" type="parTrans" cxnId="{36792F66-C8C6-48E9-A7F6-8F9996F92C9D}">
      <dgm:prSet/>
      <dgm:spPr/>
      <dgm:t>
        <a:bodyPr/>
        <a:lstStyle/>
        <a:p>
          <a:endParaRPr lang="ru-RU"/>
        </a:p>
      </dgm:t>
    </dgm:pt>
    <dgm:pt modelId="{6550BE16-728B-43A4-A94F-9B54F3751A54}" type="sibTrans" cxnId="{36792F66-C8C6-48E9-A7F6-8F9996F92C9D}">
      <dgm:prSet/>
      <dgm:spPr/>
      <dgm:t>
        <a:bodyPr/>
        <a:lstStyle/>
        <a:p>
          <a:endParaRPr lang="ru-RU"/>
        </a:p>
      </dgm:t>
    </dgm:pt>
    <dgm:pt modelId="{61702AA4-4829-46EB-9251-4DFF6EAB70B4}">
      <dgm:prSet/>
      <dgm:spPr/>
      <dgm:t>
        <a:bodyPr/>
        <a:lstStyle/>
        <a:p>
          <a:endParaRPr lang="ru-RU" dirty="0"/>
        </a:p>
      </dgm:t>
    </dgm:pt>
    <dgm:pt modelId="{DB842C37-48AE-44A7-A12F-1DBCEC823D35}" type="parTrans" cxnId="{84E7A8B8-2E0E-417F-89DE-9DDC7D6FD33A}">
      <dgm:prSet/>
      <dgm:spPr/>
      <dgm:t>
        <a:bodyPr/>
        <a:lstStyle/>
        <a:p>
          <a:endParaRPr lang="ru-RU"/>
        </a:p>
      </dgm:t>
    </dgm:pt>
    <dgm:pt modelId="{26E43E40-D83C-4A4F-B62C-268AE3CECD57}" type="sibTrans" cxnId="{84E7A8B8-2E0E-417F-89DE-9DDC7D6FD33A}">
      <dgm:prSet/>
      <dgm:spPr/>
      <dgm:t>
        <a:bodyPr/>
        <a:lstStyle/>
        <a:p>
          <a:endParaRPr lang="ru-RU"/>
        </a:p>
      </dgm:t>
    </dgm:pt>
    <dgm:pt modelId="{E09ED44B-E4DC-4431-A517-FB747ACCEF13}" type="pres">
      <dgm:prSet presAssocID="{63CF10C3-456E-472B-8CDD-18737B2E541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5E85FA-D0F6-4862-8D16-FDDA5B86B595}" type="pres">
      <dgm:prSet presAssocID="{D4703B6C-DC72-4C9F-9734-3AA15F2A79C6}" presName="parentText" presStyleLbl="node1" presStyleIdx="0" presStyleCnt="2" custScaleY="194626" custLinFactNeighborX="6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C0D4F6-A1B4-4DF8-8426-BDD921E3D521}" type="pres">
      <dgm:prSet presAssocID="{D4703B6C-DC72-4C9F-9734-3AA15F2A79C6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FE9643-A773-49E4-BC5E-AEFB09102F51}" type="pres">
      <dgm:prSet presAssocID="{9AC8C7F0-D3D6-4574-A35F-32674FD092BF}" presName="parentText" presStyleLbl="node1" presStyleIdx="1" presStyleCnt="2" custScaleY="177148" custLinFactY="4883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F291EB-5D6F-4699-B10D-F216CB363EF2}" type="pres">
      <dgm:prSet presAssocID="{9AC8C7F0-D3D6-4574-A35F-32674FD092BF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D0951D-F6FF-4B3C-8629-5A80C81D3023}" type="presOf" srcId="{63CF10C3-456E-472B-8CDD-18737B2E541F}" destId="{E09ED44B-E4DC-4431-A517-FB747ACCEF13}" srcOrd="0" destOrd="0" presId="urn:microsoft.com/office/officeart/2005/8/layout/vList2"/>
    <dgm:cxn modelId="{465B59C9-1FAB-408B-BD57-BFDA60C9BD78}" type="presOf" srcId="{67F4B426-9D54-4A2C-B3B2-67BED77165D5}" destId="{FAC0D4F6-A1B4-4DF8-8426-BDD921E3D521}" srcOrd="0" destOrd="0" presId="urn:microsoft.com/office/officeart/2005/8/layout/vList2"/>
    <dgm:cxn modelId="{ECC1CBB4-4475-4B6E-ACFC-6548BDAB888F}" srcId="{63CF10C3-456E-472B-8CDD-18737B2E541F}" destId="{D4703B6C-DC72-4C9F-9734-3AA15F2A79C6}" srcOrd="0" destOrd="0" parTransId="{D622D832-BDC0-4B12-AC37-6122BFCBC960}" sibTransId="{85BD05F7-67C7-4603-9704-D9E16B3AB0DA}"/>
    <dgm:cxn modelId="{84E7A8B8-2E0E-417F-89DE-9DDC7D6FD33A}" srcId="{9AC8C7F0-D3D6-4574-A35F-32674FD092BF}" destId="{61702AA4-4829-46EB-9251-4DFF6EAB70B4}" srcOrd="0" destOrd="0" parTransId="{DB842C37-48AE-44A7-A12F-1DBCEC823D35}" sibTransId="{26E43E40-D83C-4A4F-B62C-268AE3CECD57}"/>
    <dgm:cxn modelId="{5E9FCAF6-CB0C-4D4C-8B47-A90A1618B831}" type="presOf" srcId="{9AC8C7F0-D3D6-4574-A35F-32674FD092BF}" destId="{F7FE9643-A773-49E4-BC5E-AEFB09102F51}" srcOrd="0" destOrd="0" presId="urn:microsoft.com/office/officeart/2005/8/layout/vList2"/>
    <dgm:cxn modelId="{F80F1DC0-10F4-4987-A334-9D3EEDDC04FA}" srcId="{D4703B6C-DC72-4C9F-9734-3AA15F2A79C6}" destId="{67F4B426-9D54-4A2C-B3B2-67BED77165D5}" srcOrd="0" destOrd="0" parTransId="{1245D316-0A8B-409B-A04A-9D096D562538}" sibTransId="{E0786358-F0C7-4B72-A824-C25B63EDAED0}"/>
    <dgm:cxn modelId="{A146F240-6D83-49D8-AA87-D8087DA89AA5}" type="presOf" srcId="{61702AA4-4829-46EB-9251-4DFF6EAB70B4}" destId="{97F291EB-5D6F-4699-B10D-F216CB363EF2}" srcOrd="0" destOrd="0" presId="urn:microsoft.com/office/officeart/2005/8/layout/vList2"/>
    <dgm:cxn modelId="{D7FAC9C6-298B-4355-AAE1-6BAD3275F41A}" type="presOf" srcId="{D4703B6C-DC72-4C9F-9734-3AA15F2A79C6}" destId="{2B5E85FA-D0F6-4862-8D16-FDDA5B86B595}" srcOrd="0" destOrd="0" presId="urn:microsoft.com/office/officeart/2005/8/layout/vList2"/>
    <dgm:cxn modelId="{36792F66-C8C6-48E9-A7F6-8F9996F92C9D}" srcId="{63CF10C3-456E-472B-8CDD-18737B2E541F}" destId="{9AC8C7F0-D3D6-4574-A35F-32674FD092BF}" srcOrd="1" destOrd="0" parTransId="{19E294AE-C1EE-4EF2-9574-7D4B539D7142}" sibTransId="{6550BE16-728B-43A4-A94F-9B54F3751A54}"/>
    <dgm:cxn modelId="{46F7486C-AA55-4E00-A8CA-9798481DFCC8}" type="presParOf" srcId="{E09ED44B-E4DC-4431-A517-FB747ACCEF13}" destId="{2B5E85FA-D0F6-4862-8D16-FDDA5B86B595}" srcOrd="0" destOrd="0" presId="urn:microsoft.com/office/officeart/2005/8/layout/vList2"/>
    <dgm:cxn modelId="{8A31D8CC-067F-4C91-8330-0975F4ADE550}" type="presParOf" srcId="{E09ED44B-E4DC-4431-A517-FB747ACCEF13}" destId="{FAC0D4F6-A1B4-4DF8-8426-BDD921E3D521}" srcOrd="1" destOrd="0" presId="urn:microsoft.com/office/officeart/2005/8/layout/vList2"/>
    <dgm:cxn modelId="{BD858899-B956-4A34-82F7-D19DB65F7004}" type="presParOf" srcId="{E09ED44B-E4DC-4431-A517-FB747ACCEF13}" destId="{F7FE9643-A773-49E4-BC5E-AEFB09102F51}" srcOrd="2" destOrd="0" presId="urn:microsoft.com/office/officeart/2005/8/layout/vList2"/>
    <dgm:cxn modelId="{0901ACA9-A82F-48DE-9C0F-71A971694E86}" type="presParOf" srcId="{E09ED44B-E4DC-4431-A517-FB747ACCEF13}" destId="{97F291EB-5D6F-4699-B10D-F216CB363EF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AC41A3F-7F1D-4801-8FEF-3A4F48B3F45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0CBB1E-C4DA-412B-A567-B6D4D64E4126}">
      <dgm:prSet custT="1"/>
      <dgm:spPr/>
      <dgm:t>
        <a:bodyPr/>
        <a:lstStyle/>
        <a:p>
          <a:r>
            <a:rPr lang="ru-RU" sz="2400" dirty="0" err="1"/>
            <a:t>транспортну</a:t>
          </a:r>
          <a:r>
            <a:rPr lang="ru-RU" sz="2400" dirty="0"/>
            <a:t> </a:t>
          </a:r>
          <a:r>
            <a:rPr lang="uk-UA" sz="2400" dirty="0"/>
            <a:t>і</a:t>
          </a:r>
          <a:r>
            <a:rPr lang="ru-RU" sz="2400" dirty="0" err="1"/>
            <a:t>ммобілізацію</a:t>
          </a:r>
          <a:r>
            <a:rPr lang="ru-RU" sz="2400" dirty="0"/>
            <a:t> при переломах </a:t>
          </a:r>
          <a:r>
            <a:rPr lang="ru-RU" sz="2400" dirty="0" err="1"/>
            <a:t>кісток</a:t>
          </a:r>
          <a:r>
            <a:rPr lang="ru-RU" sz="2400" dirty="0"/>
            <a:t> та </a:t>
          </a:r>
          <a:r>
            <a:rPr lang="ru-RU" sz="2400" dirty="0" err="1"/>
            <a:t>масивних</a:t>
          </a:r>
          <a:r>
            <a:rPr lang="ru-RU" sz="2400" dirty="0"/>
            <a:t> </a:t>
          </a:r>
          <a:r>
            <a:rPr lang="ru-RU" sz="2400" dirty="0" err="1"/>
            <a:t>ушкодженнях</a:t>
          </a:r>
          <a:r>
            <a:rPr lang="ru-RU" sz="2400" dirty="0"/>
            <a:t> тканин;</a:t>
          </a:r>
        </a:p>
      </dgm:t>
    </dgm:pt>
    <dgm:pt modelId="{45E7F327-4C44-44FF-B7F1-683D04BCF35E}" type="parTrans" cxnId="{5A6EFE4B-2DA2-48B5-BE7F-47889114FC38}">
      <dgm:prSet/>
      <dgm:spPr/>
      <dgm:t>
        <a:bodyPr/>
        <a:lstStyle/>
        <a:p>
          <a:endParaRPr lang="ru-RU" sz="2400"/>
        </a:p>
      </dgm:t>
    </dgm:pt>
    <dgm:pt modelId="{75B8895F-6BA9-49B5-9E0C-28BF71A8B86F}" type="sibTrans" cxnId="{5A6EFE4B-2DA2-48B5-BE7F-47889114FC38}">
      <dgm:prSet/>
      <dgm:spPr/>
      <dgm:t>
        <a:bodyPr/>
        <a:lstStyle/>
        <a:p>
          <a:endParaRPr lang="ru-RU" sz="2400"/>
        </a:p>
      </dgm:t>
    </dgm:pt>
    <dgm:pt modelId="{7A7E1E12-3DDD-4381-936B-24CAF321D6FF}">
      <dgm:prSet custT="1"/>
      <dgm:spPr/>
      <dgm:t>
        <a:bodyPr/>
        <a:lstStyle/>
        <a:p>
          <a:r>
            <a:rPr lang="ru-RU" sz="2400" dirty="0" err="1"/>
            <a:t>штучну</a:t>
          </a:r>
          <a:r>
            <a:rPr lang="ru-RU" sz="2400" dirty="0"/>
            <a:t> </a:t>
          </a:r>
          <a:r>
            <a:rPr lang="ru-RU" sz="2400" dirty="0" err="1"/>
            <a:t>вентиляцію</a:t>
          </a:r>
          <a:r>
            <a:rPr lang="ru-RU" sz="2400" dirty="0"/>
            <a:t> </a:t>
          </a:r>
          <a:r>
            <a:rPr lang="ru-RU" sz="2400" dirty="0" err="1"/>
            <a:t>легень</a:t>
          </a:r>
          <a:r>
            <a:rPr lang="ru-RU" sz="2400" dirty="0"/>
            <a:t>;</a:t>
          </a:r>
        </a:p>
      </dgm:t>
    </dgm:pt>
    <dgm:pt modelId="{1935C84F-0FD7-462A-9527-9EA0E5A5F549}" type="parTrans" cxnId="{6AE884B9-B2B6-4454-8572-A0E0064385EC}">
      <dgm:prSet/>
      <dgm:spPr/>
      <dgm:t>
        <a:bodyPr/>
        <a:lstStyle/>
        <a:p>
          <a:endParaRPr lang="ru-RU" sz="2400"/>
        </a:p>
      </dgm:t>
    </dgm:pt>
    <dgm:pt modelId="{A86F9C86-0566-488E-9DD5-D25BEC07B73D}" type="sibTrans" cxnId="{6AE884B9-B2B6-4454-8572-A0E0064385EC}">
      <dgm:prSet/>
      <dgm:spPr/>
      <dgm:t>
        <a:bodyPr/>
        <a:lstStyle/>
        <a:p>
          <a:endParaRPr lang="ru-RU" sz="2400"/>
        </a:p>
      </dgm:t>
    </dgm:pt>
    <dgm:pt modelId="{FE85087B-DE45-425B-AFDF-4C7C248F4F8A}">
      <dgm:prSet custT="1"/>
      <dgm:spPr/>
      <dgm:t>
        <a:bodyPr/>
        <a:lstStyle/>
        <a:p>
          <a:r>
            <a:rPr lang="ru-RU" sz="2400" dirty="0" err="1"/>
            <a:t>прийом</a:t>
          </a:r>
          <a:r>
            <a:rPr lang="ru-RU" sz="2400" dirty="0"/>
            <a:t> </a:t>
          </a:r>
          <a:r>
            <a:rPr lang="ru-RU" sz="2400" dirty="0" err="1"/>
            <a:t>всередину</a:t>
          </a:r>
          <a:r>
            <a:rPr lang="ru-RU" sz="2400" dirty="0"/>
            <a:t> </a:t>
          </a:r>
          <a:r>
            <a:rPr lang="ru-RU" sz="2400" dirty="0" err="1"/>
            <a:t>антибіотиків</a:t>
          </a:r>
          <a:r>
            <a:rPr lang="ru-RU" sz="2400" dirty="0"/>
            <a:t> та </a:t>
          </a:r>
          <a:r>
            <a:rPr lang="ru-RU" sz="2400" dirty="0" err="1"/>
            <a:t>антидотів</a:t>
          </a:r>
          <a:r>
            <a:rPr lang="ru-RU" sz="2400" dirty="0"/>
            <a:t>.</a:t>
          </a:r>
        </a:p>
      </dgm:t>
    </dgm:pt>
    <dgm:pt modelId="{CB53722B-CAF4-48B5-8542-B0D3D955F034}" type="parTrans" cxnId="{919DB3FA-6F06-44C0-8310-B047641EC465}">
      <dgm:prSet/>
      <dgm:spPr/>
      <dgm:t>
        <a:bodyPr/>
        <a:lstStyle/>
        <a:p>
          <a:endParaRPr lang="ru-RU" sz="2400"/>
        </a:p>
      </dgm:t>
    </dgm:pt>
    <dgm:pt modelId="{53836F07-4FC3-4EF2-897E-0458017714F3}" type="sibTrans" cxnId="{919DB3FA-6F06-44C0-8310-B047641EC465}">
      <dgm:prSet/>
      <dgm:spPr/>
      <dgm:t>
        <a:bodyPr/>
        <a:lstStyle/>
        <a:p>
          <a:endParaRPr lang="ru-RU" sz="2400"/>
        </a:p>
      </dgm:t>
    </dgm:pt>
    <dgm:pt modelId="{DBA33E1C-D5B5-4581-97B9-11BA7415BEF9}" type="pres">
      <dgm:prSet presAssocID="{2AC41A3F-7F1D-4801-8FEF-3A4F48B3F45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21C9EE-DE82-47CE-86B2-84464274A3A0}" type="pres">
      <dgm:prSet presAssocID="{F20CBB1E-C4DA-412B-A567-B6D4D64E4126}" presName="parentLin" presStyleCnt="0"/>
      <dgm:spPr/>
    </dgm:pt>
    <dgm:pt modelId="{CABF78A0-F5B2-498E-AE75-0F4C3B38FCA7}" type="pres">
      <dgm:prSet presAssocID="{F20CBB1E-C4DA-412B-A567-B6D4D64E412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11D12B0-4232-4802-A194-057478A65E8B}" type="pres">
      <dgm:prSet presAssocID="{F20CBB1E-C4DA-412B-A567-B6D4D64E412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B5A3C6-CB77-4DAD-8922-FD25E5B858BF}" type="pres">
      <dgm:prSet presAssocID="{F20CBB1E-C4DA-412B-A567-B6D4D64E4126}" presName="negativeSpace" presStyleCnt="0"/>
      <dgm:spPr/>
    </dgm:pt>
    <dgm:pt modelId="{97707A63-7DE5-4A8C-92AA-2E5DF1093BE6}" type="pres">
      <dgm:prSet presAssocID="{F20CBB1E-C4DA-412B-A567-B6D4D64E4126}" presName="childText" presStyleLbl="conFgAcc1" presStyleIdx="0" presStyleCnt="3">
        <dgm:presLayoutVars>
          <dgm:bulletEnabled val="1"/>
        </dgm:presLayoutVars>
      </dgm:prSet>
      <dgm:spPr/>
    </dgm:pt>
    <dgm:pt modelId="{B943FF36-CEF8-4945-863B-3D21897B1FBB}" type="pres">
      <dgm:prSet presAssocID="{75B8895F-6BA9-49B5-9E0C-28BF71A8B86F}" presName="spaceBetweenRectangles" presStyleCnt="0"/>
      <dgm:spPr/>
    </dgm:pt>
    <dgm:pt modelId="{058E015A-B23D-478D-8BCE-C95789BC30CB}" type="pres">
      <dgm:prSet presAssocID="{7A7E1E12-3DDD-4381-936B-24CAF321D6FF}" presName="parentLin" presStyleCnt="0"/>
      <dgm:spPr/>
    </dgm:pt>
    <dgm:pt modelId="{111B7ECC-6277-4DCF-BC05-7B32411CD97C}" type="pres">
      <dgm:prSet presAssocID="{7A7E1E12-3DDD-4381-936B-24CAF321D6F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C5D96EE-76DF-4D39-AD25-383593279A86}" type="pres">
      <dgm:prSet presAssocID="{7A7E1E12-3DDD-4381-936B-24CAF321D6F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2215E3-E691-429E-80B7-BE2FFA3B07C3}" type="pres">
      <dgm:prSet presAssocID="{7A7E1E12-3DDD-4381-936B-24CAF321D6FF}" presName="negativeSpace" presStyleCnt="0"/>
      <dgm:spPr/>
    </dgm:pt>
    <dgm:pt modelId="{E52B4359-F1BA-42A8-8448-2C7E37719C2B}" type="pres">
      <dgm:prSet presAssocID="{7A7E1E12-3DDD-4381-936B-24CAF321D6FF}" presName="childText" presStyleLbl="conFgAcc1" presStyleIdx="1" presStyleCnt="3">
        <dgm:presLayoutVars>
          <dgm:bulletEnabled val="1"/>
        </dgm:presLayoutVars>
      </dgm:prSet>
      <dgm:spPr/>
    </dgm:pt>
    <dgm:pt modelId="{169BFEA9-2C58-406B-BBF0-4021A764EF18}" type="pres">
      <dgm:prSet presAssocID="{A86F9C86-0566-488E-9DD5-D25BEC07B73D}" presName="spaceBetweenRectangles" presStyleCnt="0"/>
      <dgm:spPr/>
    </dgm:pt>
    <dgm:pt modelId="{E5E2E370-EF9F-43E7-8A91-6C5F3DCD3783}" type="pres">
      <dgm:prSet presAssocID="{FE85087B-DE45-425B-AFDF-4C7C248F4F8A}" presName="parentLin" presStyleCnt="0"/>
      <dgm:spPr/>
    </dgm:pt>
    <dgm:pt modelId="{A7896337-FAD7-479A-8086-EAC288F7BF4D}" type="pres">
      <dgm:prSet presAssocID="{FE85087B-DE45-425B-AFDF-4C7C248F4F8A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FC9FA836-2086-4CC0-9409-58EF6ACE3ED8}" type="pres">
      <dgm:prSet presAssocID="{FE85087B-DE45-425B-AFDF-4C7C248F4F8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52EA80-943B-498A-9AEE-438EE37D7BC9}" type="pres">
      <dgm:prSet presAssocID="{FE85087B-DE45-425B-AFDF-4C7C248F4F8A}" presName="negativeSpace" presStyleCnt="0"/>
      <dgm:spPr/>
    </dgm:pt>
    <dgm:pt modelId="{DD773859-08A7-4DEB-9919-0B0A2A7B66F9}" type="pres">
      <dgm:prSet presAssocID="{FE85087B-DE45-425B-AFDF-4C7C248F4F8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67A8E66-174D-450B-A805-6984B9B8CBA1}" type="presOf" srcId="{7A7E1E12-3DDD-4381-936B-24CAF321D6FF}" destId="{111B7ECC-6277-4DCF-BC05-7B32411CD97C}" srcOrd="0" destOrd="0" presId="urn:microsoft.com/office/officeart/2005/8/layout/list1"/>
    <dgm:cxn modelId="{6AE884B9-B2B6-4454-8572-A0E0064385EC}" srcId="{2AC41A3F-7F1D-4801-8FEF-3A4F48B3F45C}" destId="{7A7E1E12-3DDD-4381-936B-24CAF321D6FF}" srcOrd="1" destOrd="0" parTransId="{1935C84F-0FD7-462A-9527-9EA0E5A5F549}" sibTransId="{A86F9C86-0566-488E-9DD5-D25BEC07B73D}"/>
    <dgm:cxn modelId="{919DB3FA-6F06-44C0-8310-B047641EC465}" srcId="{2AC41A3F-7F1D-4801-8FEF-3A4F48B3F45C}" destId="{FE85087B-DE45-425B-AFDF-4C7C248F4F8A}" srcOrd="2" destOrd="0" parTransId="{CB53722B-CAF4-48B5-8542-B0D3D955F034}" sibTransId="{53836F07-4FC3-4EF2-897E-0458017714F3}"/>
    <dgm:cxn modelId="{1AF29FAE-80BC-4766-BC87-C9B6E2E50949}" type="presOf" srcId="{FE85087B-DE45-425B-AFDF-4C7C248F4F8A}" destId="{A7896337-FAD7-479A-8086-EAC288F7BF4D}" srcOrd="0" destOrd="0" presId="urn:microsoft.com/office/officeart/2005/8/layout/list1"/>
    <dgm:cxn modelId="{5A6EFE4B-2DA2-48B5-BE7F-47889114FC38}" srcId="{2AC41A3F-7F1D-4801-8FEF-3A4F48B3F45C}" destId="{F20CBB1E-C4DA-412B-A567-B6D4D64E4126}" srcOrd="0" destOrd="0" parTransId="{45E7F327-4C44-44FF-B7F1-683D04BCF35E}" sibTransId="{75B8895F-6BA9-49B5-9E0C-28BF71A8B86F}"/>
    <dgm:cxn modelId="{41AB9E00-7F2F-4D07-9B6D-1D6583CD5CFF}" type="presOf" srcId="{FE85087B-DE45-425B-AFDF-4C7C248F4F8A}" destId="{FC9FA836-2086-4CC0-9409-58EF6ACE3ED8}" srcOrd="1" destOrd="0" presId="urn:microsoft.com/office/officeart/2005/8/layout/list1"/>
    <dgm:cxn modelId="{67A26C70-C493-4635-8436-A8DC0583D5BA}" type="presOf" srcId="{F20CBB1E-C4DA-412B-A567-B6D4D64E4126}" destId="{811D12B0-4232-4802-A194-057478A65E8B}" srcOrd="1" destOrd="0" presId="urn:microsoft.com/office/officeart/2005/8/layout/list1"/>
    <dgm:cxn modelId="{DBEBFCDC-2A84-41E0-A2BD-8E6229CA448E}" type="presOf" srcId="{F20CBB1E-C4DA-412B-A567-B6D4D64E4126}" destId="{CABF78A0-F5B2-498E-AE75-0F4C3B38FCA7}" srcOrd="0" destOrd="0" presId="urn:microsoft.com/office/officeart/2005/8/layout/list1"/>
    <dgm:cxn modelId="{F991D033-03EE-4A5A-A835-6ADB2B1A5F01}" type="presOf" srcId="{7A7E1E12-3DDD-4381-936B-24CAF321D6FF}" destId="{3C5D96EE-76DF-4D39-AD25-383593279A86}" srcOrd="1" destOrd="0" presId="urn:microsoft.com/office/officeart/2005/8/layout/list1"/>
    <dgm:cxn modelId="{2A9781C3-F5CE-4B88-BF11-2464D7ECF2D0}" type="presOf" srcId="{2AC41A3F-7F1D-4801-8FEF-3A4F48B3F45C}" destId="{DBA33E1C-D5B5-4581-97B9-11BA7415BEF9}" srcOrd="0" destOrd="0" presId="urn:microsoft.com/office/officeart/2005/8/layout/list1"/>
    <dgm:cxn modelId="{FDAB1909-237B-465F-93A5-0130F2C7CA64}" type="presParOf" srcId="{DBA33E1C-D5B5-4581-97B9-11BA7415BEF9}" destId="{F921C9EE-DE82-47CE-86B2-84464274A3A0}" srcOrd="0" destOrd="0" presId="urn:microsoft.com/office/officeart/2005/8/layout/list1"/>
    <dgm:cxn modelId="{6A1CCD54-3364-418F-BD84-2A78D708017E}" type="presParOf" srcId="{F921C9EE-DE82-47CE-86B2-84464274A3A0}" destId="{CABF78A0-F5B2-498E-AE75-0F4C3B38FCA7}" srcOrd="0" destOrd="0" presId="urn:microsoft.com/office/officeart/2005/8/layout/list1"/>
    <dgm:cxn modelId="{294E7326-3319-4C05-B3E9-FAE689A63F6D}" type="presParOf" srcId="{F921C9EE-DE82-47CE-86B2-84464274A3A0}" destId="{811D12B0-4232-4802-A194-057478A65E8B}" srcOrd="1" destOrd="0" presId="urn:microsoft.com/office/officeart/2005/8/layout/list1"/>
    <dgm:cxn modelId="{932FC8B4-FADC-4C5E-BE96-5B9DCAB6175E}" type="presParOf" srcId="{DBA33E1C-D5B5-4581-97B9-11BA7415BEF9}" destId="{F5B5A3C6-CB77-4DAD-8922-FD25E5B858BF}" srcOrd="1" destOrd="0" presId="urn:microsoft.com/office/officeart/2005/8/layout/list1"/>
    <dgm:cxn modelId="{E3821F76-4BD3-4197-A3AD-B0563B573954}" type="presParOf" srcId="{DBA33E1C-D5B5-4581-97B9-11BA7415BEF9}" destId="{97707A63-7DE5-4A8C-92AA-2E5DF1093BE6}" srcOrd="2" destOrd="0" presId="urn:microsoft.com/office/officeart/2005/8/layout/list1"/>
    <dgm:cxn modelId="{80F31550-6971-420B-A2C4-EC67B6ABBB61}" type="presParOf" srcId="{DBA33E1C-D5B5-4581-97B9-11BA7415BEF9}" destId="{B943FF36-CEF8-4945-863B-3D21897B1FBB}" srcOrd="3" destOrd="0" presId="urn:microsoft.com/office/officeart/2005/8/layout/list1"/>
    <dgm:cxn modelId="{50D81659-9182-4776-A829-E469D418FA93}" type="presParOf" srcId="{DBA33E1C-D5B5-4581-97B9-11BA7415BEF9}" destId="{058E015A-B23D-478D-8BCE-C95789BC30CB}" srcOrd="4" destOrd="0" presId="urn:microsoft.com/office/officeart/2005/8/layout/list1"/>
    <dgm:cxn modelId="{CCAAF1C5-358C-40C3-9A2D-A1EE6F5DD929}" type="presParOf" srcId="{058E015A-B23D-478D-8BCE-C95789BC30CB}" destId="{111B7ECC-6277-4DCF-BC05-7B32411CD97C}" srcOrd="0" destOrd="0" presId="urn:microsoft.com/office/officeart/2005/8/layout/list1"/>
    <dgm:cxn modelId="{992DD41C-C882-448B-B7D0-F9F1533F3935}" type="presParOf" srcId="{058E015A-B23D-478D-8BCE-C95789BC30CB}" destId="{3C5D96EE-76DF-4D39-AD25-383593279A86}" srcOrd="1" destOrd="0" presId="urn:microsoft.com/office/officeart/2005/8/layout/list1"/>
    <dgm:cxn modelId="{632A2E92-7815-45EB-9149-E2C594049E73}" type="presParOf" srcId="{DBA33E1C-D5B5-4581-97B9-11BA7415BEF9}" destId="{0D2215E3-E691-429E-80B7-BE2FFA3B07C3}" srcOrd="5" destOrd="0" presId="urn:microsoft.com/office/officeart/2005/8/layout/list1"/>
    <dgm:cxn modelId="{B4B35425-712E-4C10-9BF2-3D92277717F1}" type="presParOf" srcId="{DBA33E1C-D5B5-4581-97B9-11BA7415BEF9}" destId="{E52B4359-F1BA-42A8-8448-2C7E37719C2B}" srcOrd="6" destOrd="0" presId="urn:microsoft.com/office/officeart/2005/8/layout/list1"/>
    <dgm:cxn modelId="{65584216-B83E-479A-8FFB-504EE9265370}" type="presParOf" srcId="{DBA33E1C-D5B5-4581-97B9-11BA7415BEF9}" destId="{169BFEA9-2C58-406B-BBF0-4021A764EF18}" srcOrd="7" destOrd="0" presId="urn:microsoft.com/office/officeart/2005/8/layout/list1"/>
    <dgm:cxn modelId="{6E1539DB-684D-448B-9764-5EB0BA34E836}" type="presParOf" srcId="{DBA33E1C-D5B5-4581-97B9-11BA7415BEF9}" destId="{E5E2E370-EF9F-43E7-8A91-6C5F3DCD3783}" srcOrd="8" destOrd="0" presId="urn:microsoft.com/office/officeart/2005/8/layout/list1"/>
    <dgm:cxn modelId="{19BABCB8-ABE5-4FC4-8733-A0D6EB4AC05C}" type="presParOf" srcId="{E5E2E370-EF9F-43E7-8A91-6C5F3DCD3783}" destId="{A7896337-FAD7-479A-8086-EAC288F7BF4D}" srcOrd="0" destOrd="0" presId="urn:microsoft.com/office/officeart/2005/8/layout/list1"/>
    <dgm:cxn modelId="{F2FC302F-2C63-4CE1-A034-82CCA526668F}" type="presParOf" srcId="{E5E2E370-EF9F-43E7-8A91-6C5F3DCD3783}" destId="{FC9FA836-2086-4CC0-9409-58EF6ACE3ED8}" srcOrd="1" destOrd="0" presId="urn:microsoft.com/office/officeart/2005/8/layout/list1"/>
    <dgm:cxn modelId="{6EFD1FB8-DD6B-407A-9D2E-25F84747AD76}" type="presParOf" srcId="{DBA33E1C-D5B5-4581-97B9-11BA7415BEF9}" destId="{FA52EA80-943B-498A-9AEE-438EE37D7BC9}" srcOrd="9" destOrd="0" presId="urn:microsoft.com/office/officeart/2005/8/layout/list1"/>
    <dgm:cxn modelId="{4C7A1DAD-386D-4F7F-BF5E-C4B190E30BCE}" type="presParOf" srcId="{DBA33E1C-D5B5-4581-97B9-11BA7415BEF9}" destId="{DD773859-08A7-4DEB-9919-0B0A2A7B66F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55736D5-3784-48D7-B9FB-08D190D6113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49A0DB-5D3B-4A85-9C68-16E511220122}">
      <dgm:prSet phldrT="[Текст]"/>
      <dgm:spPr/>
      <dgm:t>
        <a:bodyPr/>
        <a:lstStyle/>
        <a:p>
          <a:r>
            <a:rPr lang="ru-RU" b="1" dirty="0" err="1"/>
            <a:t>візуально</a:t>
          </a:r>
          <a:r>
            <a:rPr lang="ru-RU" b="1" dirty="0"/>
            <a:t> </a:t>
          </a:r>
          <a:r>
            <a:rPr lang="ru-RU" b="1" dirty="0" err="1"/>
            <a:t>переконатися</a:t>
          </a:r>
          <a:r>
            <a:rPr lang="ru-RU" b="1" dirty="0"/>
            <a:t> у </a:t>
          </a:r>
          <a:r>
            <a:rPr lang="ru-RU" b="1" dirty="0" err="1"/>
            <a:t>відсутності</a:t>
          </a:r>
          <a:r>
            <a:rPr lang="ru-RU" b="1" dirty="0"/>
            <a:t> </a:t>
          </a:r>
          <a:r>
            <a:rPr lang="ru-RU" b="1" dirty="0" err="1"/>
            <a:t>дихання</a:t>
          </a:r>
          <a:r>
            <a:rPr lang="ru-RU" b="1" dirty="0"/>
            <a:t>,</a:t>
          </a:r>
          <a:endParaRPr lang="ru-RU" dirty="0"/>
        </a:p>
      </dgm:t>
    </dgm:pt>
    <dgm:pt modelId="{F4B56159-4CEF-4DB8-BAF0-9C5BF42438DF}" type="parTrans" cxnId="{2ED0AD0A-23E1-4C21-9898-D7A80EBA44F4}">
      <dgm:prSet/>
      <dgm:spPr/>
      <dgm:t>
        <a:bodyPr/>
        <a:lstStyle/>
        <a:p>
          <a:endParaRPr lang="ru-RU"/>
        </a:p>
      </dgm:t>
    </dgm:pt>
    <dgm:pt modelId="{4D5E6BA4-579F-47B3-B198-04C56D24C5E2}" type="sibTrans" cxnId="{2ED0AD0A-23E1-4C21-9898-D7A80EBA44F4}">
      <dgm:prSet/>
      <dgm:spPr/>
      <dgm:t>
        <a:bodyPr/>
        <a:lstStyle/>
        <a:p>
          <a:endParaRPr lang="ru-RU"/>
        </a:p>
      </dgm:t>
    </dgm:pt>
    <dgm:pt modelId="{C45C4471-EA39-4D38-97EB-895AC65AE0EA}">
      <dgm:prSet/>
      <dgm:spPr/>
      <dgm:t>
        <a:bodyPr/>
        <a:lstStyle/>
        <a:p>
          <a:r>
            <a:rPr lang="ru-RU" b="1" dirty="0" err="1"/>
            <a:t>встановити</a:t>
          </a:r>
          <a:r>
            <a:rPr lang="ru-RU" b="1" dirty="0"/>
            <a:t> </a:t>
          </a:r>
          <a:r>
            <a:rPr lang="ru-RU" b="1" dirty="0" err="1"/>
            <a:t>відсутність</a:t>
          </a:r>
          <a:r>
            <a:rPr lang="ru-RU" b="1" dirty="0"/>
            <a:t> </a:t>
          </a:r>
          <a:r>
            <a:rPr lang="ru-RU" b="1" dirty="0" err="1"/>
            <a:t>свідомості</a:t>
          </a:r>
          <a:r>
            <a:rPr lang="ru-RU" b="1" dirty="0"/>
            <a:t>,</a:t>
          </a:r>
          <a:endParaRPr lang="ru-RU" dirty="0"/>
        </a:p>
      </dgm:t>
    </dgm:pt>
    <dgm:pt modelId="{F1DE2417-2A81-45D5-AD5F-6F588800FA5C}" type="parTrans" cxnId="{411E6EA6-289D-4A7D-B6CD-A0CAD9A6A0A6}">
      <dgm:prSet/>
      <dgm:spPr/>
      <dgm:t>
        <a:bodyPr/>
        <a:lstStyle/>
        <a:p>
          <a:endParaRPr lang="ru-RU"/>
        </a:p>
      </dgm:t>
    </dgm:pt>
    <dgm:pt modelId="{DEDD8D5B-A496-4410-A9DE-66E7D044391A}" type="sibTrans" cxnId="{411E6EA6-289D-4A7D-B6CD-A0CAD9A6A0A6}">
      <dgm:prSet/>
      <dgm:spPr/>
      <dgm:t>
        <a:bodyPr/>
        <a:lstStyle/>
        <a:p>
          <a:endParaRPr lang="ru-RU"/>
        </a:p>
      </dgm:t>
    </dgm:pt>
    <dgm:pt modelId="{52D4A455-DC35-475E-AE07-1455F111B3DC}">
      <dgm:prSet/>
      <dgm:spPr/>
      <dgm:t>
        <a:bodyPr/>
        <a:lstStyle/>
        <a:p>
          <a:r>
            <a:rPr lang="ru-RU" b="1" dirty="0" err="1"/>
            <a:t>помістити</a:t>
          </a:r>
          <a:r>
            <a:rPr lang="ru-RU" b="1" dirty="0"/>
            <a:t> руку на </a:t>
          </a:r>
          <a:r>
            <a:rPr lang="ru-RU" b="1" dirty="0" err="1"/>
            <a:t>сонну</a:t>
          </a:r>
          <a:r>
            <a:rPr lang="ru-RU" b="1" dirty="0"/>
            <a:t> </a:t>
          </a:r>
          <a:r>
            <a:rPr lang="ru-RU" b="1" dirty="0" err="1"/>
            <a:t>артерію</a:t>
          </a:r>
          <a:r>
            <a:rPr lang="ru-RU" b="1" dirty="0"/>
            <a:t> та </a:t>
          </a:r>
          <a:r>
            <a:rPr lang="ru-RU" b="1" dirty="0" err="1"/>
            <a:t>переконатися</a:t>
          </a:r>
          <a:r>
            <a:rPr lang="ru-RU" b="1" dirty="0"/>
            <a:t> у </a:t>
          </a:r>
          <a:r>
            <a:rPr lang="ru-RU" b="1" dirty="0" err="1"/>
            <a:t>відсутності</a:t>
          </a:r>
          <a:r>
            <a:rPr lang="ru-RU" b="1" dirty="0"/>
            <a:t> </a:t>
          </a:r>
          <a:r>
            <a:rPr lang="ru-RU" b="1" dirty="0" err="1"/>
            <a:t>пульсації</a:t>
          </a:r>
          <a:r>
            <a:rPr lang="ru-RU" b="1" dirty="0"/>
            <a:t>,</a:t>
          </a:r>
          <a:endParaRPr lang="ru-RU" dirty="0"/>
        </a:p>
      </dgm:t>
    </dgm:pt>
    <dgm:pt modelId="{B463CC24-CF80-4C58-8C43-C9BC80A22C40}" type="parTrans" cxnId="{C6BE64D1-FB72-4A45-96F4-D705BA153F88}">
      <dgm:prSet/>
      <dgm:spPr/>
      <dgm:t>
        <a:bodyPr/>
        <a:lstStyle/>
        <a:p>
          <a:endParaRPr lang="ru-RU"/>
        </a:p>
      </dgm:t>
    </dgm:pt>
    <dgm:pt modelId="{285819CB-08D8-4877-88CD-2756DCFD655D}" type="sibTrans" cxnId="{C6BE64D1-FB72-4A45-96F4-D705BA153F88}">
      <dgm:prSet/>
      <dgm:spPr/>
      <dgm:t>
        <a:bodyPr/>
        <a:lstStyle/>
        <a:p>
          <a:endParaRPr lang="ru-RU"/>
        </a:p>
      </dgm:t>
    </dgm:pt>
    <dgm:pt modelId="{57830F5E-D034-48E1-973B-E8BF3F51F52B}">
      <dgm:prSet/>
      <dgm:spPr/>
      <dgm:t>
        <a:bodyPr/>
        <a:lstStyle/>
        <a:p>
          <a:r>
            <a:rPr lang="ru-RU" b="1" dirty="0" err="1"/>
            <a:t>підняти</a:t>
          </a:r>
          <a:r>
            <a:rPr lang="ru-RU" b="1" dirty="0"/>
            <a:t> </a:t>
          </a:r>
          <a:r>
            <a:rPr lang="ru-RU" b="1" dirty="0" err="1"/>
            <a:t>постраждалому</a:t>
          </a:r>
          <a:r>
            <a:rPr lang="ru-RU" b="1" dirty="0"/>
            <a:t> </a:t>
          </a:r>
          <a:r>
            <a:rPr lang="ru-RU" b="1" dirty="0" err="1"/>
            <a:t>верхню</a:t>
          </a:r>
          <a:r>
            <a:rPr lang="ru-RU" b="1" dirty="0"/>
            <a:t> </a:t>
          </a:r>
          <a:r>
            <a:rPr lang="ru-RU" b="1" dirty="0" err="1"/>
            <a:t>повіку</a:t>
          </a:r>
          <a:r>
            <a:rPr lang="ru-RU" b="1" dirty="0"/>
            <a:t> та </a:t>
          </a:r>
          <a:r>
            <a:rPr lang="ru-RU" b="1" dirty="0" err="1"/>
            <a:t>перевірити</a:t>
          </a:r>
          <a:r>
            <a:rPr lang="ru-RU" b="1" dirty="0"/>
            <a:t> стан </a:t>
          </a:r>
          <a:r>
            <a:rPr lang="ru-RU" b="1" dirty="0" err="1"/>
            <a:t>зіниці</a:t>
          </a:r>
          <a:r>
            <a:rPr lang="ru-RU" b="1" dirty="0"/>
            <a:t>.</a:t>
          </a:r>
          <a:endParaRPr lang="ru-RU" dirty="0"/>
        </a:p>
      </dgm:t>
    </dgm:pt>
    <dgm:pt modelId="{7C4DC37E-AFFF-4BD6-A7B5-09BD5CD9B07B}" type="parTrans" cxnId="{4E297220-8C48-420A-B3CF-6AD8AF9956B4}">
      <dgm:prSet/>
      <dgm:spPr/>
      <dgm:t>
        <a:bodyPr/>
        <a:lstStyle/>
        <a:p>
          <a:endParaRPr lang="ru-RU"/>
        </a:p>
      </dgm:t>
    </dgm:pt>
    <dgm:pt modelId="{D95F9EB6-5502-49B5-B86B-2F7B9342F85B}" type="sibTrans" cxnId="{4E297220-8C48-420A-B3CF-6AD8AF9956B4}">
      <dgm:prSet/>
      <dgm:spPr/>
      <dgm:t>
        <a:bodyPr/>
        <a:lstStyle/>
        <a:p>
          <a:endParaRPr lang="ru-RU"/>
        </a:p>
      </dgm:t>
    </dgm:pt>
    <dgm:pt modelId="{60CFA3F6-2C21-4F57-8A37-127939CC5351}" type="pres">
      <dgm:prSet presAssocID="{A55736D5-3784-48D7-B9FB-08D190D6113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BCCF37-723B-4723-8616-90972C81ED29}" type="pres">
      <dgm:prSet presAssocID="{4849A0DB-5D3B-4A85-9C68-16E51122012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A24267-E7B7-4208-BF12-D73B80737D94}" type="pres">
      <dgm:prSet presAssocID="{4D5E6BA4-579F-47B3-B198-04C56D24C5E2}" presName="spacer" presStyleCnt="0"/>
      <dgm:spPr/>
    </dgm:pt>
    <dgm:pt modelId="{E7AF2FD2-CC6C-45EA-960F-45852EF5BE89}" type="pres">
      <dgm:prSet presAssocID="{C45C4471-EA39-4D38-97EB-895AC65AE0E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C066F3-9E25-44CF-A5DE-B036F938C096}" type="pres">
      <dgm:prSet presAssocID="{DEDD8D5B-A496-4410-A9DE-66E7D044391A}" presName="spacer" presStyleCnt="0"/>
      <dgm:spPr/>
    </dgm:pt>
    <dgm:pt modelId="{7DF687C4-2FEB-4961-AF98-2CAB6AA4EEC1}" type="pres">
      <dgm:prSet presAssocID="{52D4A455-DC35-475E-AE07-1455F111B3D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FDD0B1-6987-44FC-8F07-050E00EEB14C}" type="pres">
      <dgm:prSet presAssocID="{285819CB-08D8-4877-88CD-2756DCFD655D}" presName="spacer" presStyleCnt="0"/>
      <dgm:spPr/>
    </dgm:pt>
    <dgm:pt modelId="{4C5F9B1E-FA2A-4984-86C9-B4031A3BDA8C}" type="pres">
      <dgm:prSet presAssocID="{57830F5E-D034-48E1-973B-E8BF3F51F52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BE64D1-FB72-4A45-96F4-D705BA153F88}" srcId="{A55736D5-3784-48D7-B9FB-08D190D6113F}" destId="{52D4A455-DC35-475E-AE07-1455F111B3DC}" srcOrd="2" destOrd="0" parTransId="{B463CC24-CF80-4C58-8C43-C9BC80A22C40}" sibTransId="{285819CB-08D8-4877-88CD-2756DCFD655D}"/>
    <dgm:cxn modelId="{04FF2689-E907-4CE2-94B3-B777DC4D0E7B}" type="presOf" srcId="{A55736D5-3784-48D7-B9FB-08D190D6113F}" destId="{60CFA3F6-2C21-4F57-8A37-127939CC5351}" srcOrd="0" destOrd="0" presId="urn:microsoft.com/office/officeart/2005/8/layout/vList2"/>
    <dgm:cxn modelId="{1789E519-EC66-487F-8047-C8FB5CEB3725}" type="presOf" srcId="{52D4A455-DC35-475E-AE07-1455F111B3DC}" destId="{7DF687C4-2FEB-4961-AF98-2CAB6AA4EEC1}" srcOrd="0" destOrd="0" presId="urn:microsoft.com/office/officeart/2005/8/layout/vList2"/>
    <dgm:cxn modelId="{411E6EA6-289D-4A7D-B6CD-A0CAD9A6A0A6}" srcId="{A55736D5-3784-48D7-B9FB-08D190D6113F}" destId="{C45C4471-EA39-4D38-97EB-895AC65AE0EA}" srcOrd="1" destOrd="0" parTransId="{F1DE2417-2A81-45D5-AD5F-6F588800FA5C}" sibTransId="{DEDD8D5B-A496-4410-A9DE-66E7D044391A}"/>
    <dgm:cxn modelId="{7D7D4CD2-85DC-4895-AB50-78A89DE1B940}" type="presOf" srcId="{4849A0DB-5D3B-4A85-9C68-16E511220122}" destId="{A8BCCF37-723B-4723-8616-90972C81ED29}" srcOrd="0" destOrd="0" presId="urn:microsoft.com/office/officeart/2005/8/layout/vList2"/>
    <dgm:cxn modelId="{4E297220-8C48-420A-B3CF-6AD8AF9956B4}" srcId="{A55736D5-3784-48D7-B9FB-08D190D6113F}" destId="{57830F5E-D034-48E1-973B-E8BF3F51F52B}" srcOrd="3" destOrd="0" parTransId="{7C4DC37E-AFFF-4BD6-A7B5-09BD5CD9B07B}" sibTransId="{D95F9EB6-5502-49B5-B86B-2F7B9342F85B}"/>
    <dgm:cxn modelId="{EB5CF10D-19B4-4C16-8504-BFA31DB90FFB}" type="presOf" srcId="{C45C4471-EA39-4D38-97EB-895AC65AE0EA}" destId="{E7AF2FD2-CC6C-45EA-960F-45852EF5BE89}" srcOrd="0" destOrd="0" presId="urn:microsoft.com/office/officeart/2005/8/layout/vList2"/>
    <dgm:cxn modelId="{18E7A315-387E-4CC4-B7B6-12604A3F12AB}" type="presOf" srcId="{57830F5E-D034-48E1-973B-E8BF3F51F52B}" destId="{4C5F9B1E-FA2A-4984-86C9-B4031A3BDA8C}" srcOrd="0" destOrd="0" presId="urn:microsoft.com/office/officeart/2005/8/layout/vList2"/>
    <dgm:cxn modelId="{2ED0AD0A-23E1-4C21-9898-D7A80EBA44F4}" srcId="{A55736D5-3784-48D7-B9FB-08D190D6113F}" destId="{4849A0DB-5D3B-4A85-9C68-16E511220122}" srcOrd="0" destOrd="0" parTransId="{F4B56159-4CEF-4DB8-BAF0-9C5BF42438DF}" sibTransId="{4D5E6BA4-579F-47B3-B198-04C56D24C5E2}"/>
    <dgm:cxn modelId="{B4E30FEB-2AE0-464F-9E42-CB49361C758B}" type="presParOf" srcId="{60CFA3F6-2C21-4F57-8A37-127939CC5351}" destId="{A8BCCF37-723B-4723-8616-90972C81ED29}" srcOrd="0" destOrd="0" presId="urn:microsoft.com/office/officeart/2005/8/layout/vList2"/>
    <dgm:cxn modelId="{18CCDA00-C761-4993-8096-66AC135CEF80}" type="presParOf" srcId="{60CFA3F6-2C21-4F57-8A37-127939CC5351}" destId="{3BA24267-E7B7-4208-BF12-D73B80737D94}" srcOrd="1" destOrd="0" presId="urn:microsoft.com/office/officeart/2005/8/layout/vList2"/>
    <dgm:cxn modelId="{D0D7F80F-2C97-4BE5-9B8F-80AB95A78332}" type="presParOf" srcId="{60CFA3F6-2C21-4F57-8A37-127939CC5351}" destId="{E7AF2FD2-CC6C-45EA-960F-45852EF5BE89}" srcOrd="2" destOrd="0" presId="urn:microsoft.com/office/officeart/2005/8/layout/vList2"/>
    <dgm:cxn modelId="{7ABDB4A6-E9BA-4D76-8B7A-C213D106B1CB}" type="presParOf" srcId="{60CFA3F6-2C21-4F57-8A37-127939CC5351}" destId="{82C066F3-9E25-44CF-A5DE-B036F938C096}" srcOrd="3" destOrd="0" presId="urn:microsoft.com/office/officeart/2005/8/layout/vList2"/>
    <dgm:cxn modelId="{74D3F3A4-45FA-46DB-B6CE-F16FFD8E7F37}" type="presParOf" srcId="{60CFA3F6-2C21-4F57-8A37-127939CC5351}" destId="{7DF687C4-2FEB-4961-AF98-2CAB6AA4EEC1}" srcOrd="4" destOrd="0" presId="urn:microsoft.com/office/officeart/2005/8/layout/vList2"/>
    <dgm:cxn modelId="{0DB8EE7F-1792-41DF-AE59-91EC58D26902}" type="presParOf" srcId="{60CFA3F6-2C21-4F57-8A37-127939CC5351}" destId="{94FDD0B1-6987-44FC-8F07-050E00EEB14C}" srcOrd="5" destOrd="0" presId="urn:microsoft.com/office/officeart/2005/8/layout/vList2"/>
    <dgm:cxn modelId="{4CB7B49F-69C8-4088-B982-35F9B833C6F7}" type="presParOf" srcId="{60CFA3F6-2C21-4F57-8A37-127939CC5351}" destId="{4C5F9B1E-FA2A-4984-86C9-B4031A3BDA8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A3F704-5220-4DFB-ABE1-E200143737C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B455EA-D7C4-44C8-BF27-F970DCD1C02E}">
      <dgm:prSet phldrT="[Текст]"/>
      <dgm:spPr/>
      <dgm:t>
        <a:bodyPr/>
        <a:lstStyle/>
        <a:p>
          <a:r>
            <a:rPr lang="ru-RU" b="1" dirty="0" err="1"/>
            <a:t>єдине</a:t>
          </a:r>
          <a:r>
            <a:rPr lang="ru-RU" b="1" dirty="0"/>
            <a:t> </a:t>
          </a:r>
          <a:r>
            <a:rPr lang="ru-RU" b="1" dirty="0" err="1"/>
            <a:t>розуміння</a:t>
          </a:r>
          <a:r>
            <a:rPr lang="ru-RU" b="1" dirty="0"/>
            <a:t> </a:t>
          </a:r>
          <a:r>
            <a:rPr lang="ru-RU" b="1" dirty="0" err="1"/>
            <a:t>патологічного</a:t>
          </a:r>
          <a:r>
            <a:rPr lang="ru-RU" b="1" dirty="0"/>
            <a:t> </a:t>
          </a:r>
          <a:r>
            <a:rPr lang="ru-RU" b="1" dirty="0" err="1"/>
            <a:t>процесу</a:t>
          </a:r>
          <a:r>
            <a:rPr lang="ru-RU" b="1" dirty="0"/>
            <a:t> </a:t>
          </a:r>
          <a:endParaRPr lang="ru-RU" dirty="0"/>
        </a:p>
      </dgm:t>
    </dgm:pt>
    <dgm:pt modelId="{AD2127E5-BC1C-4E92-9308-F9F08971776A}" type="parTrans" cxnId="{97DE731E-1CCE-443A-9F50-61574279826F}">
      <dgm:prSet/>
      <dgm:spPr/>
      <dgm:t>
        <a:bodyPr/>
        <a:lstStyle/>
        <a:p>
          <a:endParaRPr lang="ru-RU"/>
        </a:p>
      </dgm:t>
    </dgm:pt>
    <dgm:pt modelId="{4BA3AD70-7928-4DFA-B4B5-721B83179B3F}" type="sibTrans" cxnId="{97DE731E-1CCE-443A-9F50-61574279826F}">
      <dgm:prSet/>
      <dgm:spPr/>
      <dgm:t>
        <a:bodyPr/>
        <a:lstStyle/>
        <a:p>
          <a:endParaRPr lang="ru-RU"/>
        </a:p>
      </dgm:t>
    </dgm:pt>
    <dgm:pt modelId="{BB4A630A-65B0-4504-8E4A-1E797C0448C0}">
      <dgm:prSet/>
      <dgm:spPr/>
      <dgm:t>
        <a:bodyPr/>
        <a:lstStyle/>
        <a:p>
          <a:r>
            <a:rPr lang="ru-RU" b="1" dirty="0" err="1"/>
            <a:t>використання</a:t>
          </a:r>
          <a:r>
            <a:rPr lang="ru-RU" b="1" dirty="0"/>
            <a:t> </a:t>
          </a:r>
          <a:r>
            <a:rPr lang="ru-RU" b="1" dirty="0" err="1"/>
            <a:t>найбільш</a:t>
          </a:r>
          <a:r>
            <a:rPr lang="ru-RU" b="1" dirty="0"/>
            <a:t> </a:t>
          </a:r>
          <a:r>
            <a:rPr lang="ru-RU" b="1" dirty="0" err="1"/>
            <a:t>простих</a:t>
          </a:r>
          <a:r>
            <a:rPr lang="ru-RU" b="1" dirty="0"/>
            <a:t> та </a:t>
          </a:r>
          <a:r>
            <a:rPr lang="ru-RU" b="1" dirty="0" err="1"/>
            <a:t>доступних</a:t>
          </a:r>
          <a:r>
            <a:rPr lang="ru-RU" b="1" dirty="0"/>
            <a:t> </a:t>
          </a:r>
          <a:r>
            <a:rPr lang="ru-RU" b="1" dirty="0" err="1"/>
            <a:t>методів</a:t>
          </a:r>
          <a:r>
            <a:rPr lang="ru-RU" b="1" dirty="0"/>
            <a:t> </a:t>
          </a:r>
          <a:r>
            <a:rPr lang="ru-RU" b="1" dirty="0" err="1"/>
            <a:t>діагностики</a:t>
          </a:r>
          <a:endParaRPr lang="ru-RU" dirty="0"/>
        </a:p>
      </dgm:t>
    </dgm:pt>
    <dgm:pt modelId="{1DCE2F0B-A687-4938-A5FE-F069F0861878}" type="parTrans" cxnId="{095CFE65-C8BE-4C81-8D94-D533A6CD3765}">
      <dgm:prSet/>
      <dgm:spPr/>
      <dgm:t>
        <a:bodyPr/>
        <a:lstStyle/>
        <a:p>
          <a:endParaRPr lang="ru-RU"/>
        </a:p>
      </dgm:t>
    </dgm:pt>
    <dgm:pt modelId="{494A9674-0056-4C2C-B325-2BCA40509646}" type="sibTrans" cxnId="{095CFE65-C8BE-4C81-8D94-D533A6CD3765}">
      <dgm:prSet/>
      <dgm:spPr/>
      <dgm:t>
        <a:bodyPr/>
        <a:lstStyle/>
        <a:p>
          <a:endParaRPr lang="ru-RU"/>
        </a:p>
      </dgm:t>
    </dgm:pt>
    <dgm:pt modelId="{BFD441FF-D17B-47A3-B896-BFAB12852584}">
      <dgm:prSet/>
      <dgm:spPr/>
      <dgm:t>
        <a:bodyPr/>
        <a:lstStyle/>
        <a:p>
          <a:r>
            <a:rPr lang="ru-RU" b="1" dirty="0" err="1"/>
            <a:t>єдині</a:t>
          </a:r>
          <a:r>
            <a:rPr lang="ru-RU" b="1" dirty="0"/>
            <a:t> погляди </a:t>
          </a:r>
          <a:r>
            <a:rPr lang="ru-RU" b="1" dirty="0" err="1"/>
            <a:t>медичних</a:t>
          </a:r>
          <a:r>
            <a:rPr lang="ru-RU" b="1" dirty="0"/>
            <a:t> </a:t>
          </a:r>
          <a:r>
            <a:rPr lang="ru-RU" b="1" dirty="0" err="1"/>
            <a:t>працівників</a:t>
          </a:r>
          <a:r>
            <a:rPr lang="ru-RU" b="1" dirty="0"/>
            <a:t> на </a:t>
          </a:r>
          <a:r>
            <a:rPr lang="ru-RU" b="1" dirty="0" err="1"/>
            <a:t>всіх</a:t>
          </a:r>
          <a:r>
            <a:rPr lang="ru-RU" b="1" dirty="0"/>
            <a:t> </a:t>
          </a:r>
          <a:r>
            <a:rPr lang="ru-RU" b="1" dirty="0" err="1"/>
            <a:t>етапах</a:t>
          </a:r>
          <a:r>
            <a:rPr lang="ru-RU" b="1" dirty="0"/>
            <a:t> </a:t>
          </a:r>
          <a:r>
            <a:rPr lang="ru-RU" b="1" dirty="0" err="1"/>
            <a:t>евакуації</a:t>
          </a:r>
          <a:r>
            <a:rPr lang="ru-RU" b="1" dirty="0"/>
            <a:t> на </a:t>
          </a:r>
          <a:r>
            <a:rPr lang="ru-RU" b="1" dirty="0" err="1"/>
            <a:t>способи</a:t>
          </a:r>
          <a:r>
            <a:rPr lang="ru-RU" b="1" dirty="0"/>
            <a:t> </a:t>
          </a:r>
          <a:r>
            <a:rPr lang="ru-RU" b="1" dirty="0" err="1"/>
            <a:t>лікування</a:t>
          </a:r>
          <a:r>
            <a:rPr lang="ru-RU" b="1" dirty="0"/>
            <a:t> </a:t>
          </a:r>
          <a:r>
            <a:rPr lang="ru-RU" b="1" dirty="0" err="1"/>
            <a:t>уражених</a:t>
          </a:r>
          <a:r>
            <a:rPr lang="ru-RU" b="1" dirty="0"/>
            <a:t> та </a:t>
          </a:r>
          <a:r>
            <a:rPr lang="ru-RU" b="1" dirty="0" err="1"/>
            <a:t>профілактику</a:t>
          </a:r>
          <a:r>
            <a:rPr lang="ru-RU" b="1" dirty="0"/>
            <a:t> </a:t>
          </a:r>
          <a:r>
            <a:rPr lang="ru-RU" b="1" dirty="0" err="1"/>
            <a:t>ускладнень</a:t>
          </a:r>
          <a:endParaRPr lang="ru-RU" dirty="0"/>
        </a:p>
      </dgm:t>
    </dgm:pt>
    <dgm:pt modelId="{D16D8147-EE85-4825-A6D6-8E0A3253B7B3}" type="parTrans" cxnId="{BCD34069-4CDA-4BB3-B94B-F0B2D8C23CA9}">
      <dgm:prSet/>
      <dgm:spPr/>
      <dgm:t>
        <a:bodyPr/>
        <a:lstStyle/>
        <a:p>
          <a:endParaRPr lang="ru-RU"/>
        </a:p>
      </dgm:t>
    </dgm:pt>
    <dgm:pt modelId="{037A5246-E806-417F-9966-98E966B13EDD}" type="sibTrans" cxnId="{BCD34069-4CDA-4BB3-B94B-F0B2D8C23CA9}">
      <dgm:prSet/>
      <dgm:spPr/>
      <dgm:t>
        <a:bodyPr/>
        <a:lstStyle/>
        <a:p>
          <a:endParaRPr lang="ru-RU"/>
        </a:p>
      </dgm:t>
    </dgm:pt>
    <dgm:pt modelId="{AF7D4AC4-A7D9-46D1-91B4-62B840C8D9A9}">
      <dgm:prSet/>
      <dgm:spPr/>
      <dgm:t>
        <a:bodyPr/>
        <a:lstStyle/>
        <a:p>
          <a:r>
            <a:rPr lang="ru-RU" b="1" dirty="0" err="1"/>
            <a:t>грамотне</a:t>
          </a:r>
          <a:r>
            <a:rPr lang="ru-RU" b="1" dirty="0"/>
            <a:t> </a:t>
          </a:r>
          <a:r>
            <a:rPr lang="ru-RU" b="1" dirty="0" err="1"/>
            <a:t>ведення</a:t>
          </a:r>
          <a:r>
            <a:rPr lang="ru-RU" b="1" dirty="0"/>
            <a:t> </a:t>
          </a:r>
          <a:r>
            <a:rPr lang="ru-RU" b="1" dirty="0" err="1"/>
            <a:t>медичної</a:t>
          </a:r>
          <a:r>
            <a:rPr lang="ru-RU" b="1" dirty="0"/>
            <a:t> </a:t>
          </a:r>
          <a:r>
            <a:rPr lang="ru-RU" b="1" dirty="0" err="1"/>
            <a:t>документації</a:t>
          </a:r>
          <a:endParaRPr lang="ru-RU" b="1" dirty="0"/>
        </a:p>
      </dgm:t>
    </dgm:pt>
    <dgm:pt modelId="{AA68C0BA-14B7-41A3-801A-38A5A6CAB93B}" type="parTrans" cxnId="{AF7D09FB-4FCC-4B0F-8A7C-E20F9AF8343E}">
      <dgm:prSet/>
      <dgm:spPr/>
      <dgm:t>
        <a:bodyPr/>
        <a:lstStyle/>
        <a:p>
          <a:endParaRPr lang="ru-RU"/>
        </a:p>
      </dgm:t>
    </dgm:pt>
    <dgm:pt modelId="{A8821CEE-F648-4092-906F-5D612990F528}" type="sibTrans" cxnId="{AF7D09FB-4FCC-4B0F-8A7C-E20F9AF8343E}">
      <dgm:prSet/>
      <dgm:spPr/>
      <dgm:t>
        <a:bodyPr/>
        <a:lstStyle/>
        <a:p>
          <a:endParaRPr lang="ru-RU"/>
        </a:p>
      </dgm:t>
    </dgm:pt>
    <dgm:pt modelId="{CF7A0557-B66E-43AC-BAFA-CD3BF9304CA0}">
      <dgm:prSet/>
      <dgm:spPr/>
      <dgm:t>
        <a:bodyPr/>
        <a:lstStyle/>
        <a:p>
          <a:r>
            <a:rPr lang="ru-RU" b="1" dirty="0" err="1"/>
            <a:t>своєчасність</a:t>
          </a:r>
          <a:r>
            <a:rPr lang="ru-RU" b="1" dirty="0"/>
            <a:t>, </a:t>
          </a:r>
          <a:r>
            <a:rPr lang="ru-RU" b="1" dirty="0" err="1"/>
            <a:t>наступність</a:t>
          </a:r>
          <a:r>
            <a:rPr lang="ru-RU" b="1" dirty="0"/>
            <a:t> та </a:t>
          </a:r>
          <a:r>
            <a:rPr lang="ru-RU" b="1" dirty="0" err="1"/>
            <a:t>послідовність</a:t>
          </a:r>
          <a:r>
            <a:rPr lang="ru-RU" b="1" dirty="0"/>
            <a:t> </a:t>
          </a:r>
          <a:r>
            <a:rPr lang="ru-RU" b="1" dirty="0" err="1"/>
            <a:t>проведення</a:t>
          </a:r>
          <a:r>
            <a:rPr lang="ru-RU" b="1" dirty="0"/>
            <a:t> </a:t>
          </a:r>
          <a:r>
            <a:rPr lang="ru-RU" b="1" dirty="0" err="1"/>
            <a:t>хірургічних</a:t>
          </a:r>
          <a:r>
            <a:rPr lang="ru-RU" b="1" dirty="0"/>
            <a:t> </a:t>
          </a:r>
          <a:r>
            <a:rPr lang="ru-RU" b="1" dirty="0" err="1"/>
            <a:t>заходів</a:t>
          </a:r>
          <a:endParaRPr lang="ru-RU" dirty="0"/>
        </a:p>
      </dgm:t>
    </dgm:pt>
    <dgm:pt modelId="{3A87B2A4-B5E2-4DD3-A7C2-D38B09D894CB}" type="sibTrans" cxnId="{2148B757-7429-48AC-87CF-1BD57092CD2E}">
      <dgm:prSet/>
      <dgm:spPr/>
      <dgm:t>
        <a:bodyPr/>
        <a:lstStyle/>
        <a:p>
          <a:endParaRPr lang="ru-RU"/>
        </a:p>
      </dgm:t>
    </dgm:pt>
    <dgm:pt modelId="{9ED4E500-E8A5-4597-8AA1-29C54C5443A7}" type="parTrans" cxnId="{2148B757-7429-48AC-87CF-1BD57092CD2E}">
      <dgm:prSet/>
      <dgm:spPr/>
      <dgm:t>
        <a:bodyPr/>
        <a:lstStyle/>
        <a:p>
          <a:endParaRPr lang="ru-RU"/>
        </a:p>
      </dgm:t>
    </dgm:pt>
    <dgm:pt modelId="{43C80FE0-B25F-486E-A072-E144ED7D4B85}" type="pres">
      <dgm:prSet presAssocID="{3CA3F704-5220-4DFB-ABE1-E200143737C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9C6045-9156-4F9D-AD4B-8C019E043DE9}" type="pres">
      <dgm:prSet presAssocID="{7DB455EA-D7C4-44C8-BF27-F970DCD1C02E}" presName="parentText" presStyleLbl="node1" presStyleIdx="0" presStyleCnt="5" custScaleY="48138" custLinFactY="497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150D36-B0B7-4ADA-9717-D092359C7D8A}" type="pres">
      <dgm:prSet presAssocID="{4BA3AD70-7928-4DFA-B4B5-721B83179B3F}" presName="spacer" presStyleCnt="0"/>
      <dgm:spPr/>
    </dgm:pt>
    <dgm:pt modelId="{0B9EA2F8-AF29-42C8-9A4C-48A9CBE63BDE}" type="pres">
      <dgm:prSet presAssocID="{BB4A630A-65B0-4504-8E4A-1E797C0448C0}" presName="parentText" presStyleLbl="node1" presStyleIdx="1" presStyleCnt="5" custScaleY="50414" custLinFactY="151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A0AB2-5E39-4B2A-BFE9-80FD4E054E5E}" type="pres">
      <dgm:prSet presAssocID="{494A9674-0056-4C2C-B325-2BCA40509646}" presName="spacer" presStyleCnt="0"/>
      <dgm:spPr/>
    </dgm:pt>
    <dgm:pt modelId="{68EAE155-75CD-4390-9DD8-FFCCA6A8625D}" type="pres">
      <dgm:prSet presAssocID="{BFD441FF-D17B-47A3-B896-BFAB12852584}" presName="parentText" presStyleLbl="node1" presStyleIdx="2" presStyleCnt="5" custScaleY="54287" custLinFactNeighborY="987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6325F4-8211-4CBB-AF44-BCE48C859DBF}" type="pres">
      <dgm:prSet presAssocID="{037A5246-E806-417F-9966-98E966B13EDD}" presName="spacer" presStyleCnt="0"/>
      <dgm:spPr/>
    </dgm:pt>
    <dgm:pt modelId="{C52ABB54-9086-4D38-968D-2788AF74A81E}" type="pres">
      <dgm:prSet presAssocID="{CF7A0557-B66E-43AC-BAFA-CD3BF9304CA0}" presName="parentText" presStyleLbl="node1" presStyleIdx="3" presStyleCnt="5" custScaleY="54097" custLinFactNeighborY="502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1C7F45-F6D1-412D-9CB4-84874D164AAE}" type="pres">
      <dgm:prSet presAssocID="{3A87B2A4-B5E2-4DD3-A7C2-D38B09D894CB}" presName="spacer" presStyleCnt="0"/>
      <dgm:spPr/>
    </dgm:pt>
    <dgm:pt modelId="{956974F0-9247-405D-96B0-6034DEB33F5A}" type="pres">
      <dgm:prSet presAssocID="{AF7D4AC4-A7D9-46D1-91B4-62B840C8D9A9}" presName="parentText" presStyleLbl="node1" presStyleIdx="4" presStyleCnt="5" custScaleY="44661" custLinFactNeighborX="-348" custLinFactNeighborY="-24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48B757-7429-48AC-87CF-1BD57092CD2E}" srcId="{3CA3F704-5220-4DFB-ABE1-E200143737CC}" destId="{CF7A0557-B66E-43AC-BAFA-CD3BF9304CA0}" srcOrd="3" destOrd="0" parTransId="{9ED4E500-E8A5-4597-8AA1-29C54C5443A7}" sibTransId="{3A87B2A4-B5E2-4DD3-A7C2-D38B09D894CB}"/>
    <dgm:cxn modelId="{BCD34069-4CDA-4BB3-B94B-F0B2D8C23CA9}" srcId="{3CA3F704-5220-4DFB-ABE1-E200143737CC}" destId="{BFD441FF-D17B-47A3-B896-BFAB12852584}" srcOrd="2" destOrd="0" parTransId="{D16D8147-EE85-4825-A6D6-8E0A3253B7B3}" sibTransId="{037A5246-E806-417F-9966-98E966B13EDD}"/>
    <dgm:cxn modelId="{F2DF9DF5-5483-4B34-BFBB-9648397B169B}" type="presOf" srcId="{CF7A0557-B66E-43AC-BAFA-CD3BF9304CA0}" destId="{C52ABB54-9086-4D38-968D-2788AF74A81E}" srcOrd="0" destOrd="0" presId="urn:microsoft.com/office/officeart/2005/8/layout/vList2"/>
    <dgm:cxn modelId="{66204CCC-A1B5-47F7-BA2E-0F189D7C4BC5}" type="presOf" srcId="{AF7D4AC4-A7D9-46D1-91B4-62B840C8D9A9}" destId="{956974F0-9247-405D-96B0-6034DEB33F5A}" srcOrd="0" destOrd="0" presId="urn:microsoft.com/office/officeart/2005/8/layout/vList2"/>
    <dgm:cxn modelId="{095CFE65-C8BE-4C81-8D94-D533A6CD3765}" srcId="{3CA3F704-5220-4DFB-ABE1-E200143737CC}" destId="{BB4A630A-65B0-4504-8E4A-1E797C0448C0}" srcOrd="1" destOrd="0" parTransId="{1DCE2F0B-A687-4938-A5FE-F069F0861878}" sibTransId="{494A9674-0056-4C2C-B325-2BCA40509646}"/>
    <dgm:cxn modelId="{CAE64E0B-ACF7-40AE-A7F6-3B93093414F5}" type="presOf" srcId="{BB4A630A-65B0-4504-8E4A-1E797C0448C0}" destId="{0B9EA2F8-AF29-42C8-9A4C-48A9CBE63BDE}" srcOrd="0" destOrd="0" presId="urn:microsoft.com/office/officeart/2005/8/layout/vList2"/>
    <dgm:cxn modelId="{AF7D09FB-4FCC-4B0F-8A7C-E20F9AF8343E}" srcId="{3CA3F704-5220-4DFB-ABE1-E200143737CC}" destId="{AF7D4AC4-A7D9-46D1-91B4-62B840C8D9A9}" srcOrd="4" destOrd="0" parTransId="{AA68C0BA-14B7-41A3-801A-38A5A6CAB93B}" sibTransId="{A8821CEE-F648-4092-906F-5D612990F528}"/>
    <dgm:cxn modelId="{BD487ED4-CAF4-4B45-9BD9-D13175E1F23B}" type="presOf" srcId="{3CA3F704-5220-4DFB-ABE1-E200143737CC}" destId="{43C80FE0-B25F-486E-A072-E144ED7D4B85}" srcOrd="0" destOrd="0" presId="urn:microsoft.com/office/officeart/2005/8/layout/vList2"/>
    <dgm:cxn modelId="{0C3DF192-FD29-481E-B080-C1B6C346058A}" type="presOf" srcId="{BFD441FF-D17B-47A3-B896-BFAB12852584}" destId="{68EAE155-75CD-4390-9DD8-FFCCA6A8625D}" srcOrd="0" destOrd="0" presId="urn:microsoft.com/office/officeart/2005/8/layout/vList2"/>
    <dgm:cxn modelId="{97DE731E-1CCE-443A-9F50-61574279826F}" srcId="{3CA3F704-5220-4DFB-ABE1-E200143737CC}" destId="{7DB455EA-D7C4-44C8-BF27-F970DCD1C02E}" srcOrd="0" destOrd="0" parTransId="{AD2127E5-BC1C-4E92-9308-F9F08971776A}" sibTransId="{4BA3AD70-7928-4DFA-B4B5-721B83179B3F}"/>
    <dgm:cxn modelId="{5C1DDAEE-D216-4C27-BED7-B8D21AC58EBB}" type="presOf" srcId="{7DB455EA-D7C4-44C8-BF27-F970DCD1C02E}" destId="{C69C6045-9156-4F9D-AD4B-8C019E043DE9}" srcOrd="0" destOrd="0" presId="urn:microsoft.com/office/officeart/2005/8/layout/vList2"/>
    <dgm:cxn modelId="{F8CED0C5-BE9D-46B0-8764-9A389950F833}" type="presParOf" srcId="{43C80FE0-B25F-486E-A072-E144ED7D4B85}" destId="{C69C6045-9156-4F9D-AD4B-8C019E043DE9}" srcOrd="0" destOrd="0" presId="urn:microsoft.com/office/officeart/2005/8/layout/vList2"/>
    <dgm:cxn modelId="{23FBD2CF-1845-492C-9381-90CF7C3B0F82}" type="presParOf" srcId="{43C80FE0-B25F-486E-A072-E144ED7D4B85}" destId="{85150D36-B0B7-4ADA-9717-D092359C7D8A}" srcOrd="1" destOrd="0" presId="urn:microsoft.com/office/officeart/2005/8/layout/vList2"/>
    <dgm:cxn modelId="{6D2461E5-7281-4E85-BB8C-FEABF0CC2F6F}" type="presParOf" srcId="{43C80FE0-B25F-486E-A072-E144ED7D4B85}" destId="{0B9EA2F8-AF29-42C8-9A4C-48A9CBE63BDE}" srcOrd="2" destOrd="0" presId="urn:microsoft.com/office/officeart/2005/8/layout/vList2"/>
    <dgm:cxn modelId="{7A112D56-6F2D-4A32-9AF0-737EC3877E43}" type="presParOf" srcId="{43C80FE0-B25F-486E-A072-E144ED7D4B85}" destId="{103A0AB2-5E39-4B2A-BFE9-80FD4E054E5E}" srcOrd="3" destOrd="0" presId="urn:microsoft.com/office/officeart/2005/8/layout/vList2"/>
    <dgm:cxn modelId="{32C475FD-7679-46B6-88E4-338E755700C8}" type="presParOf" srcId="{43C80FE0-B25F-486E-A072-E144ED7D4B85}" destId="{68EAE155-75CD-4390-9DD8-FFCCA6A8625D}" srcOrd="4" destOrd="0" presId="urn:microsoft.com/office/officeart/2005/8/layout/vList2"/>
    <dgm:cxn modelId="{8F546113-1F69-4E3C-AEB3-CD8B8E444B40}" type="presParOf" srcId="{43C80FE0-B25F-486E-A072-E144ED7D4B85}" destId="{C26325F4-8211-4CBB-AF44-BCE48C859DBF}" srcOrd="5" destOrd="0" presId="urn:microsoft.com/office/officeart/2005/8/layout/vList2"/>
    <dgm:cxn modelId="{593380DE-17CB-4775-BB03-34904F0B1E02}" type="presParOf" srcId="{43C80FE0-B25F-486E-A072-E144ED7D4B85}" destId="{C52ABB54-9086-4D38-968D-2788AF74A81E}" srcOrd="6" destOrd="0" presId="urn:microsoft.com/office/officeart/2005/8/layout/vList2"/>
    <dgm:cxn modelId="{E34AB0F8-D9A7-4C89-B51F-C8F895E6B6DD}" type="presParOf" srcId="{43C80FE0-B25F-486E-A072-E144ED7D4B85}" destId="{1D1C7F45-F6D1-412D-9CB4-84874D164AAE}" srcOrd="7" destOrd="0" presId="urn:microsoft.com/office/officeart/2005/8/layout/vList2"/>
    <dgm:cxn modelId="{65A6838A-0173-40A6-A9C3-76BFA198A56B}" type="presParOf" srcId="{43C80FE0-B25F-486E-A072-E144ED7D4B85}" destId="{956974F0-9247-405D-96B0-6034DEB33F5A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784C6CD-C8C2-4347-89B6-6C5CBCD63F7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9DE851D-7421-46CC-B468-537AF8BA537C}">
      <dgm:prSet phldrT="[Текст]" custT="1"/>
      <dgm:spPr/>
      <dgm:t>
        <a:bodyPr/>
        <a:lstStyle/>
        <a:p>
          <a:r>
            <a:rPr lang="ru-RU" sz="3200" b="1" dirty="0"/>
            <a:t>Перша фаза — </a:t>
          </a:r>
          <a:r>
            <a:rPr lang="ru-RU" sz="3200" b="1" dirty="0" err="1"/>
            <a:t>ізоляції</a:t>
          </a:r>
          <a:r>
            <a:rPr lang="ru-RU" sz="3200" b="1" dirty="0"/>
            <a:t>. </a:t>
          </a:r>
        </a:p>
      </dgm:t>
    </dgm:pt>
    <dgm:pt modelId="{8EB1FC4F-8591-4ED5-B030-F5E38F364552}" type="parTrans" cxnId="{D23D215B-4D8D-4F62-9D55-2A24A9358DA8}">
      <dgm:prSet/>
      <dgm:spPr/>
      <dgm:t>
        <a:bodyPr/>
        <a:lstStyle/>
        <a:p>
          <a:endParaRPr lang="ru-RU" sz="1800" b="0"/>
        </a:p>
      </dgm:t>
    </dgm:pt>
    <dgm:pt modelId="{4EEA6E34-DD3E-4A99-85E9-0521035F7F5F}" type="sibTrans" cxnId="{D23D215B-4D8D-4F62-9D55-2A24A9358DA8}">
      <dgm:prSet/>
      <dgm:spPr/>
      <dgm:t>
        <a:bodyPr/>
        <a:lstStyle/>
        <a:p>
          <a:endParaRPr lang="ru-RU" sz="1800" b="0"/>
        </a:p>
      </dgm:t>
    </dgm:pt>
    <dgm:pt modelId="{DAF7F43A-8D88-4681-A63C-4C3C9A290E1F}">
      <dgm:prSet phldrT="[Текст]" custT="1"/>
      <dgm:spPr/>
      <dgm:t>
        <a:bodyPr/>
        <a:lstStyle/>
        <a:p>
          <a:r>
            <a:rPr lang="ru-RU" sz="2600" b="0" dirty="0" err="1"/>
            <a:t>Це</a:t>
          </a:r>
          <a:r>
            <a:rPr lang="ru-RU" sz="2600" b="0" dirty="0"/>
            <a:t> </a:t>
          </a:r>
          <a:r>
            <a:rPr lang="ru-RU" sz="2600" b="0" dirty="0" err="1"/>
            <a:t>період</a:t>
          </a:r>
          <a:r>
            <a:rPr lang="ru-RU" sz="2600" b="0" dirty="0"/>
            <a:t> часу </a:t>
          </a:r>
          <a:r>
            <a:rPr lang="ru-RU" sz="2600" b="0" dirty="0" err="1"/>
            <a:t>від</a:t>
          </a:r>
          <a:r>
            <a:rPr lang="ru-RU" sz="2600" b="0" dirty="0"/>
            <a:t> моменту </a:t>
          </a:r>
          <a:r>
            <a:rPr lang="ru-RU" sz="2600" b="0" dirty="0" err="1"/>
            <a:t>катастрофи</a:t>
          </a:r>
          <a:r>
            <a:rPr lang="ru-RU" sz="2600" b="0" dirty="0"/>
            <a:t> до початку </a:t>
          </a:r>
          <a:r>
            <a:rPr lang="ru-RU" sz="2600" b="0" dirty="0" err="1"/>
            <a:t>рятувальних</a:t>
          </a:r>
          <a:r>
            <a:rPr lang="ru-RU" sz="2600" b="0" dirty="0"/>
            <a:t> </a:t>
          </a:r>
          <a:r>
            <a:rPr lang="ru-RU" sz="2600" b="0" dirty="0" err="1"/>
            <a:t>робіт</a:t>
          </a:r>
          <a:r>
            <a:rPr lang="ru-RU" sz="2600" b="0" dirty="0"/>
            <a:t> (</a:t>
          </a:r>
          <a:r>
            <a:rPr lang="ru-RU" sz="2600" b="0" dirty="0" err="1"/>
            <a:t>хвилини</a:t>
          </a:r>
          <a:r>
            <a:rPr lang="ru-RU" sz="2600" b="0" dirty="0"/>
            <a:t>, </a:t>
          </a:r>
          <a:r>
            <a:rPr lang="ru-RU" sz="2600" b="0" dirty="0" err="1"/>
            <a:t>години</a:t>
          </a:r>
          <a:r>
            <a:rPr lang="ru-RU" sz="2600" b="0" dirty="0"/>
            <a:t>, </a:t>
          </a:r>
          <a:r>
            <a:rPr lang="ru-RU" sz="2600" b="0" dirty="0" err="1"/>
            <a:t>доби</a:t>
          </a:r>
          <a:r>
            <a:rPr lang="ru-RU" sz="2600" b="0" dirty="0"/>
            <a:t>). В </a:t>
          </a:r>
          <a:r>
            <a:rPr lang="ru-RU" sz="2600" b="0" dirty="0" err="1"/>
            <a:t>цю</a:t>
          </a:r>
          <a:r>
            <a:rPr lang="ru-RU" sz="2600" b="0" dirty="0"/>
            <a:t> фазу </a:t>
          </a:r>
          <a:r>
            <a:rPr lang="ru-RU" sz="2600" b="0" dirty="0" err="1"/>
            <a:t>організована</a:t>
          </a:r>
          <a:r>
            <a:rPr lang="ru-RU" sz="2600" b="0" dirty="0"/>
            <a:t> </a:t>
          </a:r>
          <a:r>
            <a:rPr lang="ru-RU" sz="2600" b="0" dirty="0" err="1"/>
            <a:t>допомога</a:t>
          </a:r>
          <a:r>
            <a:rPr lang="ru-RU" sz="2600" b="0" dirty="0"/>
            <a:t> </a:t>
          </a:r>
          <a:r>
            <a:rPr lang="ru-RU" sz="2600" b="0" dirty="0" err="1"/>
            <a:t>постраждалим</a:t>
          </a:r>
          <a:r>
            <a:rPr lang="ru-RU" sz="2600" b="0" dirty="0"/>
            <a:t> </a:t>
          </a:r>
          <a:r>
            <a:rPr lang="ru-RU" sz="2600" b="0" dirty="0" err="1"/>
            <a:t>ззовні</a:t>
          </a:r>
          <a:r>
            <a:rPr lang="ru-RU" sz="2600" b="0" dirty="0"/>
            <a:t> </a:t>
          </a:r>
          <a:r>
            <a:rPr lang="ru-RU" sz="2600" b="0" dirty="0" err="1"/>
            <a:t>ще</a:t>
          </a:r>
          <a:r>
            <a:rPr lang="ru-RU" sz="2600" b="0" dirty="0"/>
            <a:t> </a:t>
          </a:r>
          <a:r>
            <a:rPr lang="ru-RU" sz="2600" b="0" dirty="0" err="1"/>
            <a:t>неможлива</a:t>
          </a:r>
          <a:r>
            <a:rPr lang="ru-RU" sz="2600" b="0" dirty="0"/>
            <a:t>, а </a:t>
          </a:r>
          <a:r>
            <a:rPr lang="ru-RU" sz="2600" b="0" dirty="0" err="1"/>
            <a:t>незахищене</a:t>
          </a:r>
          <a:r>
            <a:rPr lang="ru-RU" sz="2600" b="0" dirty="0"/>
            <a:t> </a:t>
          </a:r>
          <a:r>
            <a:rPr lang="ru-RU" sz="2600" b="0" dirty="0" err="1"/>
            <a:t>населення</a:t>
          </a:r>
          <a:r>
            <a:rPr lang="ru-RU" sz="2600" b="0" dirty="0"/>
            <a:t> проблему </a:t>
          </a:r>
          <a:r>
            <a:rPr lang="ru-RU" sz="2600" b="0" dirty="0" err="1"/>
            <a:t>виживання</a:t>
          </a:r>
          <a:r>
            <a:rPr lang="ru-RU" sz="2600" b="0" dirty="0"/>
            <a:t> </a:t>
          </a:r>
          <a:r>
            <a:rPr lang="ru-RU" sz="2600" b="0" dirty="0" err="1"/>
            <a:t>вирішує</a:t>
          </a:r>
          <a:r>
            <a:rPr lang="ru-RU" sz="2600" b="0" dirty="0"/>
            <a:t> шляхом </a:t>
          </a:r>
          <a:r>
            <a:rPr lang="ru-RU" sz="2600" b="0" dirty="0" err="1"/>
            <a:t>надання</a:t>
          </a:r>
          <a:r>
            <a:rPr lang="ru-RU" sz="2600" b="0" dirty="0"/>
            <a:t> само- та </a:t>
          </a:r>
          <a:r>
            <a:rPr lang="ru-RU" sz="2600" b="0" dirty="0" err="1"/>
            <a:t>взаємодопомоги</a:t>
          </a:r>
          <a:r>
            <a:rPr lang="ru-RU" sz="2600" b="0" dirty="0"/>
            <a:t>.</a:t>
          </a:r>
        </a:p>
      </dgm:t>
    </dgm:pt>
    <dgm:pt modelId="{80242EBA-8317-4520-8F92-A2BB06006AE0}" type="parTrans" cxnId="{CFC31E24-0556-4837-B4FB-61A0701AA605}">
      <dgm:prSet/>
      <dgm:spPr/>
      <dgm:t>
        <a:bodyPr/>
        <a:lstStyle/>
        <a:p>
          <a:endParaRPr lang="ru-RU" sz="1800" b="0"/>
        </a:p>
      </dgm:t>
    </dgm:pt>
    <dgm:pt modelId="{DD25D5F5-5DA6-4C76-951C-975B93FCFB5B}" type="sibTrans" cxnId="{CFC31E24-0556-4837-B4FB-61A0701AA605}">
      <dgm:prSet/>
      <dgm:spPr/>
      <dgm:t>
        <a:bodyPr/>
        <a:lstStyle/>
        <a:p>
          <a:endParaRPr lang="ru-RU" sz="1800" b="0"/>
        </a:p>
      </dgm:t>
    </dgm:pt>
    <dgm:pt modelId="{BC82773C-2A8E-4F03-8898-C55AF243BD3F}" type="pres">
      <dgm:prSet presAssocID="{4784C6CD-C8C2-4347-89B6-6C5CBCD63F7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667935-1BEF-420F-AC78-007504F77061}" type="pres">
      <dgm:prSet presAssocID="{69DE851D-7421-46CC-B468-537AF8BA537C}" presName="linNode" presStyleCnt="0"/>
      <dgm:spPr/>
    </dgm:pt>
    <dgm:pt modelId="{52E792B0-D68F-40AC-B751-DB129BD65234}" type="pres">
      <dgm:prSet presAssocID="{69DE851D-7421-46CC-B468-537AF8BA537C}" presName="parentText" presStyleLbl="node1" presStyleIdx="0" presStyleCnt="1" custScaleX="7587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1F0ABC-DDF9-4A51-A119-4622F03D9158}" type="pres">
      <dgm:prSet presAssocID="{69DE851D-7421-46CC-B468-537AF8BA537C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E610A6-176E-4F86-98C1-64FBBE7EAA20}" type="presOf" srcId="{69DE851D-7421-46CC-B468-537AF8BA537C}" destId="{52E792B0-D68F-40AC-B751-DB129BD65234}" srcOrd="0" destOrd="0" presId="urn:microsoft.com/office/officeart/2005/8/layout/vList5"/>
    <dgm:cxn modelId="{25D1FA7F-9407-4ABA-B4AF-BAEB6A235841}" type="presOf" srcId="{4784C6CD-C8C2-4347-89B6-6C5CBCD63F72}" destId="{BC82773C-2A8E-4F03-8898-C55AF243BD3F}" srcOrd="0" destOrd="0" presId="urn:microsoft.com/office/officeart/2005/8/layout/vList5"/>
    <dgm:cxn modelId="{D23D215B-4D8D-4F62-9D55-2A24A9358DA8}" srcId="{4784C6CD-C8C2-4347-89B6-6C5CBCD63F72}" destId="{69DE851D-7421-46CC-B468-537AF8BA537C}" srcOrd="0" destOrd="0" parTransId="{8EB1FC4F-8591-4ED5-B030-F5E38F364552}" sibTransId="{4EEA6E34-DD3E-4A99-85E9-0521035F7F5F}"/>
    <dgm:cxn modelId="{41174483-F4B7-467B-950B-AB1C5A018AA2}" type="presOf" srcId="{DAF7F43A-8D88-4681-A63C-4C3C9A290E1F}" destId="{F41F0ABC-DDF9-4A51-A119-4622F03D9158}" srcOrd="0" destOrd="0" presId="urn:microsoft.com/office/officeart/2005/8/layout/vList5"/>
    <dgm:cxn modelId="{CFC31E24-0556-4837-B4FB-61A0701AA605}" srcId="{69DE851D-7421-46CC-B468-537AF8BA537C}" destId="{DAF7F43A-8D88-4681-A63C-4C3C9A290E1F}" srcOrd="0" destOrd="0" parTransId="{80242EBA-8317-4520-8F92-A2BB06006AE0}" sibTransId="{DD25D5F5-5DA6-4C76-951C-975B93FCFB5B}"/>
    <dgm:cxn modelId="{90B20372-5BCD-4CAD-9DF4-1289110F4EB8}" type="presParOf" srcId="{BC82773C-2A8E-4F03-8898-C55AF243BD3F}" destId="{05667935-1BEF-420F-AC78-007504F77061}" srcOrd="0" destOrd="0" presId="urn:microsoft.com/office/officeart/2005/8/layout/vList5"/>
    <dgm:cxn modelId="{926354AC-1CEA-428F-882A-C994CBB6CAA5}" type="presParOf" srcId="{05667935-1BEF-420F-AC78-007504F77061}" destId="{52E792B0-D68F-40AC-B751-DB129BD65234}" srcOrd="0" destOrd="0" presId="urn:microsoft.com/office/officeart/2005/8/layout/vList5"/>
    <dgm:cxn modelId="{0DCBCE4D-D235-4D6C-9DA3-6C3F40D71E2C}" type="presParOf" srcId="{05667935-1BEF-420F-AC78-007504F77061}" destId="{F41F0ABC-DDF9-4A51-A119-4622F03D915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59920A3-79AB-4A57-9317-43BB782D4F4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D3744E0-B36C-43E5-A105-0215C320A29E}">
      <dgm:prSet/>
      <dgm:spPr/>
      <dgm:t>
        <a:bodyPr/>
        <a:lstStyle/>
        <a:p>
          <a:r>
            <a:rPr lang="ru-RU" b="1" dirty="0"/>
            <a:t>Друга фаза — </a:t>
          </a:r>
          <a:r>
            <a:rPr lang="ru-RU" b="1" dirty="0" err="1"/>
            <a:t>порятунку</a:t>
          </a:r>
          <a:r>
            <a:rPr lang="ru-RU" b="1" dirty="0"/>
            <a:t>. </a:t>
          </a:r>
          <a:endParaRPr lang="ru-RU" dirty="0"/>
        </a:p>
      </dgm:t>
    </dgm:pt>
    <dgm:pt modelId="{8BFE9AD7-189F-49D0-BF02-DABA2E4BFD38}" type="parTrans" cxnId="{EEE05DC5-8A56-49C8-974D-189268D2607E}">
      <dgm:prSet/>
      <dgm:spPr/>
      <dgm:t>
        <a:bodyPr/>
        <a:lstStyle/>
        <a:p>
          <a:endParaRPr lang="ru-RU"/>
        </a:p>
      </dgm:t>
    </dgm:pt>
    <dgm:pt modelId="{2C716FA1-845B-417C-B249-CC4DECFAE963}" type="sibTrans" cxnId="{EEE05DC5-8A56-49C8-974D-189268D2607E}">
      <dgm:prSet/>
      <dgm:spPr/>
      <dgm:t>
        <a:bodyPr/>
        <a:lstStyle/>
        <a:p>
          <a:endParaRPr lang="ru-RU"/>
        </a:p>
      </dgm:t>
    </dgm:pt>
    <dgm:pt modelId="{CDDF5FAE-5B98-49D7-AF3C-2C21B87C4F92}">
      <dgm:prSet custT="1"/>
      <dgm:spPr/>
      <dgm:t>
        <a:bodyPr/>
        <a:lstStyle/>
        <a:p>
          <a:r>
            <a:rPr lang="ru-RU" sz="2600" b="0" dirty="0"/>
            <a:t>В </a:t>
          </a:r>
          <a:r>
            <a:rPr lang="ru-RU" sz="2600" b="0" dirty="0" err="1"/>
            <a:t>цю</a:t>
          </a:r>
          <a:r>
            <a:rPr lang="ru-RU" sz="2600" b="0" dirty="0"/>
            <a:t> фазу </a:t>
          </a:r>
          <a:r>
            <a:rPr lang="ru-RU" sz="2600" b="0" dirty="0" err="1"/>
            <a:t>проводяться</a:t>
          </a:r>
          <a:r>
            <a:rPr lang="ru-RU" sz="2600" b="0" dirty="0"/>
            <a:t> </a:t>
          </a:r>
          <a:r>
            <a:rPr lang="ru-RU" sz="2600" b="0" dirty="0" err="1"/>
            <a:t>рятувальні</a:t>
          </a:r>
          <a:r>
            <a:rPr lang="ru-RU" sz="2600" b="0" dirty="0"/>
            <a:t> </a:t>
          </a:r>
          <a:r>
            <a:rPr lang="ru-RU" sz="2600" b="0" dirty="0" err="1"/>
            <a:t>роботи</a:t>
          </a:r>
          <a:r>
            <a:rPr lang="ru-RU" sz="2600" b="0" dirty="0"/>
            <a:t> </a:t>
          </a:r>
          <a:r>
            <a:rPr lang="ru-RU" sz="2600" b="0" dirty="0" err="1"/>
            <a:t>медичними</a:t>
          </a:r>
          <a:r>
            <a:rPr lang="ru-RU" sz="2600" b="0" dirty="0"/>
            <a:t> </a:t>
          </a:r>
          <a:r>
            <a:rPr lang="ru-RU" sz="2600" b="0" dirty="0" err="1"/>
            <a:t>формуваннями</a:t>
          </a:r>
          <a:r>
            <a:rPr lang="ru-RU" sz="2600" b="0" dirty="0"/>
            <a:t>, </a:t>
          </a:r>
          <a:r>
            <a:rPr lang="ru-RU" sz="2600" b="0" dirty="0" err="1"/>
            <a:t>які</a:t>
          </a:r>
          <a:r>
            <a:rPr lang="ru-RU" sz="2600" b="0" dirty="0"/>
            <a:t> </a:t>
          </a:r>
          <a:r>
            <a:rPr lang="ru-RU" sz="2600" b="0" dirty="0" err="1"/>
            <a:t>прибули</a:t>
          </a:r>
          <a:r>
            <a:rPr lang="ru-RU" sz="2600" b="0" dirty="0"/>
            <a:t> </a:t>
          </a:r>
          <a:r>
            <a:rPr lang="ru-RU" sz="2600" b="0" dirty="0" err="1"/>
            <a:t>із</a:t>
          </a:r>
          <a:r>
            <a:rPr lang="ru-RU" sz="2600" b="0" dirty="0"/>
            <a:t> </a:t>
          </a:r>
          <a:r>
            <a:rPr lang="ru-RU" sz="2600" b="0" dirty="0" err="1"/>
            <a:t>непостраждалих</a:t>
          </a:r>
          <a:r>
            <a:rPr lang="ru-RU" sz="2600" b="0" dirty="0"/>
            <a:t> </a:t>
          </a:r>
          <a:r>
            <a:rPr lang="ru-RU" sz="2600" b="0" dirty="0" err="1"/>
            <a:t>від</a:t>
          </a:r>
          <a:r>
            <a:rPr lang="ru-RU" sz="2600" b="0" dirty="0"/>
            <a:t> лиха </a:t>
          </a:r>
          <a:r>
            <a:rPr lang="ru-RU" sz="2600" b="0" dirty="0" err="1"/>
            <a:t>районів</a:t>
          </a:r>
          <a:r>
            <a:rPr lang="ru-RU" sz="2600" b="0" dirty="0"/>
            <a:t>. </a:t>
          </a:r>
          <a:r>
            <a:rPr lang="ru-RU" sz="2600" b="0" dirty="0" err="1"/>
            <a:t>Здійснюється</a:t>
          </a:r>
          <a:r>
            <a:rPr lang="ru-RU" sz="2600" b="0" dirty="0"/>
            <a:t> </a:t>
          </a:r>
          <a:r>
            <a:rPr lang="ru-RU" sz="2600" b="0" dirty="0" err="1"/>
            <a:t>сортування</a:t>
          </a:r>
          <a:r>
            <a:rPr lang="ru-RU" sz="2600" b="0" dirty="0"/>
            <a:t>, </a:t>
          </a:r>
          <a:r>
            <a:rPr lang="ru-RU" sz="2600" b="0" dirty="0" err="1"/>
            <a:t>зосередження</a:t>
          </a:r>
          <a:r>
            <a:rPr lang="ru-RU" sz="2600" b="0" dirty="0"/>
            <a:t> </a:t>
          </a:r>
          <a:r>
            <a:rPr lang="ru-RU" sz="2600" b="0" dirty="0" err="1"/>
            <a:t>постраждалих</a:t>
          </a:r>
          <a:r>
            <a:rPr lang="ru-RU" sz="2600" b="0" dirty="0"/>
            <a:t>, </a:t>
          </a:r>
          <a:r>
            <a:rPr lang="ru-RU" sz="2600" b="0" dirty="0" err="1"/>
            <a:t>надається</a:t>
          </a:r>
          <a:r>
            <a:rPr lang="ru-RU" sz="2600" b="0" dirty="0"/>
            <a:t> </a:t>
          </a:r>
          <a:r>
            <a:rPr lang="ru-RU" sz="2600" b="0" dirty="0" err="1"/>
            <a:t>допомога</a:t>
          </a:r>
          <a:r>
            <a:rPr lang="ru-RU" sz="2600" b="0" dirty="0"/>
            <a:t> за </a:t>
          </a:r>
          <a:r>
            <a:rPr lang="ru-RU" sz="2600" b="0" dirty="0" err="1"/>
            <a:t>життєвими</a:t>
          </a:r>
          <a:r>
            <a:rPr lang="ru-RU" sz="2600" b="0" dirty="0"/>
            <a:t> </a:t>
          </a:r>
          <a:r>
            <a:rPr lang="ru-RU" sz="2600" b="0" dirty="0" err="1"/>
            <a:t>показаннями</a:t>
          </a:r>
          <a:r>
            <a:rPr lang="ru-RU" sz="2600" b="0" dirty="0"/>
            <a:t> та </a:t>
          </a:r>
          <a:r>
            <a:rPr lang="ru-RU" sz="2600" b="0" dirty="0" err="1"/>
            <a:t>евакуація</a:t>
          </a:r>
          <a:r>
            <a:rPr lang="ru-RU" sz="2600" b="0" dirty="0"/>
            <a:t> за </a:t>
          </a:r>
          <a:r>
            <a:rPr lang="ru-RU" sz="2600" b="0" dirty="0" err="1"/>
            <a:t>межі</a:t>
          </a:r>
          <a:r>
            <a:rPr lang="ru-RU" sz="2600" b="0" dirty="0"/>
            <a:t> </a:t>
          </a:r>
          <a:r>
            <a:rPr lang="ru-RU" sz="2600" b="0" dirty="0" err="1"/>
            <a:t>зони</a:t>
          </a:r>
          <a:r>
            <a:rPr lang="ru-RU" sz="2600" b="0" dirty="0"/>
            <a:t> </a:t>
          </a:r>
          <a:r>
            <a:rPr lang="ru-RU" sz="2600" b="0" dirty="0" err="1"/>
            <a:t>надзвичайної</a:t>
          </a:r>
          <a:r>
            <a:rPr lang="ru-RU" sz="2600" b="0" dirty="0"/>
            <a:t> </a:t>
          </a:r>
          <a:r>
            <a:rPr lang="ru-RU" sz="2600" b="0" dirty="0" err="1"/>
            <a:t>ситуації</a:t>
          </a:r>
          <a:r>
            <a:rPr lang="ru-RU" sz="2600" b="0" dirty="0"/>
            <a:t>. </a:t>
          </a:r>
          <a:r>
            <a:rPr lang="ru-RU" sz="2600" b="0" dirty="0" err="1"/>
            <a:t>Тривалість</a:t>
          </a:r>
          <a:r>
            <a:rPr lang="ru-RU" sz="2600" b="0" dirty="0"/>
            <a:t> </a:t>
          </a:r>
          <a:r>
            <a:rPr lang="ru-RU" sz="2600" b="0" dirty="0" err="1"/>
            <a:t>цієї</a:t>
          </a:r>
          <a:r>
            <a:rPr lang="ru-RU" sz="2600" b="0" dirty="0"/>
            <a:t> </a:t>
          </a:r>
          <a:r>
            <a:rPr lang="ru-RU" sz="2600" b="0" dirty="0" err="1"/>
            <a:t>фази</a:t>
          </a:r>
          <a:r>
            <a:rPr lang="ru-RU" sz="2600" b="0" dirty="0"/>
            <a:t> – до 12 </a:t>
          </a:r>
          <a:r>
            <a:rPr lang="ru-RU" sz="2600" b="0" dirty="0" err="1"/>
            <a:t>діб</a:t>
          </a:r>
          <a:r>
            <a:rPr lang="ru-RU" sz="2600" b="0" dirty="0"/>
            <a:t>.</a:t>
          </a:r>
        </a:p>
      </dgm:t>
    </dgm:pt>
    <dgm:pt modelId="{E21A119B-AED9-4796-930A-F875AB051543}" type="parTrans" cxnId="{3392E89D-E8E7-4C88-88E6-CBD620E2DCCB}">
      <dgm:prSet/>
      <dgm:spPr/>
      <dgm:t>
        <a:bodyPr/>
        <a:lstStyle/>
        <a:p>
          <a:endParaRPr lang="ru-RU"/>
        </a:p>
      </dgm:t>
    </dgm:pt>
    <dgm:pt modelId="{20A06022-D11F-4FB6-B745-84664E370CE6}" type="sibTrans" cxnId="{3392E89D-E8E7-4C88-88E6-CBD620E2DCCB}">
      <dgm:prSet/>
      <dgm:spPr/>
      <dgm:t>
        <a:bodyPr/>
        <a:lstStyle/>
        <a:p>
          <a:endParaRPr lang="ru-RU"/>
        </a:p>
      </dgm:t>
    </dgm:pt>
    <dgm:pt modelId="{00532ECE-F46F-4E4F-8643-CA457ADEBE37}" type="pres">
      <dgm:prSet presAssocID="{059920A3-79AB-4A57-9317-43BB782D4F4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ED04F3-91D1-4B69-9AF8-5865D38564EE}" type="pres">
      <dgm:prSet presAssocID="{1D3744E0-B36C-43E5-A105-0215C320A29E}" presName="linNode" presStyleCnt="0"/>
      <dgm:spPr/>
    </dgm:pt>
    <dgm:pt modelId="{4C1878A1-92F2-4311-9D4B-5346AA90A139}" type="pres">
      <dgm:prSet presAssocID="{1D3744E0-B36C-43E5-A105-0215C320A29E}" presName="parentText" presStyleLbl="node1" presStyleIdx="0" presStyleCnt="1" custScaleX="7466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F33F4F-CA64-42BD-8DE2-1CD6F9131355}" type="pres">
      <dgm:prSet presAssocID="{1D3744E0-B36C-43E5-A105-0215C320A29E}" presName="descendantText" presStyleLbl="alignAccFollowNode1" presStyleIdx="0" presStyleCnt="1" custScaleX="1065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92E89D-E8E7-4C88-88E6-CBD620E2DCCB}" srcId="{1D3744E0-B36C-43E5-A105-0215C320A29E}" destId="{CDDF5FAE-5B98-49D7-AF3C-2C21B87C4F92}" srcOrd="0" destOrd="0" parTransId="{E21A119B-AED9-4796-930A-F875AB051543}" sibTransId="{20A06022-D11F-4FB6-B745-84664E370CE6}"/>
    <dgm:cxn modelId="{EEE05DC5-8A56-49C8-974D-189268D2607E}" srcId="{059920A3-79AB-4A57-9317-43BB782D4F4A}" destId="{1D3744E0-B36C-43E5-A105-0215C320A29E}" srcOrd="0" destOrd="0" parTransId="{8BFE9AD7-189F-49D0-BF02-DABA2E4BFD38}" sibTransId="{2C716FA1-845B-417C-B249-CC4DECFAE963}"/>
    <dgm:cxn modelId="{8D1972AF-3467-458F-90CC-F496FE784529}" type="presOf" srcId="{1D3744E0-B36C-43E5-A105-0215C320A29E}" destId="{4C1878A1-92F2-4311-9D4B-5346AA90A139}" srcOrd="0" destOrd="0" presId="urn:microsoft.com/office/officeart/2005/8/layout/vList5"/>
    <dgm:cxn modelId="{F573295E-656B-4338-9F1D-BBE8254039AE}" type="presOf" srcId="{059920A3-79AB-4A57-9317-43BB782D4F4A}" destId="{00532ECE-F46F-4E4F-8643-CA457ADEBE37}" srcOrd="0" destOrd="0" presId="urn:microsoft.com/office/officeart/2005/8/layout/vList5"/>
    <dgm:cxn modelId="{9977BEDC-E2BA-4474-B163-8CE778B8D5EC}" type="presOf" srcId="{CDDF5FAE-5B98-49D7-AF3C-2C21B87C4F92}" destId="{8BF33F4F-CA64-42BD-8DE2-1CD6F9131355}" srcOrd="0" destOrd="0" presId="urn:microsoft.com/office/officeart/2005/8/layout/vList5"/>
    <dgm:cxn modelId="{64AF739E-49EA-43A4-8279-8C7ECAE799A7}" type="presParOf" srcId="{00532ECE-F46F-4E4F-8643-CA457ADEBE37}" destId="{00ED04F3-91D1-4B69-9AF8-5865D38564EE}" srcOrd="0" destOrd="0" presId="urn:microsoft.com/office/officeart/2005/8/layout/vList5"/>
    <dgm:cxn modelId="{E261FF7E-962A-454A-A0B5-A4453514AC22}" type="presParOf" srcId="{00ED04F3-91D1-4B69-9AF8-5865D38564EE}" destId="{4C1878A1-92F2-4311-9D4B-5346AA90A139}" srcOrd="0" destOrd="0" presId="urn:microsoft.com/office/officeart/2005/8/layout/vList5"/>
    <dgm:cxn modelId="{C6211367-E56E-4193-8730-5E9EF1107484}" type="presParOf" srcId="{00ED04F3-91D1-4B69-9AF8-5865D38564EE}" destId="{8BF33F4F-CA64-42BD-8DE2-1CD6F913135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62CB079-B6B5-43EF-92ED-F6EA271E441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42AC52-AD26-4947-9DB0-D5E16D3B57AD}">
      <dgm:prSet custT="1"/>
      <dgm:spPr/>
      <dgm:t>
        <a:bodyPr/>
        <a:lstStyle/>
        <a:p>
          <a:r>
            <a:rPr lang="ru-RU" sz="2400" b="1" dirty="0" err="1"/>
            <a:t>Третя</a:t>
          </a:r>
          <a:r>
            <a:rPr lang="ru-RU" sz="2400" b="1" dirty="0"/>
            <a:t> фаза — </a:t>
          </a:r>
          <a:r>
            <a:rPr lang="ru-RU" sz="2400" b="1" dirty="0" err="1"/>
            <a:t>відновлення</a:t>
          </a:r>
          <a:r>
            <a:rPr lang="ru-RU" sz="2400" b="1" dirty="0"/>
            <a:t>. </a:t>
          </a:r>
          <a:endParaRPr lang="ru-RU" sz="2400" dirty="0"/>
        </a:p>
      </dgm:t>
    </dgm:pt>
    <dgm:pt modelId="{8721C90F-4D25-434A-A393-0ADD7C7F22F0}" type="parTrans" cxnId="{D90618C1-350B-4554-8059-219D218D5CA1}">
      <dgm:prSet/>
      <dgm:spPr/>
      <dgm:t>
        <a:bodyPr/>
        <a:lstStyle/>
        <a:p>
          <a:endParaRPr lang="ru-RU"/>
        </a:p>
      </dgm:t>
    </dgm:pt>
    <dgm:pt modelId="{3E64325B-440C-4918-9568-8E89B16056F3}" type="sibTrans" cxnId="{D90618C1-350B-4554-8059-219D218D5CA1}">
      <dgm:prSet/>
      <dgm:spPr/>
      <dgm:t>
        <a:bodyPr/>
        <a:lstStyle/>
        <a:p>
          <a:endParaRPr lang="ru-RU"/>
        </a:p>
      </dgm:t>
    </dgm:pt>
    <dgm:pt modelId="{6A8DE64A-0F20-41B3-AD80-50C7CE62CCFB}">
      <dgm:prSet/>
      <dgm:spPr/>
      <dgm:t>
        <a:bodyPr/>
        <a:lstStyle/>
        <a:p>
          <a:r>
            <a:rPr lang="ru-RU" b="0" dirty="0"/>
            <a:t>Для </a:t>
          </a:r>
          <a:r>
            <a:rPr lang="ru-RU" b="0" dirty="0" err="1"/>
            <a:t>постраждалих</a:t>
          </a:r>
          <a:r>
            <a:rPr lang="ru-RU" b="0" dirty="0"/>
            <a:t> </a:t>
          </a:r>
          <a:r>
            <a:rPr lang="ru-RU" b="0" dirty="0" err="1"/>
            <a:t>ця</a:t>
          </a:r>
          <a:r>
            <a:rPr lang="ru-RU" b="0" dirty="0"/>
            <a:t> фаза </a:t>
          </a:r>
          <a:r>
            <a:rPr lang="ru-RU" b="0" dirty="0" err="1"/>
            <a:t>починається</a:t>
          </a:r>
          <a:r>
            <a:rPr lang="ru-RU" b="0" dirty="0"/>
            <a:t> </a:t>
          </a:r>
          <a:r>
            <a:rPr lang="ru-RU" b="0" dirty="0" err="1"/>
            <a:t>після</a:t>
          </a:r>
          <a:r>
            <a:rPr lang="ru-RU" b="0" dirty="0"/>
            <a:t> </a:t>
          </a:r>
          <a:r>
            <a:rPr lang="ru-RU" b="0" dirty="0" err="1"/>
            <a:t>евакуації</a:t>
          </a:r>
          <a:r>
            <a:rPr lang="ru-RU" b="0" dirty="0"/>
            <a:t> </a:t>
          </a:r>
          <a:r>
            <a:rPr lang="ru-RU" b="0" dirty="0" err="1"/>
            <a:t>їх</a:t>
          </a:r>
          <a:r>
            <a:rPr lang="ru-RU" b="0" dirty="0"/>
            <a:t> в </a:t>
          </a:r>
          <a:r>
            <a:rPr lang="ru-RU" b="0" dirty="0" err="1"/>
            <a:t>безпечні</a:t>
          </a:r>
          <a:r>
            <a:rPr lang="ru-RU" b="0" dirty="0"/>
            <a:t> </a:t>
          </a:r>
          <a:r>
            <a:rPr lang="ru-RU" b="0" dirty="0" err="1"/>
            <a:t>райони</a:t>
          </a:r>
          <a:r>
            <a:rPr lang="ru-RU" b="0" dirty="0"/>
            <a:t>, де </a:t>
          </a:r>
          <a:r>
            <a:rPr lang="ru-RU" b="0" dirty="0" err="1"/>
            <a:t>проводяться</a:t>
          </a:r>
          <a:r>
            <a:rPr lang="ru-RU" b="0" dirty="0"/>
            <a:t> </a:t>
          </a:r>
          <a:r>
            <a:rPr lang="ru-RU" b="0" dirty="0" err="1"/>
            <a:t>повноцінне</a:t>
          </a:r>
          <a:r>
            <a:rPr lang="ru-RU" b="0" dirty="0"/>
            <a:t> </a:t>
          </a:r>
          <a:r>
            <a:rPr lang="ru-RU" b="0" dirty="0" err="1"/>
            <a:t>обстеження</a:t>
          </a:r>
          <a:r>
            <a:rPr lang="ru-RU" b="0" dirty="0"/>
            <a:t>, </a:t>
          </a:r>
          <a:r>
            <a:rPr lang="ru-RU" b="0" dirty="0" err="1"/>
            <a:t>лікування</a:t>
          </a:r>
          <a:r>
            <a:rPr lang="ru-RU" b="0" dirty="0"/>
            <a:t> та </a:t>
          </a:r>
          <a:r>
            <a:rPr lang="ru-RU" b="0" dirty="0" err="1"/>
            <a:t>реабілітація</a:t>
          </a:r>
          <a:r>
            <a:rPr lang="ru-RU" b="0" dirty="0"/>
            <a:t>.</a:t>
          </a:r>
        </a:p>
      </dgm:t>
    </dgm:pt>
    <dgm:pt modelId="{40C8387A-D71E-4C32-AFAA-8AF279550927}" type="parTrans" cxnId="{356E4865-4B1A-43AB-AB02-1BA8F48D3453}">
      <dgm:prSet/>
      <dgm:spPr/>
      <dgm:t>
        <a:bodyPr/>
        <a:lstStyle/>
        <a:p>
          <a:endParaRPr lang="ru-RU"/>
        </a:p>
      </dgm:t>
    </dgm:pt>
    <dgm:pt modelId="{845A3C1C-822F-4095-B249-DB366B117CB6}" type="sibTrans" cxnId="{356E4865-4B1A-43AB-AB02-1BA8F48D3453}">
      <dgm:prSet/>
      <dgm:spPr/>
      <dgm:t>
        <a:bodyPr/>
        <a:lstStyle/>
        <a:p>
          <a:endParaRPr lang="ru-RU"/>
        </a:p>
      </dgm:t>
    </dgm:pt>
    <dgm:pt modelId="{B26CACE1-9F19-4C9C-8952-772488DA86FD}" type="pres">
      <dgm:prSet presAssocID="{362CB079-B6B5-43EF-92ED-F6EA271E441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E359A3-3D0B-4DE0-B826-E4DFE06B45EB}" type="pres">
      <dgm:prSet presAssocID="{0242AC52-AD26-4947-9DB0-D5E16D3B57AD}" presName="linNode" presStyleCnt="0"/>
      <dgm:spPr/>
    </dgm:pt>
    <dgm:pt modelId="{F25817D6-D606-4897-94CC-EB60E848C3E1}" type="pres">
      <dgm:prSet presAssocID="{0242AC52-AD26-4947-9DB0-D5E16D3B57AD}" presName="parentText" presStyleLbl="node1" presStyleIdx="0" presStyleCnt="1" custScaleX="9097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7FBE05-1D01-4FC1-A0FC-8A0EF463D713}" type="pres">
      <dgm:prSet presAssocID="{0242AC52-AD26-4947-9DB0-D5E16D3B57AD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0618C1-350B-4554-8059-219D218D5CA1}" srcId="{362CB079-B6B5-43EF-92ED-F6EA271E441C}" destId="{0242AC52-AD26-4947-9DB0-D5E16D3B57AD}" srcOrd="0" destOrd="0" parTransId="{8721C90F-4D25-434A-A393-0ADD7C7F22F0}" sibTransId="{3E64325B-440C-4918-9568-8E89B16056F3}"/>
    <dgm:cxn modelId="{A1E42EBE-CD4F-43F8-A6FA-95F4F2761580}" type="presOf" srcId="{0242AC52-AD26-4947-9DB0-D5E16D3B57AD}" destId="{F25817D6-D606-4897-94CC-EB60E848C3E1}" srcOrd="0" destOrd="0" presId="urn:microsoft.com/office/officeart/2005/8/layout/vList5"/>
    <dgm:cxn modelId="{356E4865-4B1A-43AB-AB02-1BA8F48D3453}" srcId="{0242AC52-AD26-4947-9DB0-D5E16D3B57AD}" destId="{6A8DE64A-0F20-41B3-AD80-50C7CE62CCFB}" srcOrd="0" destOrd="0" parTransId="{40C8387A-D71E-4C32-AFAA-8AF279550927}" sibTransId="{845A3C1C-822F-4095-B249-DB366B117CB6}"/>
    <dgm:cxn modelId="{249D45DB-B1E9-44AE-86FE-32DA70DE716F}" type="presOf" srcId="{6A8DE64A-0F20-41B3-AD80-50C7CE62CCFB}" destId="{7B7FBE05-1D01-4FC1-A0FC-8A0EF463D713}" srcOrd="0" destOrd="0" presId="urn:microsoft.com/office/officeart/2005/8/layout/vList5"/>
    <dgm:cxn modelId="{34069AD0-C1C6-4EDE-9329-C01D3C045B7C}" type="presOf" srcId="{362CB079-B6B5-43EF-92ED-F6EA271E441C}" destId="{B26CACE1-9F19-4C9C-8952-772488DA86FD}" srcOrd="0" destOrd="0" presId="urn:microsoft.com/office/officeart/2005/8/layout/vList5"/>
    <dgm:cxn modelId="{DC1A171E-4E14-42C9-B118-47080E94AF6B}" type="presParOf" srcId="{B26CACE1-9F19-4C9C-8952-772488DA86FD}" destId="{4FE359A3-3D0B-4DE0-B826-E4DFE06B45EB}" srcOrd="0" destOrd="0" presId="urn:microsoft.com/office/officeart/2005/8/layout/vList5"/>
    <dgm:cxn modelId="{39A86166-CAF3-4FEC-9EFA-FC6E3750F101}" type="presParOf" srcId="{4FE359A3-3D0B-4DE0-B826-E4DFE06B45EB}" destId="{F25817D6-D606-4897-94CC-EB60E848C3E1}" srcOrd="0" destOrd="0" presId="urn:microsoft.com/office/officeart/2005/8/layout/vList5"/>
    <dgm:cxn modelId="{2C4ED93C-A016-4217-98D8-544A20071971}" type="presParOf" srcId="{4FE359A3-3D0B-4DE0-B826-E4DFE06B45EB}" destId="{7B7FBE05-1D01-4FC1-A0FC-8A0EF463D71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D339DD6-1B0F-4261-90E4-58F2CCB70CB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9EA853-B008-4AD5-890D-5977E145DA94}">
      <dgm:prSet phldrT="[Текст]" custT="1"/>
      <dgm:spPr/>
      <dgm:t>
        <a:bodyPr/>
        <a:lstStyle/>
        <a:p>
          <a:r>
            <a:rPr lang="ru-RU" sz="2800" dirty="0" err="1"/>
            <a:t>медична</a:t>
          </a:r>
          <a:r>
            <a:rPr lang="ru-RU" sz="2800" dirty="0"/>
            <a:t> </a:t>
          </a:r>
          <a:r>
            <a:rPr lang="ru-RU" sz="2800" dirty="0" err="1"/>
            <a:t>розвідка</a:t>
          </a:r>
          <a:r>
            <a:rPr lang="ru-RU" sz="2800" dirty="0"/>
            <a:t> </a:t>
          </a:r>
          <a:r>
            <a:rPr lang="ru-RU" sz="2800" dirty="0" err="1"/>
            <a:t>зони</a:t>
          </a:r>
          <a:r>
            <a:rPr lang="ru-RU" sz="2800" dirty="0"/>
            <a:t> </a:t>
          </a:r>
          <a:r>
            <a:rPr lang="ru-RU" sz="2800" dirty="0" err="1"/>
            <a:t>надзвичайної</a:t>
          </a:r>
          <a:r>
            <a:rPr lang="ru-RU" sz="2800" dirty="0"/>
            <a:t> </a:t>
          </a:r>
          <a:r>
            <a:rPr lang="ru-RU" sz="2800" dirty="0" err="1"/>
            <a:t>ситуації</a:t>
          </a:r>
          <a:endParaRPr lang="ru-RU" sz="2800" dirty="0"/>
        </a:p>
      </dgm:t>
    </dgm:pt>
    <dgm:pt modelId="{43EB2EE2-BBE3-43AA-A1F2-1F992775477E}" type="parTrans" cxnId="{7406F62C-B76D-4FF3-9994-D2D662C4E99E}">
      <dgm:prSet/>
      <dgm:spPr/>
      <dgm:t>
        <a:bodyPr/>
        <a:lstStyle/>
        <a:p>
          <a:endParaRPr lang="ru-RU" sz="2800"/>
        </a:p>
      </dgm:t>
    </dgm:pt>
    <dgm:pt modelId="{35004869-84D6-4807-8DF2-0D373B6FA768}" type="sibTrans" cxnId="{7406F62C-B76D-4FF3-9994-D2D662C4E99E}">
      <dgm:prSet/>
      <dgm:spPr/>
      <dgm:t>
        <a:bodyPr/>
        <a:lstStyle/>
        <a:p>
          <a:endParaRPr lang="ru-RU" sz="2800"/>
        </a:p>
      </dgm:t>
    </dgm:pt>
    <dgm:pt modelId="{142AC302-49A6-4136-B604-5D1CF2CE95EB}">
      <dgm:prSet custT="1"/>
      <dgm:spPr/>
      <dgm:t>
        <a:bodyPr/>
        <a:lstStyle/>
        <a:p>
          <a:r>
            <a:rPr lang="ru-RU" sz="2800" dirty="0" err="1"/>
            <a:t>пошук</a:t>
          </a:r>
          <a:r>
            <a:rPr lang="ru-RU" sz="2800" dirty="0"/>
            <a:t> </a:t>
          </a:r>
          <a:r>
            <a:rPr lang="ru-RU" sz="2800" dirty="0" err="1"/>
            <a:t>і</a:t>
          </a:r>
          <a:r>
            <a:rPr lang="ru-RU" sz="2800" dirty="0"/>
            <a:t> </a:t>
          </a:r>
          <a:r>
            <a:rPr lang="ru-RU" sz="2800" dirty="0" err="1"/>
            <a:t>порятунок</a:t>
          </a:r>
          <a:r>
            <a:rPr lang="ru-RU" sz="2800" dirty="0"/>
            <a:t> </a:t>
          </a:r>
          <a:r>
            <a:rPr lang="ru-RU" sz="2800" dirty="0" err="1"/>
            <a:t>постраждалих</a:t>
          </a:r>
          <a:endParaRPr lang="ru-RU" sz="2800" dirty="0"/>
        </a:p>
      </dgm:t>
    </dgm:pt>
    <dgm:pt modelId="{A7E2C07E-DF4D-4C5F-9BD3-00B2BDC4A18D}" type="parTrans" cxnId="{0F250F77-C6E8-4E47-9538-BAF8C5A300E6}">
      <dgm:prSet/>
      <dgm:spPr/>
      <dgm:t>
        <a:bodyPr/>
        <a:lstStyle/>
        <a:p>
          <a:endParaRPr lang="ru-RU" sz="2800"/>
        </a:p>
      </dgm:t>
    </dgm:pt>
    <dgm:pt modelId="{10774924-5D6F-480E-9270-ECFF3D8AABBA}" type="sibTrans" cxnId="{0F250F77-C6E8-4E47-9538-BAF8C5A300E6}">
      <dgm:prSet/>
      <dgm:spPr/>
      <dgm:t>
        <a:bodyPr/>
        <a:lstStyle/>
        <a:p>
          <a:endParaRPr lang="ru-RU" sz="2800"/>
        </a:p>
      </dgm:t>
    </dgm:pt>
    <dgm:pt modelId="{A09761A4-FFD2-48D3-A350-BE692BB1C3A9}">
      <dgm:prSet custT="1"/>
      <dgm:spPr/>
      <dgm:t>
        <a:bodyPr/>
        <a:lstStyle/>
        <a:p>
          <a:r>
            <a:rPr lang="ru-RU" sz="2800" dirty="0" err="1"/>
            <a:t>сортування</a:t>
          </a:r>
          <a:r>
            <a:rPr lang="ru-RU" sz="2800" dirty="0"/>
            <a:t> та </a:t>
          </a:r>
          <a:r>
            <a:rPr lang="ru-RU" sz="2800" dirty="0" err="1"/>
            <a:t>евакуація</a:t>
          </a:r>
          <a:r>
            <a:rPr lang="ru-RU" sz="2800" dirty="0"/>
            <a:t> </a:t>
          </a:r>
          <a:r>
            <a:rPr lang="ru-RU" sz="2800" dirty="0" err="1"/>
            <a:t>постраждалих</a:t>
          </a:r>
          <a:endParaRPr lang="ru-RU" sz="2800" dirty="0"/>
        </a:p>
      </dgm:t>
    </dgm:pt>
    <dgm:pt modelId="{A097E4D7-CDC8-469D-9A5B-FA9031351D75}" type="parTrans" cxnId="{CAACC0A6-ABCC-4CEE-9EAB-A90FDAC05CC1}">
      <dgm:prSet/>
      <dgm:spPr/>
      <dgm:t>
        <a:bodyPr/>
        <a:lstStyle/>
        <a:p>
          <a:endParaRPr lang="ru-RU" sz="2800"/>
        </a:p>
      </dgm:t>
    </dgm:pt>
    <dgm:pt modelId="{8ED2DC03-F92B-442E-9D4C-F7C5CAF997C8}" type="sibTrans" cxnId="{CAACC0A6-ABCC-4CEE-9EAB-A90FDAC05CC1}">
      <dgm:prSet/>
      <dgm:spPr/>
      <dgm:t>
        <a:bodyPr/>
        <a:lstStyle/>
        <a:p>
          <a:endParaRPr lang="ru-RU" sz="2800"/>
        </a:p>
      </dgm:t>
    </dgm:pt>
    <dgm:pt modelId="{E1BA761A-04F9-4F03-AA04-561E9BB8DE5A}">
      <dgm:prSet custT="1"/>
      <dgm:spPr/>
      <dgm:t>
        <a:bodyPr/>
        <a:lstStyle/>
        <a:p>
          <a:r>
            <a:rPr lang="ru-RU" sz="2800" dirty="0" err="1"/>
            <a:t>організація</a:t>
          </a:r>
          <a:r>
            <a:rPr lang="ru-RU" sz="2800" dirty="0"/>
            <a:t> </a:t>
          </a:r>
          <a:r>
            <a:rPr lang="ru-RU" sz="2800" dirty="0" err="1"/>
            <a:t>медичної</a:t>
          </a:r>
          <a:r>
            <a:rPr lang="ru-RU" sz="2800" dirty="0"/>
            <a:t> </a:t>
          </a:r>
          <a:r>
            <a:rPr lang="ru-RU" sz="2800" dirty="0" err="1"/>
            <a:t>допомоги</a:t>
          </a:r>
          <a:r>
            <a:rPr lang="ru-RU" sz="2800" dirty="0"/>
            <a:t> та </a:t>
          </a:r>
          <a:r>
            <a:rPr lang="ru-RU" sz="2800" dirty="0" err="1"/>
            <a:t>лікування</a:t>
          </a:r>
          <a:endParaRPr lang="ru-RU" sz="2800" dirty="0"/>
        </a:p>
      </dgm:t>
    </dgm:pt>
    <dgm:pt modelId="{20DF3069-BDA7-4CD8-88DE-7852D14E3FC0}" type="parTrans" cxnId="{4C4EB58A-F268-4929-BBE1-B90BE712EB0B}">
      <dgm:prSet/>
      <dgm:spPr/>
      <dgm:t>
        <a:bodyPr/>
        <a:lstStyle/>
        <a:p>
          <a:endParaRPr lang="ru-RU" sz="2800"/>
        </a:p>
      </dgm:t>
    </dgm:pt>
    <dgm:pt modelId="{A184BD4B-761F-4E35-A218-1CC41642CD21}" type="sibTrans" cxnId="{4C4EB58A-F268-4929-BBE1-B90BE712EB0B}">
      <dgm:prSet/>
      <dgm:spPr/>
      <dgm:t>
        <a:bodyPr/>
        <a:lstStyle/>
        <a:p>
          <a:endParaRPr lang="ru-RU" sz="2800"/>
        </a:p>
      </dgm:t>
    </dgm:pt>
    <dgm:pt modelId="{E55D6619-AF77-4033-A3C9-6A0725F3AA5B}" type="pres">
      <dgm:prSet presAssocID="{FD339DD6-1B0F-4261-90E4-58F2CCB70CB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FBFCE2-7C54-400B-8F78-53A57BBD25B1}" type="pres">
      <dgm:prSet presAssocID="{E19EA853-B008-4AD5-890D-5977E145DA94}" presName="parentLin" presStyleCnt="0"/>
      <dgm:spPr/>
    </dgm:pt>
    <dgm:pt modelId="{C81AFA58-E777-40E1-AEF1-E88315FD7DF9}" type="pres">
      <dgm:prSet presAssocID="{E19EA853-B008-4AD5-890D-5977E145DA94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27BEB8E-A901-46C0-9F64-3A07A9F2C802}" type="pres">
      <dgm:prSet presAssocID="{E19EA853-B008-4AD5-890D-5977E145DA9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FA66F2-CCAA-4193-9A55-6B03AF7E8B23}" type="pres">
      <dgm:prSet presAssocID="{E19EA853-B008-4AD5-890D-5977E145DA94}" presName="negativeSpace" presStyleCnt="0"/>
      <dgm:spPr/>
    </dgm:pt>
    <dgm:pt modelId="{4BE76045-4426-4F43-A8EB-6D7EC40083F2}" type="pres">
      <dgm:prSet presAssocID="{E19EA853-B008-4AD5-890D-5977E145DA94}" presName="childText" presStyleLbl="conFgAcc1" presStyleIdx="0" presStyleCnt="4">
        <dgm:presLayoutVars>
          <dgm:bulletEnabled val="1"/>
        </dgm:presLayoutVars>
      </dgm:prSet>
      <dgm:spPr/>
    </dgm:pt>
    <dgm:pt modelId="{E7D82F12-4B20-4331-B92B-A97AFB81D5A1}" type="pres">
      <dgm:prSet presAssocID="{35004869-84D6-4807-8DF2-0D373B6FA768}" presName="spaceBetweenRectangles" presStyleCnt="0"/>
      <dgm:spPr/>
    </dgm:pt>
    <dgm:pt modelId="{04FB3045-46FD-4BF5-A13E-A480320AA7D9}" type="pres">
      <dgm:prSet presAssocID="{142AC302-49A6-4136-B604-5D1CF2CE95EB}" presName="parentLin" presStyleCnt="0"/>
      <dgm:spPr/>
    </dgm:pt>
    <dgm:pt modelId="{9FD6F3D6-573A-46BC-9331-524F1487ED2E}" type="pres">
      <dgm:prSet presAssocID="{142AC302-49A6-4136-B604-5D1CF2CE95EB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D7DDDC38-E532-4BDD-95BB-DA516CCE3870}" type="pres">
      <dgm:prSet presAssocID="{142AC302-49A6-4136-B604-5D1CF2CE95E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53F742-1548-473A-8890-3C511D8A217C}" type="pres">
      <dgm:prSet presAssocID="{142AC302-49A6-4136-B604-5D1CF2CE95EB}" presName="negativeSpace" presStyleCnt="0"/>
      <dgm:spPr/>
    </dgm:pt>
    <dgm:pt modelId="{530E1509-F434-4460-8154-00D95376F062}" type="pres">
      <dgm:prSet presAssocID="{142AC302-49A6-4136-B604-5D1CF2CE95EB}" presName="childText" presStyleLbl="conFgAcc1" presStyleIdx="1" presStyleCnt="4">
        <dgm:presLayoutVars>
          <dgm:bulletEnabled val="1"/>
        </dgm:presLayoutVars>
      </dgm:prSet>
      <dgm:spPr/>
    </dgm:pt>
    <dgm:pt modelId="{07BA1D1D-AD66-4025-878B-AF7BB44860A5}" type="pres">
      <dgm:prSet presAssocID="{10774924-5D6F-480E-9270-ECFF3D8AABBA}" presName="spaceBetweenRectangles" presStyleCnt="0"/>
      <dgm:spPr/>
    </dgm:pt>
    <dgm:pt modelId="{D5637036-CA6F-468E-BA8F-98941DA114F4}" type="pres">
      <dgm:prSet presAssocID="{A09761A4-FFD2-48D3-A350-BE692BB1C3A9}" presName="parentLin" presStyleCnt="0"/>
      <dgm:spPr/>
    </dgm:pt>
    <dgm:pt modelId="{71EABBFF-D377-4268-A732-79B6061A8941}" type="pres">
      <dgm:prSet presAssocID="{A09761A4-FFD2-48D3-A350-BE692BB1C3A9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626F2284-E4FE-4A24-BAAF-3AE9ED7EE156}" type="pres">
      <dgm:prSet presAssocID="{A09761A4-FFD2-48D3-A350-BE692BB1C3A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500446-3A2C-4B6E-920C-BDC22C60ADEC}" type="pres">
      <dgm:prSet presAssocID="{A09761A4-FFD2-48D3-A350-BE692BB1C3A9}" presName="negativeSpace" presStyleCnt="0"/>
      <dgm:spPr/>
    </dgm:pt>
    <dgm:pt modelId="{AB329DE7-8F27-4D05-A808-B2DEDE2AC338}" type="pres">
      <dgm:prSet presAssocID="{A09761A4-FFD2-48D3-A350-BE692BB1C3A9}" presName="childText" presStyleLbl="conFgAcc1" presStyleIdx="2" presStyleCnt="4">
        <dgm:presLayoutVars>
          <dgm:bulletEnabled val="1"/>
        </dgm:presLayoutVars>
      </dgm:prSet>
      <dgm:spPr/>
    </dgm:pt>
    <dgm:pt modelId="{8B19A21C-623D-40F5-97E5-F4E559D16EF1}" type="pres">
      <dgm:prSet presAssocID="{8ED2DC03-F92B-442E-9D4C-F7C5CAF997C8}" presName="spaceBetweenRectangles" presStyleCnt="0"/>
      <dgm:spPr/>
    </dgm:pt>
    <dgm:pt modelId="{AE81DBE1-1C05-4E00-AFFE-FFB2BA56D9E0}" type="pres">
      <dgm:prSet presAssocID="{E1BA761A-04F9-4F03-AA04-561E9BB8DE5A}" presName="parentLin" presStyleCnt="0"/>
      <dgm:spPr/>
    </dgm:pt>
    <dgm:pt modelId="{EE55F4B6-A45E-4D0D-A182-BBAF27999DEE}" type="pres">
      <dgm:prSet presAssocID="{E1BA761A-04F9-4F03-AA04-561E9BB8DE5A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6A37283F-C9F2-4704-995C-C620E4396751}" type="pres">
      <dgm:prSet presAssocID="{E1BA761A-04F9-4F03-AA04-561E9BB8DE5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37CD49-65A3-46FA-9F8B-70DED520B309}" type="pres">
      <dgm:prSet presAssocID="{E1BA761A-04F9-4F03-AA04-561E9BB8DE5A}" presName="negativeSpace" presStyleCnt="0"/>
      <dgm:spPr/>
    </dgm:pt>
    <dgm:pt modelId="{15342497-6697-4862-B3C2-4322A551021C}" type="pres">
      <dgm:prSet presAssocID="{E1BA761A-04F9-4F03-AA04-561E9BB8DE5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ABD3AB36-CBC8-4089-93F0-FBB0C72F6894}" type="presOf" srcId="{E19EA853-B008-4AD5-890D-5977E145DA94}" destId="{C27BEB8E-A901-46C0-9F64-3A07A9F2C802}" srcOrd="1" destOrd="0" presId="urn:microsoft.com/office/officeart/2005/8/layout/list1"/>
    <dgm:cxn modelId="{CAACC0A6-ABCC-4CEE-9EAB-A90FDAC05CC1}" srcId="{FD339DD6-1B0F-4261-90E4-58F2CCB70CB1}" destId="{A09761A4-FFD2-48D3-A350-BE692BB1C3A9}" srcOrd="2" destOrd="0" parTransId="{A097E4D7-CDC8-469D-9A5B-FA9031351D75}" sibTransId="{8ED2DC03-F92B-442E-9D4C-F7C5CAF997C8}"/>
    <dgm:cxn modelId="{B8EEDC77-BC71-45BA-95A8-75C670003292}" type="presOf" srcId="{A09761A4-FFD2-48D3-A350-BE692BB1C3A9}" destId="{626F2284-E4FE-4A24-BAAF-3AE9ED7EE156}" srcOrd="1" destOrd="0" presId="urn:microsoft.com/office/officeart/2005/8/layout/list1"/>
    <dgm:cxn modelId="{9E91540E-FCDA-49C3-8A8A-81A6283E64BD}" type="presOf" srcId="{E19EA853-B008-4AD5-890D-5977E145DA94}" destId="{C81AFA58-E777-40E1-AEF1-E88315FD7DF9}" srcOrd="0" destOrd="0" presId="urn:microsoft.com/office/officeart/2005/8/layout/list1"/>
    <dgm:cxn modelId="{7406F62C-B76D-4FF3-9994-D2D662C4E99E}" srcId="{FD339DD6-1B0F-4261-90E4-58F2CCB70CB1}" destId="{E19EA853-B008-4AD5-890D-5977E145DA94}" srcOrd="0" destOrd="0" parTransId="{43EB2EE2-BBE3-43AA-A1F2-1F992775477E}" sibTransId="{35004869-84D6-4807-8DF2-0D373B6FA768}"/>
    <dgm:cxn modelId="{B8143190-B54E-47DB-AC46-DD9C9E77A467}" type="presOf" srcId="{E1BA761A-04F9-4F03-AA04-561E9BB8DE5A}" destId="{EE55F4B6-A45E-4D0D-A182-BBAF27999DEE}" srcOrd="0" destOrd="0" presId="urn:microsoft.com/office/officeart/2005/8/layout/list1"/>
    <dgm:cxn modelId="{0F250F77-C6E8-4E47-9538-BAF8C5A300E6}" srcId="{FD339DD6-1B0F-4261-90E4-58F2CCB70CB1}" destId="{142AC302-49A6-4136-B604-5D1CF2CE95EB}" srcOrd="1" destOrd="0" parTransId="{A7E2C07E-DF4D-4C5F-9BD3-00B2BDC4A18D}" sibTransId="{10774924-5D6F-480E-9270-ECFF3D8AABBA}"/>
    <dgm:cxn modelId="{2EF42C46-4BCB-4A3D-B0DD-00A60586B7AB}" type="presOf" srcId="{142AC302-49A6-4136-B604-5D1CF2CE95EB}" destId="{D7DDDC38-E532-4BDD-95BB-DA516CCE3870}" srcOrd="1" destOrd="0" presId="urn:microsoft.com/office/officeart/2005/8/layout/list1"/>
    <dgm:cxn modelId="{D9149029-5F0D-4ECF-A7DA-C9A37B8086A1}" type="presOf" srcId="{E1BA761A-04F9-4F03-AA04-561E9BB8DE5A}" destId="{6A37283F-C9F2-4704-995C-C620E4396751}" srcOrd="1" destOrd="0" presId="urn:microsoft.com/office/officeart/2005/8/layout/list1"/>
    <dgm:cxn modelId="{93DF23AC-602F-45A9-86C7-6BE417BEC035}" type="presOf" srcId="{142AC302-49A6-4136-B604-5D1CF2CE95EB}" destId="{9FD6F3D6-573A-46BC-9331-524F1487ED2E}" srcOrd="0" destOrd="0" presId="urn:microsoft.com/office/officeart/2005/8/layout/list1"/>
    <dgm:cxn modelId="{4C4EB58A-F268-4929-BBE1-B90BE712EB0B}" srcId="{FD339DD6-1B0F-4261-90E4-58F2CCB70CB1}" destId="{E1BA761A-04F9-4F03-AA04-561E9BB8DE5A}" srcOrd="3" destOrd="0" parTransId="{20DF3069-BDA7-4CD8-88DE-7852D14E3FC0}" sibTransId="{A184BD4B-761F-4E35-A218-1CC41642CD21}"/>
    <dgm:cxn modelId="{EAD2EE82-2F71-4207-846D-987F9AE1EA15}" type="presOf" srcId="{FD339DD6-1B0F-4261-90E4-58F2CCB70CB1}" destId="{E55D6619-AF77-4033-A3C9-6A0725F3AA5B}" srcOrd="0" destOrd="0" presId="urn:microsoft.com/office/officeart/2005/8/layout/list1"/>
    <dgm:cxn modelId="{1FF71B57-3A17-4085-983F-4872EE4EF1CF}" type="presOf" srcId="{A09761A4-FFD2-48D3-A350-BE692BB1C3A9}" destId="{71EABBFF-D377-4268-A732-79B6061A8941}" srcOrd="0" destOrd="0" presId="urn:microsoft.com/office/officeart/2005/8/layout/list1"/>
    <dgm:cxn modelId="{9392E315-BE2F-4FFD-80C3-302984396902}" type="presParOf" srcId="{E55D6619-AF77-4033-A3C9-6A0725F3AA5B}" destId="{70FBFCE2-7C54-400B-8F78-53A57BBD25B1}" srcOrd="0" destOrd="0" presId="urn:microsoft.com/office/officeart/2005/8/layout/list1"/>
    <dgm:cxn modelId="{D57EFFB0-5684-4723-A394-B04D93525513}" type="presParOf" srcId="{70FBFCE2-7C54-400B-8F78-53A57BBD25B1}" destId="{C81AFA58-E777-40E1-AEF1-E88315FD7DF9}" srcOrd="0" destOrd="0" presId="urn:microsoft.com/office/officeart/2005/8/layout/list1"/>
    <dgm:cxn modelId="{E2C392FE-7869-4991-BFB1-0B82F4871DF4}" type="presParOf" srcId="{70FBFCE2-7C54-400B-8F78-53A57BBD25B1}" destId="{C27BEB8E-A901-46C0-9F64-3A07A9F2C802}" srcOrd="1" destOrd="0" presId="urn:microsoft.com/office/officeart/2005/8/layout/list1"/>
    <dgm:cxn modelId="{C59439BC-27A2-487D-863E-9CD62FD06481}" type="presParOf" srcId="{E55D6619-AF77-4033-A3C9-6A0725F3AA5B}" destId="{BFFA66F2-CCAA-4193-9A55-6B03AF7E8B23}" srcOrd="1" destOrd="0" presId="urn:microsoft.com/office/officeart/2005/8/layout/list1"/>
    <dgm:cxn modelId="{068B8DB3-D5D1-4209-889D-7D0DE31185B4}" type="presParOf" srcId="{E55D6619-AF77-4033-A3C9-6A0725F3AA5B}" destId="{4BE76045-4426-4F43-A8EB-6D7EC40083F2}" srcOrd="2" destOrd="0" presId="urn:microsoft.com/office/officeart/2005/8/layout/list1"/>
    <dgm:cxn modelId="{AF70BB2D-E5A0-4E68-AFBB-343A17B9DF8F}" type="presParOf" srcId="{E55D6619-AF77-4033-A3C9-6A0725F3AA5B}" destId="{E7D82F12-4B20-4331-B92B-A97AFB81D5A1}" srcOrd="3" destOrd="0" presId="urn:microsoft.com/office/officeart/2005/8/layout/list1"/>
    <dgm:cxn modelId="{BA863F31-19C5-4D6D-B99B-4BD9A1DBB53D}" type="presParOf" srcId="{E55D6619-AF77-4033-A3C9-6A0725F3AA5B}" destId="{04FB3045-46FD-4BF5-A13E-A480320AA7D9}" srcOrd="4" destOrd="0" presId="urn:microsoft.com/office/officeart/2005/8/layout/list1"/>
    <dgm:cxn modelId="{7632AB83-5DC2-4362-922F-0657BA8551E6}" type="presParOf" srcId="{04FB3045-46FD-4BF5-A13E-A480320AA7D9}" destId="{9FD6F3D6-573A-46BC-9331-524F1487ED2E}" srcOrd="0" destOrd="0" presId="urn:microsoft.com/office/officeart/2005/8/layout/list1"/>
    <dgm:cxn modelId="{71C3EDDD-83CD-435E-B9E6-C98045DE820A}" type="presParOf" srcId="{04FB3045-46FD-4BF5-A13E-A480320AA7D9}" destId="{D7DDDC38-E532-4BDD-95BB-DA516CCE3870}" srcOrd="1" destOrd="0" presId="urn:microsoft.com/office/officeart/2005/8/layout/list1"/>
    <dgm:cxn modelId="{6878131B-88CF-48C6-8666-75DFD71EA702}" type="presParOf" srcId="{E55D6619-AF77-4033-A3C9-6A0725F3AA5B}" destId="{6853F742-1548-473A-8890-3C511D8A217C}" srcOrd="5" destOrd="0" presId="urn:microsoft.com/office/officeart/2005/8/layout/list1"/>
    <dgm:cxn modelId="{E1B10E69-75B6-4683-B030-93FE9CAD9BCF}" type="presParOf" srcId="{E55D6619-AF77-4033-A3C9-6A0725F3AA5B}" destId="{530E1509-F434-4460-8154-00D95376F062}" srcOrd="6" destOrd="0" presId="urn:microsoft.com/office/officeart/2005/8/layout/list1"/>
    <dgm:cxn modelId="{01B50DA6-CFB0-4F28-B17B-B0EDD875402D}" type="presParOf" srcId="{E55D6619-AF77-4033-A3C9-6A0725F3AA5B}" destId="{07BA1D1D-AD66-4025-878B-AF7BB44860A5}" srcOrd="7" destOrd="0" presId="urn:microsoft.com/office/officeart/2005/8/layout/list1"/>
    <dgm:cxn modelId="{D7A12657-0865-4658-B43E-275FD4E3B560}" type="presParOf" srcId="{E55D6619-AF77-4033-A3C9-6A0725F3AA5B}" destId="{D5637036-CA6F-468E-BA8F-98941DA114F4}" srcOrd="8" destOrd="0" presId="urn:microsoft.com/office/officeart/2005/8/layout/list1"/>
    <dgm:cxn modelId="{7AC80AFC-3D62-4A17-BC49-CE0BA9F4195B}" type="presParOf" srcId="{D5637036-CA6F-468E-BA8F-98941DA114F4}" destId="{71EABBFF-D377-4268-A732-79B6061A8941}" srcOrd="0" destOrd="0" presId="urn:microsoft.com/office/officeart/2005/8/layout/list1"/>
    <dgm:cxn modelId="{D9047299-0D5A-4B7B-9D5F-7048EF2F8F14}" type="presParOf" srcId="{D5637036-CA6F-468E-BA8F-98941DA114F4}" destId="{626F2284-E4FE-4A24-BAAF-3AE9ED7EE156}" srcOrd="1" destOrd="0" presId="urn:microsoft.com/office/officeart/2005/8/layout/list1"/>
    <dgm:cxn modelId="{3BBE127C-4A2E-46BA-9A69-4BC9D6765178}" type="presParOf" srcId="{E55D6619-AF77-4033-A3C9-6A0725F3AA5B}" destId="{D3500446-3A2C-4B6E-920C-BDC22C60ADEC}" srcOrd="9" destOrd="0" presId="urn:microsoft.com/office/officeart/2005/8/layout/list1"/>
    <dgm:cxn modelId="{4A02443B-FD56-49B0-9CEC-2182A406F6C9}" type="presParOf" srcId="{E55D6619-AF77-4033-A3C9-6A0725F3AA5B}" destId="{AB329DE7-8F27-4D05-A808-B2DEDE2AC338}" srcOrd="10" destOrd="0" presId="urn:microsoft.com/office/officeart/2005/8/layout/list1"/>
    <dgm:cxn modelId="{73F1B2B7-89CC-40A6-9CDC-D078909A4E24}" type="presParOf" srcId="{E55D6619-AF77-4033-A3C9-6A0725F3AA5B}" destId="{8B19A21C-623D-40F5-97E5-F4E559D16EF1}" srcOrd="11" destOrd="0" presId="urn:microsoft.com/office/officeart/2005/8/layout/list1"/>
    <dgm:cxn modelId="{D9EB874C-095D-4FC0-9E46-7B7CB7BA32A1}" type="presParOf" srcId="{E55D6619-AF77-4033-A3C9-6A0725F3AA5B}" destId="{AE81DBE1-1C05-4E00-AFFE-FFB2BA56D9E0}" srcOrd="12" destOrd="0" presId="urn:microsoft.com/office/officeart/2005/8/layout/list1"/>
    <dgm:cxn modelId="{43E53DA6-331F-4C20-9DCE-3D30475863C3}" type="presParOf" srcId="{AE81DBE1-1C05-4E00-AFFE-FFB2BA56D9E0}" destId="{EE55F4B6-A45E-4D0D-A182-BBAF27999DEE}" srcOrd="0" destOrd="0" presId="urn:microsoft.com/office/officeart/2005/8/layout/list1"/>
    <dgm:cxn modelId="{1BA71C5C-58B8-45F6-AE6A-F346B573AD2F}" type="presParOf" srcId="{AE81DBE1-1C05-4E00-AFFE-FFB2BA56D9E0}" destId="{6A37283F-C9F2-4704-995C-C620E4396751}" srcOrd="1" destOrd="0" presId="urn:microsoft.com/office/officeart/2005/8/layout/list1"/>
    <dgm:cxn modelId="{8DF29BBD-E796-41BA-9667-CC7C583F7CD9}" type="presParOf" srcId="{E55D6619-AF77-4033-A3C9-6A0725F3AA5B}" destId="{A837CD49-65A3-46FA-9F8B-70DED520B309}" srcOrd="13" destOrd="0" presId="urn:microsoft.com/office/officeart/2005/8/layout/list1"/>
    <dgm:cxn modelId="{AAE8D581-4BFB-430A-BDC4-B3349B0EEE90}" type="presParOf" srcId="{E55D6619-AF77-4033-A3C9-6A0725F3AA5B}" destId="{15342497-6697-4862-B3C2-4322A551021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0EF1F67-5449-41E3-A887-190CBCD7855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581BEB-25AA-417B-9DAB-192EB7ED8F41}">
      <dgm:prSet phldrT="[Текст]" custT="1"/>
      <dgm:spPr/>
      <dgm:t>
        <a:bodyPr/>
        <a:lstStyle/>
        <a:p>
          <a:r>
            <a:rPr lang="ru-RU" sz="2800" b="1" dirty="0"/>
            <a:t>Перша </a:t>
          </a:r>
          <a:r>
            <a:rPr lang="ru-RU" sz="2800" b="1" dirty="0" err="1"/>
            <a:t>медична</a:t>
          </a:r>
          <a:endParaRPr lang="ru-RU" sz="2800" dirty="0"/>
        </a:p>
      </dgm:t>
    </dgm:pt>
    <dgm:pt modelId="{06A86C80-8F15-4F79-B31C-F3E55DDA6DFE}" type="parTrans" cxnId="{70D4DBC1-61A0-4DC6-8598-B6889400E137}">
      <dgm:prSet/>
      <dgm:spPr/>
      <dgm:t>
        <a:bodyPr/>
        <a:lstStyle/>
        <a:p>
          <a:endParaRPr lang="ru-RU" sz="2800"/>
        </a:p>
      </dgm:t>
    </dgm:pt>
    <dgm:pt modelId="{670BC21B-38C5-48B5-8424-E7C9CAB35031}" type="sibTrans" cxnId="{70D4DBC1-61A0-4DC6-8598-B6889400E137}">
      <dgm:prSet/>
      <dgm:spPr/>
      <dgm:t>
        <a:bodyPr/>
        <a:lstStyle/>
        <a:p>
          <a:endParaRPr lang="ru-RU" sz="2800"/>
        </a:p>
      </dgm:t>
    </dgm:pt>
    <dgm:pt modelId="{253849C8-5FE6-4B6C-A442-A91B5470EC61}">
      <dgm:prSet custT="1"/>
      <dgm:spPr/>
      <dgm:t>
        <a:bodyPr/>
        <a:lstStyle/>
        <a:p>
          <a:r>
            <a:rPr lang="ru-RU" sz="2800" b="1" dirty="0" err="1"/>
            <a:t>Долікарська</a:t>
          </a:r>
          <a:endParaRPr lang="ru-RU" sz="2800" dirty="0"/>
        </a:p>
      </dgm:t>
    </dgm:pt>
    <dgm:pt modelId="{51A4430F-FDA4-45CA-AB41-ABFA0A134F5D}" type="parTrans" cxnId="{707F3EAF-80CF-4B64-A964-1CE25627C399}">
      <dgm:prSet/>
      <dgm:spPr/>
      <dgm:t>
        <a:bodyPr/>
        <a:lstStyle/>
        <a:p>
          <a:endParaRPr lang="ru-RU" sz="2800"/>
        </a:p>
      </dgm:t>
    </dgm:pt>
    <dgm:pt modelId="{774DFEA3-F53A-4676-9BC6-2B4BDD126153}" type="sibTrans" cxnId="{707F3EAF-80CF-4B64-A964-1CE25627C399}">
      <dgm:prSet/>
      <dgm:spPr/>
      <dgm:t>
        <a:bodyPr/>
        <a:lstStyle/>
        <a:p>
          <a:endParaRPr lang="ru-RU" sz="2800"/>
        </a:p>
      </dgm:t>
    </dgm:pt>
    <dgm:pt modelId="{B9E8925C-5A59-43AE-A4F2-7447B7C0FD45}">
      <dgm:prSet custT="1"/>
      <dgm:spPr/>
      <dgm:t>
        <a:bodyPr/>
        <a:lstStyle/>
        <a:p>
          <a:r>
            <a:rPr lang="ru-RU" sz="2800" b="1" dirty="0"/>
            <a:t>Перша </a:t>
          </a:r>
          <a:r>
            <a:rPr lang="ru-RU" sz="2800" b="1" dirty="0" err="1"/>
            <a:t>лікарська</a:t>
          </a:r>
          <a:endParaRPr lang="ru-RU" sz="2800" dirty="0"/>
        </a:p>
      </dgm:t>
    </dgm:pt>
    <dgm:pt modelId="{892F6EA9-1C01-4CA1-82BD-F7093A3C27FB}" type="parTrans" cxnId="{51483B58-341E-43B1-BD0F-5B1575931FA3}">
      <dgm:prSet/>
      <dgm:spPr/>
      <dgm:t>
        <a:bodyPr/>
        <a:lstStyle/>
        <a:p>
          <a:endParaRPr lang="ru-RU" sz="2800"/>
        </a:p>
      </dgm:t>
    </dgm:pt>
    <dgm:pt modelId="{DE7B9205-B616-4725-B408-C13B7FC75412}" type="sibTrans" cxnId="{51483B58-341E-43B1-BD0F-5B1575931FA3}">
      <dgm:prSet/>
      <dgm:spPr/>
      <dgm:t>
        <a:bodyPr/>
        <a:lstStyle/>
        <a:p>
          <a:endParaRPr lang="ru-RU" sz="2800"/>
        </a:p>
      </dgm:t>
    </dgm:pt>
    <dgm:pt modelId="{F5D00678-9938-46F9-8759-A8E1F7A39276}">
      <dgm:prSet custT="1"/>
      <dgm:spPr/>
      <dgm:t>
        <a:bodyPr/>
        <a:lstStyle/>
        <a:p>
          <a:r>
            <a:rPr lang="ru-RU" sz="2800" b="1" dirty="0" err="1"/>
            <a:t>Кваліфікована</a:t>
          </a:r>
          <a:endParaRPr lang="ru-RU" sz="2800" dirty="0"/>
        </a:p>
      </dgm:t>
    </dgm:pt>
    <dgm:pt modelId="{3B421AA7-6056-4F4C-86CA-DD4F0722982E}" type="parTrans" cxnId="{7CB0C792-85C0-4296-9677-5751A0EAA606}">
      <dgm:prSet/>
      <dgm:spPr/>
      <dgm:t>
        <a:bodyPr/>
        <a:lstStyle/>
        <a:p>
          <a:endParaRPr lang="ru-RU" sz="2800"/>
        </a:p>
      </dgm:t>
    </dgm:pt>
    <dgm:pt modelId="{B8A523C3-4D50-462D-A4EE-1BB5FED9D475}" type="sibTrans" cxnId="{7CB0C792-85C0-4296-9677-5751A0EAA606}">
      <dgm:prSet/>
      <dgm:spPr/>
      <dgm:t>
        <a:bodyPr/>
        <a:lstStyle/>
        <a:p>
          <a:endParaRPr lang="ru-RU" sz="2800"/>
        </a:p>
      </dgm:t>
    </dgm:pt>
    <dgm:pt modelId="{127003E0-E330-4F46-8278-797B14A72245}">
      <dgm:prSet custT="1"/>
      <dgm:spPr/>
      <dgm:t>
        <a:bodyPr/>
        <a:lstStyle/>
        <a:p>
          <a:r>
            <a:rPr lang="ru-RU" sz="2800" b="1" dirty="0" err="1"/>
            <a:t>Спеціалізована</a:t>
          </a:r>
          <a:endParaRPr lang="ru-RU" sz="2800" dirty="0"/>
        </a:p>
      </dgm:t>
    </dgm:pt>
    <dgm:pt modelId="{B2C150BB-194B-4B21-ABE7-3BE96C0212A8}" type="parTrans" cxnId="{14C257E3-6D33-4E98-9BC5-D5F1966B45B4}">
      <dgm:prSet/>
      <dgm:spPr/>
      <dgm:t>
        <a:bodyPr/>
        <a:lstStyle/>
        <a:p>
          <a:endParaRPr lang="ru-RU" sz="2800"/>
        </a:p>
      </dgm:t>
    </dgm:pt>
    <dgm:pt modelId="{32C7DCC9-E154-4BE2-9963-3640AD1CE1E4}" type="sibTrans" cxnId="{14C257E3-6D33-4E98-9BC5-D5F1966B45B4}">
      <dgm:prSet/>
      <dgm:spPr/>
      <dgm:t>
        <a:bodyPr/>
        <a:lstStyle/>
        <a:p>
          <a:endParaRPr lang="ru-RU" sz="2800"/>
        </a:p>
      </dgm:t>
    </dgm:pt>
    <dgm:pt modelId="{59907FA6-48E1-4849-A87A-D215570C9612}" type="pres">
      <dgm:prSet presAssocID="{30EF1F67-5449-41E3-A887-190CBCD7855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61C9C9-D005-420C-9819-10860F9CF5FE}" type="pres">
      <dgm:prSet presAssocID="{C6581BEB-25AA-417B-9DAB-192EB7ED8F41}" presName="parentLin" presStyleCnt="0"/>
      <dgm:spPr/>
    </dgm:pt>
    <dgm:pt modelId="{39F52B66-6CA5-43F0-BC5D-999E4E3E173C}" type="pres">
      <dgm:prSet presAssocID="{C6581BEB-25AA-417B-9DAB-192EB7ED8F41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3C182A3B-AF51-47B6-BFDC-D74FCE9EB842}" type="pres">
      <dgm:prSet presAssocID="{C6581BEB-25AA-417B-9DAB-192EB7ED8F4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190C12-C156-4AAF-B993-0C246BB3E2D2}" type="pres">
      <dgm:prSet presAssocID="{C6581BEB-25AA-417B-9DAB-192EB7ED8F41}" presName="negativeSpace" presStyleCnt="0"/>
      <dgm:spPr/>
    </dgm:pt>
    <dgm:pt modelId="{E0A361AE-FC63-492F-A6A9-4281E3B6879A}" type="pres">
      <dgm:prSet presAssocID="{C6581BEB-25AA-417B-9DAB-192EB7ED8F41}" presName="childText" presStyleLbl="conFgAcc1" presStyleIdx="0" presStyleCnt="5">
        <dgm:presLayoutVars>
          <dgm:bulletEnabled val="1"/>
        </dgm:presLayoutVars>
      </dgm:prSet>
      <dgm:spPr/>
    </dgm:pt>
    <dgm:pt modelId="{64EE835A-85F0-47AD-A0A2-F381A7048896}" type="pres">
      <dgm:prSet presAssocID="{670BC21B-38C5-48B5-8424-E7C9CAB35031}" presName="spaceBetweenRectangles" presStyleCnt="0"/>
      <dgm:spPr/>
    </dgm:pt>
    <dgm:pt modelId="{EC95E45E-C493-472C-92DA-635504DE7252}" type="pres">
      <dgm:prSet presAssocID="{253849C8-5FE6-4B6C-A442-A91B5470EC61}" presName="parentLin" presStyleCnt="0"/>
      <dgm:spPr/>
    </dgm:pt>
    <dgm:pt modelId="{E58F6B50-BD95-48F1-B2B9-F4D0CB633597}" type="pres">
      <dgm:prSet presAssocID="{253849C8-5FE6-4B6C-A442-A91B5470EC61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E97C7A35-2C4C-4081-B554-E176CF8DC388}" type="pres">
      <dgm:prSet presAssocID="{253849C8-5FE6-4B6C-A442-A91B5470EC61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658503-E9B1-4423-83B1-4E7C94DDFA44}" type="pres">
      <dgm:prSet presAssocID="{253849C8-5FE6-4B6C-A442-A91B5470EC61}" presName="negativeSpace" presStyleCnt="0"/>
      <dgm:spPr/>
    </dgm:pt>
    <dgm:pt modelId="{48597C09-2D87-4FAE-AD9D-B9811893F851}" type="pres">
      <dgm:prSet presAssocID="{253849C8-5FE6-4B6C-A442-A91B5470EC61}" presName="childText" presStyleLbl="conFgAcc1" presStyleIdx="1" presStyleCnt="5">
        <dgm:presLayoutVars>
          <dgm:bulletEnabled val="1"/>
        </dgm:presLayoutVars>
      </dgm:prSet>
      <dgm:spPr/>
    </dgm:pt>
    <dgm:pt modelId="{B1DC57F4-D6AC-4F97-8D8B-DF32D460CB17}" type="pres">
      <dgm:prSet presAssocID="{774DFEA3-F53A-4676-9BC6-2B4BDD126153}" presName="spaceBetweenRectangles" presStyleCnt="0"/>
      <dgm:spPr/>
    </dgm:pt>
    <dgm:pt modelId="{277F1227-1F03-433E-BA3A-70F94CBE3802}" type="pres">
      <dgm:prSet presAssocID="{B9E8925C-5A59-43AE-A4F2-7447B7C0FD45}" presName="parentLin" presStyleCnt="0"/>
      <dgm:spPr/>
    </dgm:pt>
    <dgm:pt modelId="{77C1FD03-0A3A-4869-96BA-0711C558BA72}" type="pres">
      <dgm:prSet presAssocID="{B9E8925C-5A59-43AE-A4F2-7447B7C0FD45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33C13318-A452-4545-8A8C-3802A96E80A2}" type="pres">
      <dgm:prSet presAssocID="{B9E8925C-5A59-43AE-A4F2-7447B7C0FD45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8932C3-FFF3-47F1-9EAB-4500E4D599A5}" type="pres">
      <dgm:prSet presAssocID="{B9E8925C-5A59-43AE-A4F2-7447B7C0FD45}" presName="negativeSpace" presStyleCnt="0"/>
      <dgm:spPr/>
    </dgm:pt>
    <dgm:pt modelId="{F37D9CA3-24FA-4606-ABC5-A2B5A65738F7}" type="pres">
      <dgm:prSet presAssocID="{B9E8925C-5A59-43AE-A4F2-7447B7C0FD45}" presName="childText" presStyleLbl="conFgAcc1" presStyleIdx="2" presStyleCnt="5">
        <dgm:presLayoutVars>
          <dgm:bulletEnabled val="1"/>
        </dgm:presLayoutVars>
      </dgm:prSet>
      <dgm:spPr/>
    </dgm:pt>
    <dgm:pt modelId="{D872B2F4-9D2A-4478-AE5D-355D063A4196}" type="pres">
      <dgm:prSet presAssocID="{DE7B9205-B616-4725-B408-C13B7FC75412}" presName="spaceBetweenRectangles" presStyleCnt="0"/>
      <dgm:spPr/>
    </dgm:pt>
    <dgm:pt modelId="{76479276-1963-4353-A1E8-6B0F4B256D4B}" type="pres">
      <dgm:prSet presAssocID="{F5D00678-9938-46F9-8759-A8E1F7A39276}" presName="parentLin" presStyleCnt="0"/>
      <dgm:spPr/>
    </dgm:pt>
    <dgm:pt modelId="{261898A4-AEAE-4231-877D-383325F147ED}" type="pres">
      <dgm:prSet presAssocID="{F5D00678-9938-46F9-8759-A8E1F7A39276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7B6DAA5C-CD8B-4746-9799-FD7242CA717B}" type="pres">
      <dgm:prSet presAssocID="{F5D00678-9938-46F9-8759-A8E1F7A3927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739868-94E9-4CC4-A66B-55FF9893A402}" type="pres">
      <dgm:prSet presAssocID="{F5D00678-9938-46F9-8759-A8E1F7A39276}" presName="negativeSpace" presStyleCnt="0"/>
      <dgm:spPr/>
    </dgm:pt>
    <dgm:pt modelId="{03675B85-EC35-4C74-B5B1-5EF382193B78}" type="pres">
      <dgm:prSet presAssocID="{F5D00678-9938-46F9-8759-A8E1F7A39276}" presName="childText" presStyleLbl="conFgAcc1" presStyleIdx="3" presStyleCnt="5">
        <dgm:presLayoutVars>
          <dgm:bulletEnabled val="1"/>
        </dgm:presLayoutVars>
      </dgm:prSet>
      <dgm:spPr/>
    </dgm:pt>
    <dgm:pt modelId="{22E8DBC0-2BEC-4F23-A035-C762D8D1C737}" type="pres">
      <dgm:prSet presAssocID="{B8A523C3-4D50-462D-A4EE-1BB5FED9D475}" presName="spaceBetweenRectangles" presStyleCnt="0"/>
      <dgm:spPr/>
    </dgm:pt>
    <dgm:pt modelId="{20D36869-579C-4EB8-A25A-C57FC6F449F5}" type="pres">
      <dgm:prSet presAssocID="{127003E0-E330-4F46-8278-797B14A72245}" presName="parentLin" presStyleCnt="0"/>
      <dgm:spPr/>
    </dgm:pt>
    <dgm:pt modelId="{51E1BE44-B31A-4B8A-A033-C3FCE0E9445B}" type="pres">
      <dgm:prSet presAssocID="{127003E0-E330-4F46-8278-797B14A72245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264FD52E-2EBD-41B1-9CF3-7AB74B2F857F}" type="pres">
      <dgm:prSet presAssocID="{127003E0-E330-4F46-8278-797B14A72245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7128CA-007A-4D83-B031-ACF63EE789E1}" type="pres">
      <dgm:prSet presAssocID="{127003E0-E330-4F46-8278-797B14A72245}" presName="negativeSpace" presStyleCnt="0"/>
      <dgm:spPr/>
    </dgm:pt>
    <dgm:pt modelId="{8D4D7592-603D-441E-82FF-10BBA89410A9}" type="pres">
      <dgm:prSet presAssocID="{127003E0-E330-4F46-8278-797B14A72245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B0D09D65-053F-478C-9F5B-F258A8870FA7}" type="presOf" srcId="{C6581BEB-25AA-417B-9DAB-192EB7ED8F41}" destId="{3C182A3B-AF51-47B6-BFDC-D74FCE9EB842}" srcOrd="1" destOrd="0" presId="urn:microsoft.com/office/officeart/2005/8/layout/list1"/>
    <dgm:cxn modelId="{51483B58-341E-43B1-BD0F-5B1575931FA3}" srcId="{30EF1F67-5449-41E3-A887-190CBCD78557}" destId="{B9E8925C-5A59-43AE-A4F2-7447B7C0FD45}" srcOrd="2" destOrd="0" parTransId="{892F6EA9-1C01-4CA1-82BD-F7093A3C27FB}" sibTransId="{DE7B9205-B616-4725-B408-C13B7FC75412}"/>
    <dgm:cxn modelId="{1689B4AF-B96B-494E-B967-FDAF208E8279}" type="presOf" srcId="{F5D00678-9938-46F9-8759-A8E1F7A39276}" destId="{7B6DAA5C-CD8B-4746-9799-FD7242CA717B}" srcOrd="1" destOrd="0" presId="urn:microsoft.com/office/officeart/2005/8/layout/list1"/>
    <dgm:cxn modelId="{34A947BE-2FAB-4653-AEBE-8CA0902E90FD}" type="presOf" srcId="{F5D00678-9938-46F9-8759-A8E1F7A39276}" destId="{261898A4-AEAE-4231-877D-383325F147ED}" srcOrd="0" destOrd="0" presId="urn:microsoft.com/office/officeart/2005/8/layout/list1"/>
    <dgm:cxn modelId="{7CB0C792-85C0-4296-9677-5751A0EAA606}" srcId="{30EF1F67-5449-41E3-A887-190CBCD78557}" destId="{F5D00678-9938-46F9-8759-A8E1F7A39276}" srcOrd="3" destOrd="0" parTransId="{3B421AA7-6056-4F4C-86CA-DD4F0722982E}" sibTransId="{B8A523C3-4D50-462D-A4EE-1BB5FED9D475}"/>
    <dgm:cxn modelId="{14C257E3-6D33-4E98-9BC5-D5F1966B45B4}" srcId="{30EF1F67-5449-41E3-A887-190CBCD78557}" destId="{127003E0-E330-4F46-8278-797B14A72245}" srcOrd="4" destOrd="0" parTransId="{B2C150BB-194B-4B21-ABE7-3BE96C0212A8}" sibTransId="{32C7DCC9-E154-4BE2-9963-3640AD1CE1E4}"/>
    <dgm:cxn modelId="{3F89C854-07D3-4484-B344-5B77DF89CA86}" type="presOf" srcId="{127003E0-E330-4F46-8278-797B14A72245}" destId="{264FD52E-2EBD-41B1-9CF3-7AB74B2F857F}" srcOrd="1" destOrd="0" presId="urn:microsoft.com/office/officeart/2005/8/layout/list1"/>
    <dgm:cxn modelId="{B4F093FA-F483-460E-973A-99B57EB04B89}" type="presOf" srcId="{253849C8-5FE6-4B6C-A442-A91B5470EC61}" destId="{E58F6B50-BD95-48F1-B2B9-F4D0CB633597}" srcOrd="0" destOrd="0" presId="urn:microsoft.com/office/officeart/2005/8/layout/list1"/>
    <dgm:cxn modelId="{B5D28AF5-4DC7-43DE-9DC1-ED6799BEBA10}" type="presOf" srcId="{253849C8-5FE6-4B6C-A442-A91B5470EC61}" destId="{E97C7A35-2C4C-4081-B554-E176CF8DC388}" srcOrd="1" destOrd="0" presId="urn:microsoft.com/office/officeart/2005/8/layout/list1"/>
    <dgm:cxn modelId="{828E4AC4-1216-4A5D-95BC-336965E581E9}" type="presOf" srcId="{B9E8925C-5A59-43AE-A4F2-7447B7C0FD45}" destId="{33C13318-A452-4545-8A8C-3802A96E80A2}" srcOrd="1" destOrd="0" presId="urn:microsoft.com/office/officeart/2005/8/layout/list1"/>
    <dgm:cxn modelId="{70D4DBC1-61A0-4DC6-8598-B6889400E137}" srcId="{30EF1F67-5449-41E3-A887-190CBCD78557}" destId="{C6581BEB-25AA-417B-9DAB-192EB7ED8F41}" srcOrd="0" destOrd="0" parTransId="{06A86C80-8F15-4F79-B31C-F3E55DDA6DFE}" sibTransId="{670BC21B-38C5-48B5-8424-E7C9CAB35031}"/>
    <dgm:cxn modelId="{51CC653E-43F8-406C-9075-B26CE52A6088}" type="presOf" srcId="{C6581BEB-25AA-417B-9DAB-192EB7ED8F41}" destId="{39F52B66-6CA5-43F0-BC5D-999E4E3E173C}" srcOrd="0" destOrd="0" presId="urn:microsoft.com/office/officeart/2005/8/layout/list1"/>
    <dgm:cxn modelId="{707F3EAF-80CF-4B64-A964-1CE25627C399}" srcId="{30EF1F67-5449-41E3-A887-190CBCD78557}" destId="{253849C8-5FE6-4B6C-A442-A91B5470EC61}" srcOrd="1" destOrd="0" parTransId="{51A4430F-FDA4-45CA-AB41-ABFA0A134F5D}" sibTransId="{774DFEA3-F53A-4676-9BC6-2B4BDD126153}"/>
    <dgm:cxn modelId="{E71DB5EF-57D4-4E41-B8DC-813A060A4146}" type="presOf" srcId="{30EF1F67-5449-41E3-A887-190CBCD78557}" destId="{59907FA6-48E1-4849-A87A-D215570C9612}" srcOrd="0" destOrd="0" presId="urn:microsoft.com/office/officeart/2005/8/layout/list1"/>
    <dgm:cxn modelId="{924FE575-6EF2-484E-AF86-94F6E34275F3}" type="presOf" srcId="{127003E0-E330-4F46-8278-797B14A72245}" destId="{51E1BE44-B31A-4B8A-A033-C3FCE0E9445B}" srcOrd="0" destOrd="0" presId="urn:microsoft.com/office/officeart/2005/8/layout/list1"/>
    <dgm:cxn modelId="{347ABA77-68A5-414F-BA15-51CE9ACF6DCF}" type="presOf" srcId="{B9E8925C-5A59-43AE-A4F2-7447B7C0FD45}" destId="{77C1FD03-0A3A-4869-96BA-0711C558BA72}" srcOrd="0" destOrd="0" presId="urn:microsoft.com/office/officeart/2005/8/layout/list1"/>
    <dgm:cxn modelId="{E2FB2560-0CED-4897-86FB-F02216B5A355}" type="presParOf" srcId="{59907FA6-48E1-4849-A87A-D215570C9612}" destId="{3561C9C9-D005-420C-9819-10860F9CF5FE}" srcOrd="0" destOrd="0" presId="urn:microsoft.com/office/officeart/2005/8/layout/list1"/>
    <dgm:cxn modelId="{884BC4A4-D267-41CE-902A-7919EC10E5BB}" type="presParOf" srcId="{3561C9C9-D005-420C-9819-10860F9CF5FE}" destId="{39F52B66-6CA5-43F0-BC5D-999E4E3E173C}" srcOrd="0" destOrd="0" presId="urn:microsoft.com/office/officeart/2005/8/layout/list1"/>
    <dgm:cxn modelId="{8AB7563B-EADD-4E9D-A1AC-31DE5891E23A}" type="presParOf" srcId="{3561C9C9-D005-420C-9819-10860F9CF5FE}" destId="{3C182A3B-AF51-47B6-BFDC-D74FCE9EB842}" srcOrd="1" destOrd="0" presId="urn:microsoft.com/office/officeart/2005/8/layout/list1"/>
    <dgm:cxn modelId="{0772464E-88D9-45F3-9C78-3E8658517E46}" type="presParOf" srcId="{59907FA6-48E1-4849-A87A-D215570C9612}" destId="{D4190C12-C156-4AAF-B993-0C246BB3E2D2}" srcOrd="1" destOrd="0" presId="urn:microsoft.com/office/officeart/2005/8/layout/list1"/>
    <dgm:cxn modelId="{54A55B2D-5139-49CD-818F-F7C6C82D7DD8}" type="presParOf" srcId="{59907FA6-48E1-4849-A87A-D215570C9612}" destId="{E0A361AE-FC63-492F-A6A9-4281E3B6879A}" srcOrd="2" destOrd="0" presId="urn:microsoft.com/office/officeart/2005/8/layout/list1"/>
    <dgm:cxn modelId="{3F5F75A5-7F27-4CB0-A2FA-9652ACDD5A19}" type="presParOf" srcId="{59907FA6-48E1-4849-A87A-D215570C9612}" destId="{64EE835A-85F0-47AD-A0A2-F381A7048896}" srcOrd="3" destOrd="0" presId="urn:microsoft.com/office/officeart/2005/8/layout/list1"/>
    <dgm:cxn modelId="{D3AAEC4D-8648-40D0-9555-1D2496F5A9E3}" type="presParOf" srcId="{59907FA6-48E1-4849-A87A-D215570C9612}" destId="{EC95E45E-C493-472C-92DA-635504DE7252}" srcOrd="4" destOrd="0" presId="urn:microsoft.com/office/officeart/2005/8/layout/list1"/>
    <dgm:cxn modelId="{98EC1BF7-1E4D-471E-8EA9-9A552346BC3E}" type="presParOf" srcId="{EC95E45E-C493-472C-92DA-635504DE7252}" destId="{E58F6B50-BD95-48F1-B2B9-F4D0CB633597}" srcOrd="0" destOrd="0" presId="urn:microsoft.com/office/officeart/2005/8/layout/list1"/>
    <dgm:cxn modelId="{E4307C4B-A4AB-4304-BCDE-92E925F86A94}" type="presParOf" srcId="{EC95E45E-C493-472C-92DA-635504DE7252}" destId="{E97C7A35-2C4C-4081-B554-E176CF8DC388}" srcOrd="1" destOrd="0" presId="urn:microsoft.com/office/officeart/2005/8/layout/list1"/>
    <dgm:cxn modelId="{A72886F5-3EA7-456A-AF50-29C727661691}" type="presParOf" srcId="{59907FA6-48E1-4849-A87A-D215570C9612}" destId="{ED658503-E9B1-4423-83B1-4E7C94DDFA44}" srcOrd="5" destOrd="0" presId="urn:microsoft.com/office/officeart/2005/8/layout/list1"/>
    <dgm:cxn modelId="{F03657B5-4B64-429D-B937-27B657D3B464}" type="presParOf" srcId="{59907FA6-48E1-4849-A87A-D215570C9612}" destId="{48597C09-2D87-4FAE-AD9D-B9811893F851}" srcOrd="6" destOrd="0" presId="urn:microsoft.com/office/officeart/2005/8/layout/list1"/>
    <dgm:cxn modelId="{E1896114-6E46-43AE-884E-19F7E3AAE992}" type="presParOf" srcId="{59907FA6-48E1-4849-A87A-D215570C9612}" destId="{B1DC57F4-D6AC-4F97-8D8B-DF32D460CB17}" srcOrd="7" destOrd="0" presId="urn:microsoft.com/office/officeart/2005/8/layout/list1"/>
    <dgm:cxn modelId="{E82C2A84-3234-4374-87F5-B20111E7F259}" type="presParOf" srcId="{59907FA6-48E1-4849-A87A-D215570C9612}" destId="{277F1227-1F03-433E-BA3A-70F94CBE3802}" srcOrd="8" destOrd="0" presId="urn:microsoft.com/office/officeart/2005/8/layout/list1"/>
    <dgm:cxn modelId="{0EA24ABD-A787-4D4D-86BB-9FF8A6270810}" type="presParOf" srcId="{277F1227-1F03-433E-BA3A-70F94CBE3802}" destId="{77C1FD03-0A3A-4869-96BA-0711C558BA72}" srcOrd="0" destOrd="0" presId="urn:microsoft.com/office/officeart/2005/8/layout/list1"/>
    <dgm:cxn modelId="{F4E340B8-905E-4F43-B2AC-F50860281610}" type="presParOf" srcId="{277F1227-1F03-433E-BA3A-70F94CBE3802}" destId="{33C13318-A452-4545-8A8C-3802A96E80A2}" srcOrd="1" destOrd="0" presId="urn:microsoft.com/office/officeart/2005/8/layout/list1"/>
    <dgm:cxn modelId="{8071E8F2-4995-4C3F-AD91-8152D816A318}" type="presParOf" srcId="{59907FA6-48E1-4849-A87A-D215570C9612}" destId="{7A8932C3-FFF3-47F1-9EAB-4500E4D599A5}" srcOrd="9" destOrd="0" presId="urn:microsoft.com/office/officeart/2005/8/layout/list1"/>
    <dgm:cxn modelId="{EB4E569E-AE02-47C3-A42C-77892333BE84}" type="presParOf" srcId="{59907FA6-48E1-4849-A87A-D215570C9612}" destId="{F37D9CA3-24FA-4606-ABC5-A2B5A65738F7}" srcOrd="10" destOrd="0" presId="urn:microsoft.com/office/officeart/2005/8/layout/list1"/>
    <dgm:cxn modelId="{3D4A9E18-56A8-483D-A8E4-F094F6D2CDBB}" type="presParOf" srcId="{59907FA6-48E1-4849-A87A-D215570C9612}" destId="{D872B2F4-9D2A-4478-AE5D-355D063A4196}" srcOrd="11" destOrd="0" presId="urn:microsoft.com/office/officeart/2005/8/layout/list1"/>
    <dgm:cxn modelId="{E50797FD-EACB-4824-9AF1-62836AEC283C}" type="presParOf" srcId="{59907FA6-48E1-4849-A87A-D215570C9612}" destId="{76479276-1963-4353-A1E8-6B0F4B256D4B}" srcOrd="12" destOrd="0" presId="urn:microsoft.com/office/officeart/2005/8/layout/list1"/>
    <dgm:cxn modelId="{BA25C5E3-0E86-41DE-A54E-4FCAB2395726}" type="presParOf" srcId="{76479276-1963-4353-A1E8-6B0F4B256D4B}" destId="{261898A4-AEAE-4231-877D-383325F147ED}" srcOrd="0" destOrd="0" presId="urn:microsoft.com/office/officeart/2005/8/layout/list1"/>
    <dgm:cxn modelId="{A4DF8566-5628-4CF6-9D67-252CCD7C528E}" type="presParOf" srcId="{76479276-1963-4353-A1E8-6B0F4B256D4B}" destId="{7B6DAA5C-CD8B-4746-9799-FD7242CA717B}" srcOrd="1" destOrd="0" presId="urn:microsoft.com/office/officeart/2005/8/layout/list1"/>
    <dgm:cxn modelId="{01C117AB-A2FC-49C6-97DC-E2762435E9FF}" type="presParOf" srcId="{59907FA6-48E1-4849-A87A-D215570C9612}" destId="{EC739868-94E9-4CC4-A66B-55FF9893A402}" srcOrd="13" destOrd="0" presId="urn:microsoft.com/office/officeart/2005/8/layout/list1"/>
    <dgm:cxn modelId="{C8884E11-CFE7-4A70-9B75-19153E738806}" type="presParOf" srcId="{59907FA6-48E1-4849-A87A-D215570C9612}" destId="{03675B85-EC35-4C74-B5B1-5EF382193B78}" srcOrd="14" destOrd="0" presId="urn:microsoft.com/office/officeart/2005/8/layout/list1"/>
    <dgm:cxn modelId="{7737D584-831A-41EE-8C84-999CAF241260}" type="presParOf" srcId="{59907FA6-48E1-4849-A87A-D215570C9612}" destId="{22E8DBC0-2BEC-4F23-A035-C762D8D1C737}" srcOrd="15" destOrd="0" presId="urn:microsoft.com/office/officeart/2005/8/layout/list1"/>
    <dgm:cxn modelId="{D6EAC713-05FE-44E4-B20C-16AE786277EB}" type="presParOf" srcId="{59907FA6-48E1-4849-A87A-D215570C9612}" destId="{20D36869-579C-4EB8-A25A-C57FC6F449F5}" srcOrd="16" destOrd="0" presId="urn:microsoft.com/office/officeart/2005/8/layout/list1"/>
    <dgm:cxn modelId="{A28F0064-04CC-4BE8-B834-F2C341EEE21D}" type="presParOf" srcId="{20D36869-579C-4EB8-A25A-C57FC6F449F5}" destId="{51E1BE44-B31A-4B8A-A033-C3FCE0E9445B}" srcOrd="0" destOrd="0" presId="urn:microsoft.com/office/officeart/2005/8/layout/list1"/>
    <dgm:cxn modelId="{FB6FB6D4-96A3-4E17-AA5F-9F22995DECF7}" type="presParOf" srcId="{20D36869-579C-4EB8-A25A-C57FC6F449F5}" destId="{264FD52E-2EBD-41B1-9CF3-7AB74B2F857F}" srcOrd="1" destOrd="0" presId="urn:microsoft.com/office/officeart/2005/8/layout/list1"/>
    <dgm:cxn modelId="{2EA48EA4-3048-4A4D-B3D1-D141AA185615}" type="presParOf" srcId="{59907FA6-48E1-4849-A87A-D215570C9612}" destId="{197128CA-007A-4D83-B031-ACF63EE789E1}" srcOrd="17" destOrd="0" presId="urn:microsoft.com/office/officeart/2005/8/layout/list1"/>
    <dgm:cxn modelId="{E5FD2BA0-2067-432F-AFD4-932D5340395A}" type="presParOf" srcId="{59907FA6-48E1-4849-A87A-D215570C9612}" destId="{8D4D7592-603D-441E-82FF-10BBA89410A9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DA325DE-3C4C-4EBE-938E-6514840CBDC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0E1F17-9170-43ED-837A-23CF71B3AAB3}">
      <dgm:prSet phldrT="[Текст]" custT="1"/>
      <dgm:spPr/>
      <dgm:t>
        <a:bodyPr/>
        <a:lstStyle/>
        <a:p>
          <a:r>
            <a:rPr lang="ru-RU" sz="2800" dirty="0" err="1"/>
            <a:t>звільнення</a:t>
          </a:r>
          <a:r>
            <a:rPr lang="ru-RU" sz="2800" dirty="0"/>
            <a:t> з-</a:t>
          </a:r>
          <a:r>
            <a:rPr lang="ru-RU" sz="2800" dirty="0" err="1"/>
            <a:t>під</a:t>
          </a:r>
          <a:r>
            <a:rPr lang="ru-RU" sz="2800" dirty="0"/>
            <a:t> </a:t>
          </a:r>
          <a:r>
            <a:rPr lang="ru-RU" sz="2800" dirty="0" err="1"/>
            <a:t>завалів</a:t>
          </a:r>
          <a:r>
            <a:rPr lang="ru-RU" sz="2800" dirty="0"/>
            <a:t>, </a:t>
          </a:r>
          <a:r>
            <a:rPr lang="ru-RU" sz="2800" dirty="0" err="1"/>
            <a:t>гасіння</a:t>
          </a:r>
          <a:r>
            <a:rPr lang="ru-RU" sz="2800" dirty="0"/>
            <a:t> </a:t>
          </a:r>
          <a:r>
            <a:rPr lang="ru-RU" sz="2800" dirty="0" err="1"/>
            <a:t>палаючого</a:t>
          </a:r>
          <a:r>
            <a:rPr lang="ru-RU" sz="2800" dirty="0"/>
            <a:t> </a:t>
          </a:r>
          <a:r>
            <a:rPr lang="ru-RU" sz="2800" dirty="0" err="1"/>
            <a:t>одягу</a:t>
          </a:r>
          <a:r>
            <a:rPr lang="ru-RU" sz="2800" dirty="0"/>
            <a:t>;</a:t>
          </a:r>
        </a:p>
      </dgm:t>
    </dgm:pt>
    <dgm:pt modelId="{2D9F5C02-D1DC-4BBC-BD9C-B9AFAE8E0570}" type="parTrans" cxnId="{373D49E7-EC67-4C17-938A-DB8A311B6660}">
      <dgm:prSet/>
      <dgm:spPr/>
      <dgm:t>
        <a:bodyPr/>
        <a:lstStyle/>
        <a:p>
          <a:endParaRPr lang="ru-RU" sz="2800"/>
        </a:p>
      </dgm:t>
    </dgm:pt>
    <dgm:pt modelId="{4DE7AAE8-CE0F-420C-887E-BBD40404367F}" type="sibTrans" cxnId="{373D49E7-EC67-4C17-938A-DB8A311B6660}">
      <dgm:prSet/>
      <dgm:spPr/>
      <dgm:t>
        <a:bodyPr/>
        <a:lstStyle/>
        <a:p>
          <a:endParaRPr lang="ru-RU" sz="2800"/>
        </a:p>
      </dgm:t>
    </dgm:pt>
    <dgm:pt modelId="{FA59A600-B90B-44EB-B047-12E828B69652}">
      <dgm:prSet custT="1"/>
      <dgm:spPr/>
      <dgm:t>
        <a:bodyPr/>
        <a:lstStyle/>
        <a:p>
          <a:r>
            <a:rPr lang="ru-RU" sz="2800" b="0" dirty="0" err="1"/>
            <a:t>ввезення</a:t>
          </a:r>
          <a:r>
            <a:rPr lang="ru-RU" sz="2800" b="0" dirty="0"/>
            <a:t> </a:t>
          </a:r>
          <a:r>
            <a:rPr lang="ru-RU" sz="2800" b="0" dirty="0" err="1"/>
            <a:t>або</a:t>
          </a:r>
          <a:r>
            <a:rPr lang="ru-RU" sz="2800" b="0" dirty="0"/>
            <a:t> </a:t>
          </a:r>
          <a:r>
            <a:rPr lang="ru-RU" sz="2800" b="0" dirty="0" err="1"/>
            <a:t>вивезення</a:t>
          </a:r>
          <a:r>
            <a:rPr lang="ru-RU" sz="2800" b="0" dirty="0"/>
            <a:t> з </a:t>
          </a:r>
          <a:r>
            <a:rPr lang="ru-RU" sz="2800" b="0" dirty="0" err="1"/>
            <a:t>осередку</a:t>
          </a:r>
          <a:r>
            <a:rPr lang="ru-RU" sz="2800" b="0" dirty="0"/>
            <a:t> </a:t>
          </a:r>
          <a:r>
            <a:rPr lang="ru-RU" sz="2800" b="0" dirty="0" err="1"/>
            <a:t>ураження</a:t>
          </a:r>
          <a:r>
            <a:rPr lang="ru-RU" sz="2800" b="0" dirty="0"/>
            <a:t>;</a:t>
          </a:r>
        </a:p>
      </dgm:t>
    </dgm:pt>
    <dgm:pt modelId="{93373F23-B7AE-456E-BC4A-B328CC72A72A}" type="parTrans" cxnId="{5CDB6C50-FFF2-41CA-8744-AED013DAA648}">
      <dgm:prSet/>
      <dgm:spPr/>
      <dgm:t>
        <a:bodyPr/>
        <a:lstStyle/>
        <a:p>
          <a:endParaRPr lang="ru-RU" sz="2800"/>
        </a:p>
      </dgm:t>
    </dgm:pt>
    <dgm:pt modelId="{837A9341-03A4-410D-8EB2-EF12C749556E}" type="sibTrans" cxnId="{5CDB6C50-FFF2-41CA-8744-AED013DAA648}">
      <dgm:prSet/>
      <dgm:spPr/>
      <dgm:t>
        <a:bodyPr/>
        <a:lstStyle/>
        <a:p>
          <a:endParaRPr lang="ru-RU" sz="2800"/>
        </a:p>
      </dgm:t>
    </dgm:pt>
    <dgm:pt modelId="{26F0648D-3E97-4D64-AC81-8F11BE12A726}">
      <dgm:prSet custT="1"/>
      <dgm:spPr/>
      <dgm:t>
        <a:bodyPr/>
        <a:lstStyle/>
        <a:p>
          <a:r>
            <a:rPr lang="ru-RU" sz="2800" dirty="0" err="1"/>
            <a:t>надягання</a:t>
          </a:r>
          <a:r>
            <a:rPr lang="ru-RU" sz="2800" dirty="0"/>
            <a:t> </a:t>
          </a:r>
          <a:r>
            <a:rPr lang="ru-RU" sz="2800" dirty="0" err="1"/>
            <a:t>протигазу</a:t>
          </a:r>
          <a:r>
            <a:rPr lang="ru-RU" sz="2800" dirty="0"/>
            <a:t> на  </a:t>
          </a:r>
          <a:r>
            <a:rPr lang="ru-RU" sz="2800" dirty="0" err="1"/>
            <a:t>зараженій</a:t>
          </a:r>
          <a:r>
            <a:rPr lang="ru-RU" sz="2800" dirty="0"/>
            <a:t> </a:t>
          </a:r>
          <a:r>
            <a:rPr lang="ru-RU" sz="2800" dirty="0" err="1"/>
            <a:t>місцевості</a:t>
          </a:r>
          <a:r>
            <a:rPr lang="ru-RU" sz="2800" dirty="0"/>
            <a:t>;</a:t>
          </a:r>
        </a:p>
      </dgm:t>
    </dgm:pt>
    <dgm:pt modelId="{74085D3B-F310-4CDE-8034-FDDB3650748D}" type="parTrans" cxnId="{74B153A9-C926-4CD0-BDCA-933449E13BFE}">
      <dgm:prSet/>
      <dgm:spPr/>
      <dgm:t>
        <a:bodyPr/>
        <a:lstStyle/>
        <a:p>
          <a:endParaRPr lang="ru-RU" sz="2800"/>
        </a:p>
      </dgm:t>
    </dgm:pt>
    <dgm:pt modelId="{39AC3B2E-0FDD-41AC-8354-18FCFC69A089}" type="sibTrans" cxnId="{74B153A9-C926-4CD0-BDCA-933449E13BFE}">
      <dgm:prSet/>
      <dgm:spPr/>
      <dgm:t>
        <a:bodyPr/>
        <a:lstStyle/>
        <a:p>
          <a:endParaRPr lang="ru-RU" sz="2800"/>
        </a:p>
      </dgm:t>
    </dgm:pt>
    <dgm:pt modelId="{54BC2AC2-FFBA-404D-9994-60A94443AA88}">
      <dgm:prSet custT="1"/>
      <dgm:spPr/>
      <dgm:t>
        <a:bodyPr/>
        <a:lstStyle/>
        <a:p>
          <a:r>
            <a:rPr lang="ru-RU" sz="2400" b="1" dirty="0" err="1"/>
            <a:t>тимчасову</a:t>
          </a:r>
          <a:r>
            <a:rPr lang="ru-RU" sz="2400" b="1" dirty="0"/>
            <a:t> </a:t>
          </a:r>
          <a:r>
            <a:rPr lang="ru-RU" sz="2400" b="1" dirty="0" err="1"/>
            <a:t>зупинку</a:t>
          </a:r>
          <a:r>
            <a:rPr lang="ru-RU" sz="2400" b="1" dirty="0"/>
            <a:t> </a:t>
          </a:r>
          <a:r>
            <a:rPr lang="ru-RU" sz="2400" b="1" dirty="0" err="1"/>
            <a:t>зовнішньої</a:t>
          </a:r>
          <a:r>
            <a:rPr lang="ru-RU" sz="2400" b="1" dirty="0"/>
            <a:t> </a:t>
          </a:r>
          <a:r>
            <a:rPr lang="ru-RU" sz="2400" b="1" dirty="0" err="1"/>
            <a:t>кровотечі</a:t>
          </a:r>
          <a:r>
            <a:rPr lang="ru-RU" sz="2400" b="1" dirty="0"/>
            <a:t> та </a:t>
          </a:r>
          <a:r>
            <a:rPr lang="ru-RU" sz="2400" b="1" dirty="0" err="1"/>
            <a:t>усунення</a:t>
          </a:r>
          <a:r>
            <a:rPr lang="ru-RU" sz="2400" b="1" dirty="0"/>
            <a:t> </a:t>
          </a:r>
          <a:r>
            <a:rPr lang="ru-RU" sz="2400" b="1" dirty="0" err="1"/>
            <a:t>механічної</a:t>
          </a:r>
          <a:r>
            <a:rPr lang="ru-RU" sz="2400" b="1" dirty="0"/>
            <a:t> </a:t>
          </a:r>
          <a:r>
            <a:rPr lang="ru-RU" sz="2400" b="1" dirty="0" err="1"/>
            <a:t>асфіксії</a:t>
          </a:r>
          <a:r>
            <a:rPr lang="ru-RU" sz="2400" b="1" dirty="0"/>
            <a:t>;</a:t>
          </a:r>
        </a:p>
      </dgm:t>
    </dgm:pt>
    <dgm:pt modelId="{1655231A-E39A-456B-B156-230355833FAA}" type="parTrans" cxnId="{191BBB96-1207-441A-B88F-745376F8ECCB}">
      <dgm:prSet/>
      <dgm:spPr/>
      <dgm:t>
        <a:bodyPr/>
        <a:lstStyle/>
        <a:p>
          <a:endParaRPr lang="ru-RU" sz="2800"/>
        </a:p>
      </dgm:t>
    </dgm:pt>
    <dgm:pt modelId="{15E70CD2-5AB6-4A60-8302-DEF74225EDD1}" type="sibTrans" cxnId="{191BBB96-1207-441A-B88F-745376F8ECCB}">
      <dgm:prSet/>
      <dgm:spPr/>
      <dgm:t>
        <a:bodyPr/>
        <a:lstStyle/>
        <a:p>
          <a:endParaRPr lang="ru-RU" sz="2800"/>
        </a:p>
      </dgm:t>
    </dgm:pt>
    <dgm:pt modelId="{90E02E29-0840-4B4B-AD16-6E50BA6D1C3E}">
      <dgm:prSet/>
      <dgm:spPr/>
      <dgm:t>
        <a:bodyPr/>
        <a:lstStyle/>
        <a:p>
          <a:endParaRPr lang="ru-RU" dirty="0"/>
        </a:p>
      </dgm:t>
    </dgm:pt>
    <dgm:pt modelId="{0B686FEE-01D1-4BFF-92B9-475743B44D42}" type="parTrans" cxnId="{CDD662BC-0812-4261-AACA-3B46755CEE94}">
      <dgm:prSet/>
      <dgm:spPr/>
      <dgm:t>
        <a:bodyPr/>
        <a:lstStyle/>
        <a:p>
          <a:endParaRPr lang="ru-RU"/>
        </a:p>
      </dgm:t>
    </dgm:pt>
    <dgm:pt modelId="{E3CFD86C-04D3-43B8-A651-2CF9C3EA045F}" type="sibTrans" cxnId="{CDD662BC-0812-4261-AACA-3B46755CEE94}">
      <dgm:prSet/>
      <dgm:spPr/>
      <dgm:t>
        <a:bodyPr/>
        <a:lstStyle/>
        <a:p>
          <a:endParaRPr lang="ru-RU"/>
        </a:p>
      </dgm:t>
    </dgm:pt>
    <dgm:pt modelId="{BBB8F8AD-9BC4-4091-BF9D-EE7B4BC7B173}" type="pres">
      <dgm:prSet presAssocID="{ADA325DE-3C4C-4EBE-938E-6514840CBDC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4BDF85-BB0F-423E-93A5-7E85FA6EF8AF}" type="pres">
      <dgm:prSet presAssocID="{CA0E1F17-9170-43ED-837A-23CF71B3AAB3}" presName="parentLin" presStyleCnt="0"/>
      <dgm:spPr/>
    </dgm:pt>
    <dgm:pt modelId="{13FEEBC3-480E-4DD3-88B5-946E889E5571}" type="pres">
      <dgm:prSet presAssocID="{CA0E1F17-9170-43ED-837A-23CF71B3AAB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B6C3B341-537A-4857-8539-3E9772984419}" type="pres">
      <dgm:prSet presAssocID="{CA0E1F17-9170-43ED-837A-23CF71B3AAB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DA05A1-8502-4AA5-94BE-B06E57D045AA}" type="pres">
      <dgm:prSet presAssocID="{CA0E1F17-9170-43ED-837A-23CF71B3AAB3}" presName="negativeSpace" presStyleCnt="0"/>
      <dgm:spPr/>
    </dgm:pt>
    <dgm:pt modelId="{89AEF6E5-C910-4595-AD00-2D188B4C85B8}" type="pres">
      <dgm:prSet presAssocID="{CA0E1F17-9170-43ED-837A-23CF71B3AAB3}" presName="childText" presStyleLbl="conFgAcc1" presStyleIdx="0" presStyleCnt="4">
        <dgm:presLayoutVars>
          <dgm:bulletEnabled val="1"/>
        </dgm:presLayoutVars>
      </dgm:prSet>
      <dgm:spPr/>
    </dgm:pt>
    <dgm:pt modelId="{31DDD39F-C73E-4888-B938-1BF6518AA915}" type="pres">
      <dgm:prSet presAssocID="{4DE7AAE8-CE0F-420C-887E-BBD40404367F}" presName="spaceBetweenRectangles" presStyleCnt="0"/>
      <dgm:spPr/>
    </dgm:pt>
    <dgm:pt modelId="{337E1847-82DF-42D6-B266-DFF91757C283}" type="pres">
      <dgm:prSet presAssocID="{FA59A600-B90B-44EB-B047-12E828B69652}" presName="parentLin" presStyleCnt="0"/>
      <dgm:spPr/>
    </dgm:pt>
    <dgm:pt modelId="{94087147-A81F-4314-8C68-9D2602F072B5}" type="pres">
      <dgm:prSet presAssocID="{FA59A600-B90B-44EB-B047-12E828B69652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075A5D06-C60E-45C3-9EC9-12721F2C0BFD}" type="pres">
      <dgm:prSet presAssocID="{FA59A600-B90B-44EB-B047-12E828B6965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FA011-E35F-4CF8-BE92-416B99D46837}" type="pres">
      <dgm:prSet presAssocID="{FA59A600-B90B-44EB-B047-12E828B69652}" presName="negativeSpace" presStyleCnt="0"/>
      <dgm:spPr/>
    </dgm:pt>
    <dgm:pt modelId="{4E8DF5FE-AE5D-4F8B-87A1-72E3E2B41751}" type="pres">
      <dgm:prSet presAssocID="{FA59A600-B90B-44EB-B047-12E828B69652}" presName="childText" presStyleLbl="conFgAcc1" presStyleIdx="1" presStyleCnt="4">
        <dgm:presLayoutVars>
          <dgm:bulletEnabled val="1"/>
        </dgm:presLayoutVars>
      </dgm:prSet>
      <dgm:spPr/>
    </dgm:pt>
    <dgm:pt modelId="{195A164C-CC05-4121-9275-07C697819333}" type="pres">
      <dgm:prSet presAssocID="{837A9341-03A4-410D-8EB2-EF12C749556E}" presName="spaceBetweenRectangles" presStyleCnt="0"/>
      <dgm:spPr/>
    </dgm:pt>
    <dgm:pt modelId="{2781C35B-1634-415D-A97E-D2482E32CB6C}" type="pres">
      <dgm:prSet presAssocID="{26F0648D-3E97-4D64-AC81-8F11BE12A726}" presName="parentLin" presStyleCnt="0"/>
      <dgm:spPr/>
    </dgm:pt>
    <dgm:pt modelId="{8AB23985-1B25-4FFD-AFCC-32C10984C514}" type="pres">
      <dgm:prSet presAssocID="{26F0648D-3E97-4D64-AC81-8F11BE12A726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224998E6-A1B1-45EF-9D1E-28C739D205CC}" type="pres">
      <dgm:prSet presAssocID="{26F0648D-3E97-4D64-AC81-8F11BE12A72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8DA429-1E79-48EC-8541-B19506971AF2}" type="pres">
      <dgm:prSet presAssocID="{26F0648D-3E97-4D64-AC81-8F11BE12A726}" presName="negativeSpace" presStyleCnt="0"/>
      <dgm:spPr/>
    </dgm:pt>
    <dgm:pt modelId="{66494F95-DB78-4707-BA91-B0CF1311B13E}" type="pres">
      <dgm:prSet presAssocID="{26F0648D-3E97-4D64-AC81-8F11BE12A726}" presName="childText" presStyleLbl="conFgAcc1" presStyleIdx="2" presStyleCnt="4">
        <dgm:presLayoutVars>
          <dgm:bulletEnabled val="1"/>
        </dgm:presLayoutVars>
      </dgm:prSet>
      <dgm:spPr/>
    </dgm:pt>
    <dgm:pt modelId="{F3EB6886-337F-434D-A1C3-E2C10312AEF8}" type="pres">
      <dgm:prSet presAssocID="{39AC3B2E-0FDD-41AC-8354-18FCFC69A089}" presName="spaceBetweenRectangles" presStyleCnt="0"/>
      <dgm:spPr/>
    </dgm:pt>
    <dgm:pt modelId="{F4303243-5383-4999-8920-4D790CF011F2}" type="pres">
      <dgm:prSet presAssocID="{54BC2AC2-FFBA-404D-9994-60A94443AA88}" presName="parentLin" presStyleCnt="0"/>
      <dgm:spPr/>
    </dgm:pt>
    <dgm:pt modelId="{B331178B-237C-4412-9727-B1A4886B9E28}" type="pres">
      <dgm:prSet presAssocID="{54BC2AC2-FFBA-404D-9994-60A94443AA88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E4B72105-C9AE-4691-802D-072F8FCE3520}" type="pres">
      <dgm:prSet presAssocID="{54BC2AC2-FFBA-404D-9994-60A94443AA88}" presName="parentText" presStyleLbl="node1" presStyleIdx="3" presStyleCnt="4" custScaleY="13895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437B5B-3168-4D10-BEB2-4FBDC956805C}" type="pres">
      <dgm:prSet presAssocID="{54BC2AC2-FFBA-404D-9994-60A94443AA88}" presName="negativeSpace" presStyleCnt="0"/>
      <dgm:spPr/>
    </dgm:pt>
    <dgm:pt modelId="{2C2D52FE-17BD-4C3D-B88F-DD5966940338}" type="pres">
      <dgm:prSet presAssocID="{54BC2AC2-FFBA-404D-9994-60A94443AA88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B153A9-C926-4CD0-BDCA-933449E13BFE}" srcId="{ADA325DE-3C4C-4EBE-938E-6514840CBDC9}" destId="{26F0648D-3E97-4D64-AC81-8F11BE12A726}" srcOrd="2" destOrd="0" parTransId="{74085D3B-F310-4CDE-8034-FDDB3650748D}" sibTransId="{39AC3B2E-0FDD-41AC-8354-18FCFC69A089}"/>
    <dgm:cxn modelId="{8AE26EBC-E919-46F1-9BE8-CEFF65728B89}" type="presOf" srcId="{ADA325DE-3C4C-4EBE-938E-6514840CBDC9}" destId="{BBB8F8AD-9BC4-4091-BF9D-EE7B4BC7B173}" srcOrd="0" destOrd="0" presId="urn:microsoft.com/office/officeart/2005/8/layout/list1"/>
    <dgm:cxn modelId="{991E26A9-FF3F-4981-8F9D-7E2A4DFA163F}" type="presOf" srcId="{90E02E29-0840-4B4B-AD16-6E50BA6D1C3E}" destId="{2C2D52FE-17BD-4C3D-B88F-DD5966940338}" srcOrd="0" destOrd="0" presId="urn:microsoft.com/office/officeart/2005/8/layout/list1"/>
    <dgm:cxn modelId="{49A8F14F-B422-4927-B612-182B393B5E96}" type="presOf" srcId="{54BC2AC2-FFBA-404D-9994-60A94443AA88}" destId="{B331178B-237C-4412-9727-B1A4886B9E28}" srcOrd="0" destOrd="0" presId="urn:microsoft.com/office/officeart/2005/8/layout/list1"/>
    <dgm:cxn modelId="{66525512-C330-4B58-98DB-2A4E702CC779}" type="presOf" srcId="{54BC2AC2-FFBA-404D-9994-60A94443AA88}" destId="{E4B72105-C9AE-4691-802D-072F8FCE3520}" srcOrd="1" destOrd="0" presId="urn:microsoft.com/office/officeart/2005/8/layout/list1"/>
    <dgm:cxn modelId="{CDD662BC-0812-4261-AACA-3B46755CEE94}" srcId="{54BC2AC2-FFBA-404D-9994-60A94443AA88}" destId="{90E02E29-0840-4B4B-AD16-6E50BA6D1C3E}" srcOrd="0" destOrd="0" parTransId="{0B686FEE-01D1-4BFF-92B9-475743B44D42}" sibTransId="{E3CFD86C-04D3-43B8-A651-2CF9C3EA045F}"/>
    <dgm:cxn modelId="{9C1C109E-F27A-4313-B446-6DD7DAD85B42}" type="presOf" srcId="{CA0E1F17-9170-43ED-837A-23CF71B3AAB3}" destId="{B6C3B341-537A-4857-8539-3E9772984419}" srcOrd="1" destOrd="0" presId="urn:microsoft.com/office/officeart/2005/8/layout/list1"/>
    <dgm:cxn modelId="{63338BFD-F5B0-41F2-91D5-9F5D33CE1FFF}" type="presOf" srcId="{FA59A600-B90B-44EB-B047-12E828B69652}" destId="{075A5D06-C60E-45C3-9EC9-12721F2C0BFD}" srcOrd="1" destOrd="0" presId="urn:microsoft.com/office/officeart/2005/8/layout/list1"/>
    <dgm:cxn modelId="{5CDB6C50-FFF2-41CA-8744-AED013DAA648}" srcId="{ADA325DE-3C4C-4EBE-938E-6514840CBDC9}" destId="{FA59A600-B90B-44EB-B047-12E828B69652}" srcOrd="1" destOrd="0" parTransId="{93373F23-B7AE-456E-BC4A-B328CC72A72A}" sibTransId="{837A9341-03A4-410D-8EB2-EF12C749556E}"/>
    <dgm:cxn modelId="{BFB8DFE1-FD1D-4CF8-8E4C-16C0BDF42FC3}" type="presOf" srcId="{26F0648D-3E97-4D64-AC81-8F11BE12A726}" destId="{224998E6-A1B1-45EF-9D1E-28C739D205CC}" srcOrd="1" destOrd="0" presId="urn:microsoft.com/office/officeart/2005/8/layout/list1"/>
    <dgm:cxn modelId="{191BBB96-1207-441A-B88F-745376F8ECCB}" srcId="{ADA325DE-3C4C-4EBE-938E-6514840CBDC9}" destId="{54BC2AC2-FFBA-404D-9994-60A94443AA88}" srcOrd="3" destOrd="0" parTransId="{1655231A-E39A-456B-B156-230355833FAA}" sibTransId="{15E70CD2-5AB6-4A60-8302-DEF74225EDD1}"/>
    <dgm:cxn modelId="{373D49E7-EC67-4C17-938A-DB8A311B6660}" srcId="{ADA325DE-3C4C-4EBE-938E-6514840CBDC9}" destId="{CA0E1F17-9170-43ED-837A-23CF71B3AAB3}" srcOrd="0" destOrd="0" parTransId="{2D9F5C02-D1DC-4BBC-BD9C-B9AFAE8E0570}" sibTransId="{4DE7AAE8-CE0F-420C-887E-BBD40404367F}"/>
    <dgm:cxn modelId="{D0FBDF3A-6275-4B56-AD12-71D15CFC674B}" type="presOf" srcId="{FA59A600-B90B-44EB-B047-12E828B69652}" destId="{94087147-A81F-4314-8C68-9D2602F072B5}" srcOrd="0" destOrd="0" presId="urn:microsoft.com/office/officeart/2005/8/layout/list1"/>
    <dgm:cxn modelId="{EB9616C6-945C-442F-ABD4-6C316F549682}" type="presOf" srcId="{26F0648D-3E97-4D64-AC81-8F11BE12A726}" destId="{8AB23985-1B25-4FFD-AFCC-32C10984C514}" srcOrd="0" destOrd="0" presId="urn:microsoft.com/office/officeart/2005/8/layout/list1"/>
    <dgm:cxn modelId="{96B8CA41-9334-480C-843C-7A6A4D2E6C58}" type="presOf" srcId="{CA0E1F17-9170-43ED-837A-23CF71B3AAB3}" destId="{13FEEBC3-480E-4DD3-88B5-946E889E5571}" srcOrd="0" destOrd="0" presId="urn:microsoft.com/office/officeart/2005/8/layout/list1"/>
    <dgm:cxn modelId="{6C0933DA-94B1-46CB-819C-85CB591A209B}" type="presParOf" srcId="{BBB8F8AD-9BC4-4091-BF9D-EE7B4BC7B173}" destId="{F84BDF85-BB0F-423E-93A5-7E85FA6EF8AF}" srcOrd="0" destOrd="0" presId="urn:microsoft.com/office/officeart/2005/8/layout/list1"/>
    <dgm:cxn modelId="{FE205EAF-364E-476F-BD5E-FBB312A3B769}" type="presParOf" srcId="{F84BDF85-BB0F-423E-93A5-7E85FA6EF8AF}" destId="{13FEEBC3-480E-4DD3-88B5-946E889E5571}" srcOrd="0" destOrd="0" presId="urn:microsoft.com/office/officeart/2005/8/layout/list1"/>
    <dgm:cxn modelId="{8AA4F5ED-B922-4CEE-B48D-272E350C4B16}" type="presParOf" srcId="{F84BDF85-BB0F-423E-93A5-7E85FA6EF8AF}" destId="{B6C3B341-537A-4857-8539-3E9772984419}" srcOrd="1" destOrd="0" presId="urn:microsoft.com/office/officeart/2005/8/layout/list1"/>
    <dgm:cxn modelId="{109D6159-DF2D-4833-85FF-85A061D4BD6B}" type="presParOf" srcId="{BBB8F8AD-9BC4-4091-BF9D-EE7B4BC7B173}" destId="{0BDA05A1-8502-4AA5-94BE-B06E57D045AA}" srcOrd="1" destOrd="0" presId="urn:microsoft.com/office/officeart/2005/8/layout/list1"/>
    <dgm:cxn modelId="{FB42BC39-A567-4082-ABB7-01B969E6E0A2}" type="presParOf" srcId="{BBB8F8AD-9BC4-4091-BF9D-EE7B4BC7B173}" destId="{89AEF6E5-C910-4595-AD00-2D188B4C85B8}" srcOrd="2" destOrd="0" presId="urn:microsoft.com/office/officeart/2005/8/layout/list1"/>
    <dgm:cxn modelId="{79BE5867-8A62-492A-87F6-B3C7D28A43A8}" type="presParOf" srcId="{BBB8F8AD-9BC4-4091-BF9D-EE7B4BC7B173}" destId="{31DDD39F-C73E-4888-B938-1BF6518AA915}" srcOrd="3" destOrd="0" presId="urn:microsoft.com/office/officeart/2005/8/layout/list1"/>
    <dgm:cxn modelId="{FF6E71CB-98B1-423E-9125-5ACC501C28BC}" type="presParOf" srcId="{BBB8F8AD-9BC4-4091-BF9D-EE7B4BC7B173}" destId="{337E1847-82DF-42D6-B266-DFF91757C283}" srcOrd="4" destOrd="0" presId="urn:microsoft.com/office/officeart/2005/8/layout/list1"/>
    <dgm:cxn modelId="{9E3A17CF-CD25-4477-B10C-EF185FC2EA49}" type="presParOf" srcId="{337E1847-82DF-42D6-B266-DFF91757C283}" destId="{94087147-A81F-4314-8C68-9D2602F072B5}" srcOrd="0" destOrd="0" presId="urn:microsoft.com/office/officeart/2005/8/layout/list1"/>
    <dgm:cxn modelId="{61EC95D0-715B-4C0A-AFE0-FADB9EE7B1E7}" type="presParOf" srcId="{337E1847-82DF-42D6-B266-DFF91757C283}" destId="{075A5D06-C60E-45C3-9EC9-12721F2C0BFD}" srcOrd="1" destOrd="0" presId="urn:microsoft.com/office/officeart/2005/8/layout/list1"/>
    <dgm:cxn modelId="{10AD890A-ACAF-43D9-83C1-19AC8867C475}" type="presParOf" srcId="{BBB8F8AD-9BC4-4091-BF9D-EE7B4BC7B173}" destId="{0DFFA011-E35F-4CF8-BE92-416B99D46837}" srcOrd="5" destOrd="0" presId="urn:microsoft.com/office/officeart/2005/8/layout/list1"/>
    <dgm:cxn modelId="{AAC0C2F3-1652-4245-871C-0BA5A074EA2E}" type="presParOf" srcId="{BBB8F8AD-9BC4-4091-BF9D-EE7B4BC7B173}" destId="{4E8DF5FE-AE5D-4F8B-87A1-72E3E2B41751}" srcOrd="6" destOrd="0" presId="urn:microsoft.com/office/officeart/2005/8/layout/list1"/>
    <dgm:cxn modelId="{AA88378F-21E6-4B53-B76D-83F0F19487A7}" type="presParOf" srcId="{BBB8F8AD-9BC4-4091-BF9D-EE7B4BC7B173}" destId="{195A164C-CC05-4121-9275-07C697819333}" srcOrd="7" destOrd="0" presId="urn:microsoft.com/office/officeart/2005/8/layout/list1"/>
    <dgm:cxn modelId="{16E580FD-3AD9-434E-A516-A2C378024E7A}" type="presParOf" srcId="{BBB8F8AD-9BC4-4091-BF9D-EE7B4BC7B173}" destId="{2781C35B-1634-415D-A97E-D2482E32CB6C}" srcOrd="8" destOrd="0" presId="urn:microsoft.com/office/officeart/2005/8/layout/list1"/>
    <dgm:cxn modelId="{3E0BF7B7-545E-49DC-AADF-597E9ECB46A7}" type="presParOf" srcId="{2781C35B-1634-415D-A97E-D2482E32CB6C}" destId="{8AB23985-1B25-4FFD-AFCC-32C10984C514}" srcOrd="0" destOrd="0" presId="urn:microsoft.com/office/officeart/2005/8/layout/list1"/>
    <dgm:cxn modelId="{17C1325D-0133-4565-A335-47543C8C33DA}" type="presParOf" srcId="{2781C35B-1634-415D-A97E-D2482E32CB6C}" destId="{224998E6-A1B1-45EF-9D1E-28C739D205CC}" srcOrd="1" destOrd="0" presId="urn:microsoft.com/office/officeart/2005/8/layout/list1"/>
    <dgm:cxn modelId="{577D6037-A0A8-431C-AE81-61F749AD69A5}" type="presParOf" srcId="{BBB8F8AD-9BC4-4091-BF9D-EE7B4BC7B173}" destId="{CE8DA429-1E79-48EC-8541-B19506971AF2}" srcOrd="9" destOrd="0" presId="urn:microsoft.com/office/officeart/2005/8/layout/list1"/>
    <dgm:cxn modelId="{93C8F6D6-D2C1-46D9-81A4-FE649A37B657}" type="presParOf" srcId="{BBB8F8AD-9BC4-4091-BF9D-EE7B4BC7B173}" destId="{66494F95-DB78-4707-BA91-B0CF1311B13E}" srcOrd="10" destOrd="0" presId="urn:microsoft.com/office/officeart/2005/8/layout/list1"/>
    <dgm:cxn modelId="{EE0DA4B6-FAB0-4789-BF26-02CA5C965552}" type="presParOf" srcId="{BBB8F8AD-9BC4-4091-BF9D-EE7B4BC7B173}" destId="{F3EB6886-337F-434D-A1C3-E2C10312AEF8}" srcOrd="11" destOrd="0" presId="urn:microsoft.com/office/officeart/2005/8/layout/list1"/>
    <dgm:cxn modelId="{493DA9A5-F149-42CA-A43A-CCBB55208029}" type="presParOf" srcId="{BBB8F8AD-9BC4-4091-BF9D-EE7B4BC7B173}" destId="{F4303243-5383-4999-8920-4D790CF011F2}" srcOrd="12" destOrd="0" presId="urn:microsoft.com/office/officeart/2005/8/layout/list1"/>
    <dgm:cxn modelId="{82868904-6F65-4BA2-97E8-C566F7BC1DF9}" type="presParOf" srcId="{F4303243-5383-4999-8920-4D790CF011F2}" destId="{B331178B-237C-4412-9727-B1A4886B9E28}" srcOrd="0" destOrd="0" presId="urn:microsoft.com/office/officeart/2005/8/layout/list1"/>
    <dgm:cxn modelId="{D251AE6D-4A9B-4A94-8E75-AADD34FAEA28}" type="presParOf" srcId="{F4303243-5383-4999-8920-4D790CF011F2}" destId="{E4B72105-C9AE-4691-802D-072F8FCE3520}" srcOrd="1" destOrd="0" presId="urn:microsoft.com/office/officeart/2005/8/layout/list1"/>
    <dgm:cxn modelId="{032975FA-A5A0-4288-9FB8-42A61726EFA0}" type="presParOf" srcId="{BBB8F8AD-9BC4-4091-BF9D-EE7B4BC7B173}" destId="{2F437B5B-3168-4D10-BEB2-4FBDC956805C}" srcOrd="13" destOrd="0" presId="urn:microsoft.com/office/officeart/2005/8/layout/list1"/>
    <dgm:cxn modelId="{F2DB15DE-169D-42FA-9ADA-FC1BB5B165A4}" type="presParOf" srcId="{BBB8F8AD-9BC4-4091-BF9D-EE7B4BC7B173}" destId="{2C2D52FE-17BD-4C3D-B88F-DD596694033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1B1C4DE-06D8-4D9F-8094-5F18FD2641B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F6BD96-6285-4118-8AB4-C986A51E9FF0}">
      <dgm:prSet custT="1"/>
      <dgm:spPr/>
      <dgm:t>
        <a:bodyPr/>
        <a:lstStyle/>
        <a:p>
          <a:r>
            <a:rPr lang="uk-UA" sz="2400" dirty="0"/>
            <a:t>і</a:t>
          </a:r>
          <a:r>
            <a:rPr lang="ru-RU" sz="2400" dirty="0"/>
            <a:t>н</a:t>
          </a:r>
          <a:r>
            <a:rPr lang="en-US" sz="2400" dirty="0"/>
            <a:t>’</a:t>
          </a:r>
          <a:r>
            <a:rPr lang="uk-UA" sz="2400" dirty="0" err="1"/>
            <a:t>єкції</a:t>
          </a:r>
          <a:r>
            <a:rPr lang="uk-UA" sz="2400" dirty="0"/>
            <a:t> знеболюючого розчину</a:t>
          </a:r>
          <a:r>
            <a:rPr lang="ru-RU" sz="2400" dirty="0"/>
            <a:t>;</a:t>
          </a:r>
        </a:p>
      </dgm:t>
    </dgm:pt>
    <dgm:pt modelId="{D5A66EE0-B91F-4BE2-B2B7-72009AC5F7F0}" type="parTrans" cxnId="{0B1705CB-B498-47F0-83D5-1756A5015006}">
      <dgm:prSet/>
      <dgm:spPr/>
      <dgm:t>
        <a:bodyPr/>
        <a:lstStyle/>
        <a:p>
          <a:endParaRPr lang="ru-RU" sz="2400"/>
        </a:p>
      </dgm:t>
    </dgm:pt>
    <dgm:pt modelId="{8B305665-6DCD-44EF-BDAF-244ECF42389F}" type="sibTrans" cxnId="{0B1705CB-B498-47F0-83D5-1756A5015006}">
      <dgm:prSet/>
      <dgm:spPr/>
      <dgm:t>
        <a:bodyPr/>
        <a:lstStyle/>
        <a:p>
          <a:endParaRPr lang="ru-RU" sz="2400"/>
        </a:p>
      </dgm:t>
    </dgm:pt>
    <dgm:pt modelId="{565579F9-1BA5-4B9F-B257-A473111E91B1}">
      <dgm:prSet custT="1"/>
      <dgm:spPr/>
      <dgm:t>
        <a:bodyPr/>
        <a:lstStyle/>
        <a:p>
          <a:r>
            <a:rPr lang="ru-RU" sz="2400" dirty="0" err="1"/>
            <a:t>накладення</a:t>
          </a:r>
          <a:r>
            <a:rPr lang="ru-RU" sz="2400" dirty="0"/>
            <a:t> </a:t>
          </a:r>
          <a:r>
            <a:rPr lang="ru-RU" sz="2400" dirty="0" err="1"/>
            <a:t>асептичної</a:t>
          </a:r>
          <a:r>
            <a:rPr lang="ru-RU" sz="2400" dirty="0"/>
            <a:t> </a:t>
          </a:r>
          <a:r>
            <a:rPr lang="ru-RU" sz="2400" dirty="0" err="1"/>
            <a:t>пов</a:t>
          </a:r>
          <a:r>
            <a:rPr lang="en-US" sz="2400" dirty="0"/>
            <a:t>’</a:t>
          </a:r>
          <a:r>
            <a:rPr lang="ru-RU" sz="2400" dirty="0" err="1"/>
            <a:t>язки</a:t>
          </a:r>
          <a:r>
            <a:rPr lang="ru-RU" sz="2400" dirty="0"/>
            <a:t> на рану і </a:t>
          </a:r>
          <a:r>
            <a:rPr lang="ru-RU" sz="2400" dirty="0" err="1"/>
            <a:t>опікову</a:t>
          </a:r>
          <a:r>
            <a:rPr lang="ru-RU" sz="2400" dirty="0"/>
            <a:t> </a:t>
          </a:r>
          <a:r>
            <a:rPr lang="ru-RU" sz="2400" dirty="0" err="1"/>
            <a:t>поверхню</a:t>
          </a:r>
          <a:r>
            <a:rPr lang="ru-RU" sz="2400" dirty="0"/>
            <a:t>;</a:t>
          </a:r>
        </a:p>
      </dgm:t>
    </dgm:pt>
    <dgm:pt modelId="{FD5D5769-6D43-426A-BE73-3F6B3E112E88}" type="parTrans" cxnId="{87E7D63D-F5F8-484F-8FF0-1ABC7E731590}">
      <dgm:prSet/>
      <dgm:spPr/>
      <dgm:t>
        <a:bodyPr/>
        <a:lstStyle/>
        <a:p>
          <a:endParaRPr lang="ru-RU" sz="2400"/>
        </a:p>
      </dgm:t>
    </dgm:pt>
    <dgm:pt modelId="{C779F300-5C8C-4DE9-8002-4DDBBEC1C546}" type="sibTrans" cxnId="{87E7D63D-F5F8-484F-8FF0-1ABC7E731590}">
      <dgm:prSet/>
      <dgm:spPr/>
      <dgm:t>
        <a:bodyPr/>
        <a:lstStyle/>
        <a:p>
          <a:endParaRPr lang="ru-RU" sz="2400"/>
        </a:p>
      </dgm:t>
    </dgm:pt>
    <dgm:pt modelId="{34925452-BB0E-42D4-A15B-127F76E9D69E}">
      <dgm:prSet custT="1"/>
      <dgm:spPr/>
      <dgm:t>
        <a:bodyPr/>
        <a:lstStyle/>
        <a:p>
          <a:r>
            <a:rPr lang="ru-RU" sz="2400" dirty="0" err="1"/>
            <a:t>накладення</a:t>
          </a:r>
          <a:r>
            <a:rPr lang="ru-RU" sz="2400" dirty="0"/>
            <a:t> </a:t>
          </a:r>
          <a:r>
            <a:rPr lang="ru-RU" sz="2400" dirty="0" err="1"/>
            <a:t>оклюзійної</a:t>
          </a:r>
          <a:r>
            <a:rPr lang="ru-RU" sz="2400" dirty="0"/>
            <a:t> </a:t>
          </a:r>
          <a:r>
            <a:rPr lang="ru-RU" sz="2400" dirty="0" err="1"/>
            <a:t>пов</a:t>
          </a:r>
          <a:r>
            <a:rPr lang="en-US" sz="2400" dirty="0"/>
            <a:t>’</a:t>
          </a:r>
          <a:r>
            <a:rPr lang="ru-RU" sz="2400" dirty="0" err="1"/>
            <a:t>язки</a:t>
          </a:r>
          <a:r>
            <a:rPr lang="ru-RU" sz="2400" dirty="0"/>
            <a:t> при </a:t>
          </a:r>
          <a:r>
            <a:rPr lang="ru-RU" sz="2400" dirty="0" err="1"/>
            <a:t>відкритому</a:t>
          </a:r>
          <a:r>
            <a:rPr lang="ru-RU" sz="2400" dirty="0"/>
            <a:t> </a:t>
          </a:r>
          <a:r>
            <a:rPr lang="ru-RU" sz="2400" dirty="0" err="1"/>
            <a:t>пневмотораксі</a:t>
          </a:r>
          <a:r>
            <a:rPr lang="ru-RU" sz="2400" dirty="0"/>
            <a:t>;</a:t>
          </a:r>
        </a:p>
      </dgm:t>
    </dgm:pt>
    <dgm:pt modelId="{2BA30F49-6875-4929-9267-F1FB1A1F3CC9}" type="parTrans" cxnId="{3A34750A-8655-4FF0-9152-CB51EEFAAB19}">
      <dgm:prSet/>
      <dgm:spPr/>
      <dgm:t>
        <a:bodyPr/>
        <a:lstStyle/>
        <a:p>
          <a:endParaRPr lang="ru-RU" sz="2400"/>
        </a:p>
      </dgm:t>
    </dgm:pt>
    <dgm:pt modelId="{145FACC1-D9FC-4344-B3A6-6FED68417ADC}" type="sibTrans" cxnId="{3A34750A-8655-4FF0-9152-CB51EEFAAB19}">
      <dgm:prSet/>
      <dgm:spPr/>
      <dgm:t>
        <a:bodyPr/>
        <a:lstStyle/>
        <a:p>
          <a:endParaRPr lang="ru-RU" sz="2400"/>
        </a:p>
      </dgm:t>
    </dgm:pt>
    <dgm:pt modelId="{CCC8876D-63F9-4F32-A7C3-2F5075EB3E94}" type="pres">
      <dgm:prSet presAssocID="{71B1C4DE-06D8-4D9F-8094-5F18FD2641B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D78C16-BD75-42A9-B5D2-F92D603A95BC}" type="pres">
      <dgm:prSet presAssocID="{A4F6BD96-6285-4118-8AB4-C986A51E9FF0}" presName="parentLin" presStyleCnt="0"/>
      <dgm:spPr/>
    </dgm:pt>
    <dgm:pt modelId="{42BEF7F1-C5FD-432A-90A4-D08E9093CE26}" type="pres">
      <dgm:prSet presAssocID="{A4F6BD96-6285-4118-8AB4-C986A51E9FF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88C3570-2F34-4F47-A19F-9B8DBD1491B9}" type="pres">
      <dgm:prSet presAssocID="{A4F6BD96-6285-4118-8AB4-C986A51E9FF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01674C-E6A5-461F-9CFC-22DE4BCC024F}" type="pres">
      <dgm:prSet presAssocID="{A4F6BD96-6285-4118-8AB4-C986A51E9FF0}" presName="negativeSpace" presStyleCnt="0"/>
      <dgm:spPr/>
    </dgm:pt>
    <dgm:pt modelId="{7B74A9A9-19A0-4367-98E3-872A64DC55B6}" type="pres">
      <dgm:prSet presAssocID="{A4F6BD96-6285-4118-8AB4-C986A51E9FF0}" presName="childText" presStyleLbl="conFgAcc1" presStyleIdx="0" presStyleCnt="3">
        <dgm:presLayoutVars>
          <dgm:bulletEnabled val="1"/>
        </dgm:presLayoutVars>
      </dgm:prSet>
      <dgm:spPr/>
    </dgm:pt>
    <dgm:pt modelId="{27C51CDE-9B61-41C3-BC13-E034BE994A5C}" type="pres">
      <dgm:prSet presAssocID="{8B305665-6DCD-44EF-BDAF-244ECF42389F}" presName="spaceBetweenRectangles" presStyleCnt="0"/>
      <dgm:spPr/>
    </dgm:pt>
    <dgm:pt modelId="{EA0BECB3-6430-42D1-BBEA-FD2BDC8C5728}" type="pres">
      <dgm:prSet presAssocID="{565579F9-1BA5-4B9F-B257-A473111E91B1}" presName="parentLin" presStyleCnt="0"/>
      <dgm:spPr/>
    </dgm:pt>
    <dgm:pt modelId="{57362775-8112-4747-99DD-FDC1332B31ED}" type="pres">
      <dgm:prSet presAssocID="{565579F9-1BA5-4B9F-B257-A473111E91B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DCB4359-69F6-47E7-8B72-1CEA2861D32C}" type="pres">
      <dgm:prSet presAssocID="{565579F9-1BA5-4B9F-B257-A473111E91B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DC303E-C9A3-47EE-B546-0621FD1FF53D}" type="pres">
      <dgm:prSet presAssocID="{565579F9-1BA5-4B9F-B257-A473111E91B1}" presName="negativeSpace" presStyleCnt="0"/>
      <dgm:spPr/>
    </dgm:pt>
    <dgm:pt modelId="{F368F366-8226-474C-B945-842D5B332087}" type="pres">
      <dgm:prSet presAssocID="{565579F9-1BA5-4B9F-B257-A473111E91B1}" presName="childText" presStyleLbl="conFgAcc1" presStyleIdx="1" presStyleCnt="3">
        <dgm:presLayoutVars>
          <dgm:bulletEnabled val="1"/>
        </dgm:presLayoutVars>
      </dgm:prSet>
      <dgm:spPr/>
    </dgm:pt>
    <dgm:pt modelId="{A673C0C0-3EE0-46F1-925C-5C94A57E7E56}" type="pres">
      <dgm:prSet presAssocID="{C779F300-5C8C-4DE9-8002-4DDBBEC1C546}" presName="spaceBetweenRectangles" presStyleCnt="0"/>
      <dgm:spPr/>
    </dgm:pt>
    <dgm:pt modelId="{F075D1D1-8F0B-4938-B3DC-4BFD5705899A}" type="pres">
      <dgm:prSet presAssocID="{34925452-BB0E-42D4-A15B-127F76E9D69E}" presName="parentLin" presStyleCnt="0"/>
      <dgm:spPr/>
    </dgm:pt>
    <dgm:pt modelId="{5117B8BF-91FB-4E5A-84E9-545FE2E429A5}" type="pres">
      <dgm:prSet presAssocID="{34925452-BB0E-42D4-A15B-127F76E9D69E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03332960-9836-41C8-A8EC-8DE6933DA4E4}" type="pres">
      <dgm:prSet presAssocID="{34925452-BB0E-42D4-A15B-127F76E9D69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2E33D4-638E-4924-873D-EDEEF891741F}" type="pres">
      <dgm:prSet presAssocID="{34925452-BB0E-42D4-A15B-127F76E9D69E}" presName="negativeSpace" presStyleCnt="0"/>
      <dgm:spPr/>
    </dgm:pt>
    <dgm:pt modelId="{96D6E6ED-2208-4D45-89B4-A6004AE81284}" type="pres">
      <dgm:prSet presAssocID="{34925452-BB0E-42D4-A15B-127F76E9D69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0B3AB34-5937-4ABA-BAE1-17DE3811B544}" type="presOf" srcId="{565579F9-1BA5-4B9F-B257-A473111E91B1}" destId="{2DCB4359-69F6-47E7-8B72-1CEA2861D32C}" srcOrd="1" destOrd="0" presId="urn:microsoft.com/office/officeart/2005/8/layout/list1"/>
    <dgm:cxn modelId="{30754A27-C53F-4DA6-A74C-B58F3CEB118A}" type="presOf" srcId="{565579F9-1BA5-4B9F-B257-A473111E91B1}" destId="{57362775-8112-4747-99DD-FDC1332B31ED}" srcOrd="0" destOrd="0" presId="urn:microsoft.com/office/officeart/2005/8/layout/list1"/>
    <dgm:cxn modelId="{0B1705CB-B498-47F0-83D5-1756A5015006}" srcId="{71B1C4DE-06D8-4D9F-8094-5F18FD2641B6}" destId="{A4F6BD96-6285-4118-8AB4-C986A51E9FF0}" srcOrd="0" destOrd="0" parTransId="{D5A66EE0-B91F-4BE2-B2B7-72009AC5F7F0}" sibTransId="{8B305665-6DCD-44EF-BDAF-244ECF42389F}"/>
    <dgm:cxn modelId="{8BD6BAE0-C83B-43ED-961F-49B9BF4C109D}" type="presOf" srcId="{A4F6BD96-6285-4118-8AB4-C986A51E9FF0}" destId="{D88C3570-2F34-4F47-A19F-9B8DBD1491B9}" srcOrd="1" destOrd="0" presId="urn:microsoft.com/office/officeart/2005/8/layout/list1"/>
    <dgm:cxn modelId="{B312B11C-99D5-4605-9B87-B4B05A843282}" type="presOf" srcId="{A4F6BD96-6285-4118-8AB4-C986A51E9FF0}" destId="{42BEF7F1-C5FD-432A-90A4-D08E9093CE26}" srcOrd="0" destOrd="0" presId="urn:microsoft.com/office/officeart/2005/8/layout/list1"/>
    <dgm:cxn modelId="{7C18B65B-28F1-4E99-BBBF-DA4511DC518B}" type="presOf" srcId="{34925452-BB0E-42D4-A15B-127F76E9D69E}" destId="{5117B8BF-91FB-4E5A-84E9-545FE2E429A5}" srcOrd="0" destOrd="0" presId="urn:microsoft.com/office/officeart/2005/8/layout/list1"/>
    <dgm:cxn modelId="{3A34750A-8655-4FF0-9152-CB51EEFAAB19}" srcId="{71B1C4DE-06D8-4D9F-8094-5F18FD2641B6}" destId="{34925452-BB0E-42D4-A15B-127F76E9D69E}" srcOrd="2" destOrd="0" parTransId="{2BA30F49-6875-4929-9267-F1FB1A1F3CC9}" sibTransId="{145FACC1-D9FC-4344-B3A6-6FED68417ADC}"/>
    <dgm:cxn modelId="{87E7D63D-F5F8-484F-8FF0-1ABC7E731590}" srcId="{71B1C4DE-06D8-4D9F-8094-5F18FD2641B6}" destId="{565579F9-1BA5-4B9F-B257-A473111E91B1}" srcOrd="1" destOrd="0" parTransId="{FD5D5769-6D43-426A-BE73-3F6B3E112E88}" sibTransId="{C779F300-5C8C-4DE9-8002-4DDBBEC1C546}"/>
    <dgm:cxn modelId="{D04E774F-9939-4BDC-897F-D8AFC0710576}" type="presOf" srcId="{71B1C4DE-06D8-4D9F-8094-5F18FD2641B6}" destId="{CCC8876D-63F9-4F32-A7C3-2F5075EB3E94}" srcOrd="0" destOrd="0" presId="urn:microsoft.com/office/officeart/2005/8/layout/list1"/>
    <dgm:cxn modelId="{7C468C83-32D7-47F8-87BE-4DDB737BAFBF}" type="presOf" srcId="{34925452-BB0E-42D4-A15B-127F76E9D69E}" destId="{03332960-9836-41C8-A8EC-8DE6933DA4E4}" srcOrd="1" destOrd="0" presId="urn:microsoft.com/office/officeart/2005/8/layout/list1"/>
    <dgm:cxn modelId="{3FCA20C7-5DFF-4FAE-9803-897C66F13AF1}" type="presParOf" srcId="{CCC8876D-63F9-4F32-A7C3-2F5075EB3E94}" destId="{5DD78C16-BD75-42A9-B5D2-F92D603A95BC}" srcOrd="0" destOrd="0" presId="urn:microsoft.com/office/officeart/2005/8/layout/list1"/>
    <dgm:cxn modelId="{FFB90C16-406D-4CCC-934E-0C2378AC04C0}" type="presParOf" srcId="{5DD78C16-BD75-42A9-B5D2-F92D603A95BC}" destId="{42BEF7F1-C5FD-432A-90A4-D08E9093CE26}" srcOrd="0" destOrd="0" presId="urn:microsoft.com/office/officeart/2005/8/layout/list1"/>
    <dgm:cxn modelId="{9D093630-9531-47F8-9A58-CDD648B04063}" type="presParOf" srcId="{5DD78C16-BD75-42A9-B5D2-F92D603A95BC}" destId="{D88C3570-2F34-4F47-A19F-9B8DBD1491B9}" srcOrd="1" destOrd="0" presId="urn:microsoft.com/office/officeart/2005/8/layout/list1"/>
    <dgm:cxn modelId="{082891D0-69A2-4309-991F-F10E11607955}" type="presParOf" srcId="{CCC8876D-63F9-4F32-A7C3-2F5075EB3E94}" destId="{0E01674C-E6A5-461F-9CFC-22DE4BCC024F}" srcOrd="1" destOrd="0" presId="urn:microsoft.com/office/officeart/2005/8/layout/list1"/>
    <dgm:cxn modelId="{7F6E0339-E18C-4883-BF37-DB1A484786BB}" type="presParOf" srcId="{CCC8876D-63F9-4F32-A7C3-2F5075EB3E94}" destId="{7B74A9A9-19A0-4367-98E3-872A64DC55B6}" srcOrd="2" destOrd="0" presId="urn:microsoft.com/office/officeart/2005/8/layout/list1"/>
    <dgm:cxn modelId="{EA2BA3F7-F346-4D0E-9A8F-38DC7678DBFC}" type="presParOf" srcId="{CCC8876D-63F9-4F32-A7C3-2F5075EB3E94}" destId="{27C51CDE-9B61-41C3-BC13-E034BE994A5C}" srcOrd="3" destOrd="0" presId="urn:microsoft.com/office/officeart/2005/8/layout/list1"/>
    <dgm:cxn modelId="{8EC14E66-E3D1-451C-AC78-9FDFAB618AB6}" type="presParOf" srcId="{CCC8876D-63F9-4F32-A7C3-2F5075EB3E94}" destId="{EA0BECB3-6430-42D1-BBEA-FD2BDC8C5728}" srcOrd="4" destOrd="0" presId="urn:microsoft.com/office/officeart/2005/8/layout/list1"/>
    <dgm:cxn modelId="{55BD7417-3B84-4691-9567-214B6AF5378E}" type="presParOf" srcId="{EA0BECB3-6430-42D1-BBEA-FD2BDC8C5728}" destId="{57362775-8112-4747-99DD-FDC1332B31ED}" srcOrd="0" destOrd="0" presId="urn:microsoft.com/office/officeart/2005/8/layout/list1"/>
    <dgm:cxn modelId="{271A14DF-F9C8-461B-B35C-795412AEFB92}" type="presParOf" srcId="{EA0BECB3-6430-42D1-BBEA-FD2BDC8C5728}" destId="{2DCB4359-69F6-47E7-8B72-1CEA2861D32C}" srcOrd="1" destOrd="0" presId="urn:microsoft.com/office/officeart/2005/8/layout/list1"/>
    <dgm:cxn modelId="{8DAC0AF6-3CA2-4F05-A602-195E4EE36C73}" type="presParOf" srcId="{CCC8876D-63F9-4F32-A7C3-2F5075EB3E94}" destId="{06DC303E-C9A3-47EE-B546-0621FD1FF53D}" srcOrd="5" destOrd="0" presId="urn:microsoft.com/office/officeart/2005/8/layout/list1"/>
    <dgm:cxn modelId="{B0CB250F-480D-4569-B6DB-BBA3F38FEDF5}" type="presParOf" srcId="{CCC8876D-63F9-4F32-A7C3-2F5075EB3E94}" destId="{F368F366-8226-474C-B945-842D5B332087}" srcOrd="6" destOrd="0" presId="urn:microsoft.com/office/officeart/2005/8/layout/list1"/>
    <dgm:cxn modelId="{ECFF4E1F-829B-4900-8C32-016CA96AFBDC}" type="presParOf" srcId="{CCC8876D-63F9-4F32-A7C3-2F5075EB3E94}" destId="{A673C0C0-3EE0-46F1-925C-5C94A57E7E56}" srcOrd="7" destOrd="0" presId="urn:microsoft.com/office/officeart/2005/8/layout/list1"/>
    <dgm:cxn modelId="{474FB01E-0AB9-4E3B-AD33-53EEB431A2D2}" type="presParOf" srcId="{CCC8876D-63F9-4F32-A7C3-2F5075EB3E94}" destId="{F075D1D1-8F0B-4938-B3DC-4BFD5705899A}" srcOrd="8" destOrd="0" presId="urn:microsoft.com/office/officeart/2005/8/layout/list1"/>
    <dgm:cxn modelId="{B19CFF2E-D1E9-45A4-990B-25A56E8611AA}" type="presParOf" srcId="{F075D1D1-8F0B-4938-B3DC-4BFD5705899A}" destId="{5117B8BF-91FB-4E5A-84E9-545FE2E429A5}" srcOrd="0" destOrd="0" presId="urn:microsoft.com/office/officeart/2005/8/layout/list1"/>
    <dgm:cxn modelId="{68AE0A83-B40B-46C0-B7AD-D2727797A5CB}" type="presParOf" srcId="{F075D1D1-8F0B-4938-B3DC-4BFD5705899A}" destId="{03332960-9836-41C8-A8EC-8DE6933DA4E4}" srcOrd="1" destOrd="0" presId="urn:microsoft.com/office/officeart/2005/8/layout/list1"/>
    <dgm:cxn modelId="{9C01A366-D793-475B-9A4B-611D2D60D511}" type="presParOf" srcId="{CCC8876D-63F9-4F32-A7C3-2F5075EB3E94}" destId="{FC2E33D4-638E-4924-873D-EDEEF891741F}" srcOrd="9" destOrd="0" presId="urn:microsoft.com/office/officeart/2005/8/layout/list1"/>
    <dgm:cxn modelId="{5C953340-294F-4DE3-9C92-8197CECEF471}" type="presParOf" srcId="{CCC8876D-63F9-4F32-A7C3-2F5075EB3E94}" destId="{96D6E6ED-2208-4D45-89B4-A6004AE8128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5E85FA-D0F6-4862-8D16-FDDA5B86B595}">
      <dsp:nvSpPr>
        <dsp:cNvPr id="0" name=""/>
        <dsp:cNvSpPr/>
      </dsp:nvSpPr>
      <dsp:spPr>
        <a:xfrm>
          <a:off x="0" y="950490"/>
          <a:ext cx="8229600" cy="12887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err="1"/>
            <a:t>Природні</a:t>
          </a:r>
          <a:r>
            <a:rPr lang="ru-RU" sz="3600" kern="1200" dirty="0"/>
            <a:t> </a:t>
          </a:r>
          <a:r>
            <a:rPr lang="ru-RU" sz="3600" kern="1200" dirty="0" err="1" smtClean="0"/>
            <a:t>катастрофи</a:t>
          </a:r>
          <a:r>
            <a:rPr lang="ru-RU" sz="3600" kern="1200" dirty="0" smtClean="0"/>
            <a:t> </a:t>
          </a:r>
          <a:r>
            <a:rPr lang="ru-RU" sz="3600" kern="1200" dirty="0" err="1"/>
            <a:t>або</a:t>
          </a:r>
          <a:r>
            <a:rPr lang="ru-RU" sz="3600" kern="1200" dirty="0"/>
            <a:t> </a:t>
          </a:r>
          <a:r>
            <a:rPr lang="ru-RU" sz="3600" kern="1200" dirty="0" err="1"/>
            <a:t>стихійні</a:t>
          </a:r>
          <a:r>
            <a:rPr lang="ru-RU" sz="3600" kern="1200" dirty="0"/>
            <a:t> лиха</a:t>
          </a:r>
        </a:p>
      </dsp:txBody>
      <dsp:txXfrm>
        <a:off x="62913" y="1013403"/>
        <a:ext cx="8103774" cy="1162946"/>
      </dsp:txXfrm>
    </dsp:sp>
    <dsp:sp modelId="{FAC0D4F6-A1B4-4DF8-8426-BDD921E3D521}">
      <dsp:nvSpPr>
        <dsp:cNvPr id="0" name=""/>
        <dsp:cNvSpPr/>
      </dsp:nvSpPr>
      <dsp:spPr>
        <a:xfrm>
          <a:off x="0" y="2239262"/>
          <a:ext cx="8229600" cy="815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400" kern="1200" dirty="0"/>
        </a:p>
      </dsp:txBody>
      <dsp:txXfrm>
        <a:off x="0" y="2239262"/>
        <a:ext cx="8229600" cy="81587"/>
      </dsp:txXfrm>
    </dsp:sp>
    <dsp:sp modelId="{F7FE9643-A773-49E4-BC5E-AEFB09102F51}">
      <dsp:nvSpPr>
        <dsp:cNvPr id="0" name=""/>
        <dsp:cNvSpPr/>
      </dsp:nvSpPr>
      <dsp:spPr>
        <a:xfrm>
          <a:off x="0" y="2725798"/>
          <a:ext cx="8229600" cy="11730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err="1"/>
            <a:t>Штучні</a:t>
          </a:r>
          <a:r>
            <a:rPr lang="ru-RU" sz="3600" kern="1200" dirty="0"/>
            <a:t> (</a:t>
          </a:r>
          <a:r>
            <a:rPr lang="ru-RU" sz="3600" kern="1200" dirty="0" err="1"/>
            <a:t>викликані</a:t>
          </a:r>
          <a:r>
            <a:rPr lang="ru-RU" sz="3600" kern="1200" dirty="0"/>
            <a:t> </a:t>
          </a:r>
          <a:r>
            <a:rPr lang="ru-RU" sz="3600" kern="1200" dirty="0" err="1"/>
            <a:t>діяльністю</a:t>
          </a:r>
          <a:r>
            <a:rPr lang="ru-RU" sz="3600" kern="1200" dirty="0"/>
            <a:t> </a:t>
          </a:r>
          <a:r>
            <a:rPr lang="ru-RU" sz="3600" kern="1200" dirty="0" err="1"/>
            <a:t>людини</a:t>
          </a:r>
          <a:r>
            <a:rPr lang="ru-RU" sz="3600" kern="1200" dirty="0"/>
            <a:t>) </a:t>
          </a:r>
          <a:r>
            <a:rPr lang="ru-RU" sz="3600" kern="1200" dirty="0" err="1"/>
            <a:t>катастрофи</a:t>
          </a:r>
          <a:r>
            <a:rPr lang="ru-RU" sz="3600" kern="1200" dirty="0"/>
            <a:t> </a:t>
          </a:r>
        </a:p>
      </dsp:txBody>
      <dsp:txXfrm>
        <a:off x="57263" y="2783061"/>
        <a:ext cx="8115074" cy="1058510"/>
      </dsp:txXfrm>
    </dsp:sp>
    <dsp:sp modelId="{97F291EB-5D6F-4699-B10D-F216CB363EF2}">
      <dsp:nvSpPr>
        <dsp:cNvPr id="0" name=""/>
        <dsp:cNvSpPr/>
      </dsp:nvSpPr>
      <dsp:spPr>
        <a:xfrm>
          <a:off x="0" y="3493885"/>
          <a:ext cx="8229600" cy="815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400" kern="1200" dirty="0"/>
        </a:p>
      </dsp:txBody>
      <dsp:txXfrm>
        <a:off x="0" y="3493885"/>
        <a:ext cx="8229600" cy="8158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07A63-7DE5-4A8C-92AA-2E5DF1093BE6}">
      <dsp:nvSpPr>
        <dsp:cNvPr id="0" name=""/>
        <dsp:cNvSpPr/>
      </dsp:nvSpPr>
      <dsp:spPr>
        <a:xfrm>
          <a:off x="0" y="54326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1D12B0-4232-4802-A194-057478A65E8B}">
      <dsp:nvSpPr>
        <dsp:cNvPr id="0" name=""/>
        <dsp:cNvSpPr/>
      </dsp:nvSpPr>
      <dsp:spPr>
        <a:xfrm>
          <a:off x="411480" y="41421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/>
            <a:t>транспортну</a:t>
          </a:r>
          <a:r>
            <a:rPr lang="ru-RU" sz="2400" kern="1200" dirty="0"/>
            <a:t> </a:t>
          </a:r>
          <a:r>
            <a:rPr lang="uk-UA" sz="2400" kern="1200" dirty="0"/>
            <a:t>і</a:t>
          </a:r>
          <a:r>
            <a:rPr lang="ru-RU" sz="2400" kern="1200" dirty="0" err="1"/>
            <a:t>ммобілізацію</a:t>
          </a:r>
          <a:r>
            <a:rPr lang="ru-RU" sz="2400" kern="1200" dirty="0"/>
            <a:t> при переломах </a:t>
          </a:r>
          <a:r>
            <a:rPr lang="ru-RU" sz="2400" kern="1200" dirty="0" err="1"/>
            <a:t>кісток</a:t>
          </a:r>
          <a:r>
            <a:rPr lang="ru-RU" sz="2400" kern="1200" dirty="0"/>
            <a:t> та </a:t>
          </a:r>
          <a:r>
            <a:rPr lang="ru-RU" sz="2400" kern="1200" dirty="0" err="1"/>
            <a:t>масивних</a:t>
          </a:r>
          <a:r>
            <a:rPr lang="ru-RU" sz="2400" kern="1200" dirty="0"/>
            <a:t> </a:t>
          </a:r>
          <a:r>
            <a:rPr lang="ru-RU" sz="2400" kern="1200" dirty="0" err="1"/>
            <a:t>ушкодженнях</a:t>
          </a:r>
          <a:r>
            <a:rPr lang="ru-RU" sz="2400" kern="1200" dirty="0"/>
            <a:t> тканин;</a:t>
          </a:r>
        </a:p>
      </dsp:txBody>
      <dsp:txXfrm>
        <a:off x="460476" y="90417"/>
        <a:ext cx="5662728" cy="905688"/>
      </dsp:txXfrm>
    </dsp:sp>
    <dsp:sp modelId="{E52B4359-F1BA-42A8-8448-2C7E37719C2B}">
      <dsp:nvSpPr>
        <dsp:cNvPr id="0" name=""/>
        <dsp:cNvSpPr/>
      </dsp:nvSpPr>
      <dsp:spPr>
        <a:xfrm>
          <a:off x="0" y="208550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5D96EE-76DF-4D39-AD25-383593279A86}">
      <dsp:nvSpPr>
        <dsp:cNvPr id="0" name=""/>
        <dsp:cNvSpPr/>
      </dsp:nvSpPr>
      <dsp:spPr>
        <a:xfrm>
          <a:off x="411480" y="1583661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/>
            <a:t>штучну</a:t>
          </a:r>
          <a:r>
            <a:rPr lang="ru-RU" sz="2400" kern="1200" dirty="0"/>
            <a:t> </a:t>
          </a:r>
          <a:r>
            <a:rPr lang="ru-RU" sz="2400" kern="1200" dirty="0" err="1"/>
            <a:t>вентиляцію</a:t>
          </a:r>
          <a:r>
            <a:rPr lang="ru-RU" sz="2400" kern="1200" dirty="0"/>
            <a:t> </a:t>
          </a:r>
          <a:r>
            <a:rPr lang="ru-RU" sz="2400" kern="1200" dirty="0" err="1"/>
            <a:t>легень</a:t>
          </a:r>
          <a:r>
            <a:rPr lang="ru-RU" sz="2400" kern="1200" dirty="0"/>
            <a:t>;</a:t>
          </a:r>
        </a:p>
      </dsp:txBody>
      <dsp:txXfrm>
        <a:off x="460476" y="1632657"/>
        <a:ext cx="5662728" cy="905688"/>
      </dsp:txXfrm>
    </dsp:sp>
    <dsp:sp modelId="{DD773859-08A7-4DEB-9919-0B0A2A7B66F9}">
      <dsp:nvSpPr>
        <dsp:cNvPr id="0" name=""/>
        <dsp:cNvSpPr/>
      </dsp:nvSpPr>
      <dsp:spPr>
        <a:xfrm>
          <a:off x="0" y="362774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9FA836-2086-4CC0-9409-58EF6ACE3ED8}">
      <dsp:nvSpPr>
        <dsp:cNvPr id="0" name=""/>
        <dsp:cNvSpPr/>
      </dsp:nvSpPr>
      <dsp:spPr>
        <a:xfrm>
          <a:off x="411480" y="3125901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/>
            <a:t>прийом</a:t>
          </a:r>
          <a:r>
            <a:rPr lang="ru-RU" sz="2400" kern="1200" dirty="0"/>
            <a:t> </a:t>
          </a:r>
          <a:r>
            <a:rPr lang="ru-RU" sz="2400" kern="1200" dirty="0" err="1"/>
            <a:t>всередину</a:t>
          </a:r>
          <a:r>
            <a:rPr lang="ru-RU" sz="2400" kern="1200" dirty="0"/>
            <a:t> </a:t>
          </a:r>
          <a:r>
            <a:rPr lang="ru-RU" sz="2400" kern="1200" dirty="0" err="1"/>
            <a:t>антибіотиків</a:t>
          </a:r>
          <a:r>
            <a:rPr lang="ru-RU" sz="2400" kern="1200" dirty="0"/>
            <a:t> та </a:t>
          </a:r>
          <a:r>
            <a:rPr lang="ru-RU" sz="2400" kern="1200" dirty="0" err="1"/>
            <a:t>антидотів</a:t>
          </a:r>
          <a:r>
            <a:rPr lang="ru-RU" sz="2400" kern="1200" dirty="0"/>
            <a:t>.</a:t>
          </a:r>
        </a:p>
      </dsp:txBody>
      <dsp:txXfrm>
        <a:off x="460476" y="3174897"/>
        <a:ext cx="5662728" cy="90568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BCCF37-723B-4723-8616-90972C81ED29}">
      <dsp:nvSpPr>
        <dsp:cNvPr id="0" name=""/>
        <dsp:cNvSpPr/>
      </dsp:nvSpPr>
      <dsp:spPr>
        <a:xfrm>
          <a:off x="0" y="1183"/>
          <a:ext cx="8229600" cy="10725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err="1"/>
            <a:t>візуально</a:t>
          </a:r>
          <a:r>
            <a:rPr lang="ru-RU" sz="2700" b="1" kern="1200" dirty="0"/>
            <a:t> </a:t>
          </a:r>
          <a:r>
            <a:rPr lang="ru-RU" sz="2700" b="1" kern="1200" dirty="0" err="1"/>
            <a:t>переконатися</a:t>
          </a:r>
          <a:r>
            <a:rPr lang="ru-RU" sz="2700" b="1" kern="1200" dirty="0"/>
            <a:t> у </a:t>
          </a:r>
          <a:r>
            <a:rPr lang="ru-RU" sz="2700" b="1" kern="1200" dirty="0" err="1"/>
            <a:t>відсутності</a:t>
          </a:r>
          <a:r>
            <a:rPr lang="ru-RU" sz="2700" b="1" kern="1200" dirty="0"/>
            <a:t> </a:t>
          </a:r>
          <a:r>
            <a:rPr lang="ru-RU" sz="2700" b="1" kern="1200" dirty="0" err="1"/>
            <a:t>дихання</a:t>
          </a:r>
          <a:r>
            <a:rPr lang="ru-RU" sz="2700" b="1" kern="1200" dirty="0"/>
            <a:t>,</a:t>
          </a:r>
          <a:endParaRPr lang="ru-RU" sz="2700" kern="1200" dirty="0"/>
        </a:p>
      </dsp:txBody>
      <dsp:txXfrm>
        <a:off x="52359" y="53542"/>
        <a:ext cx="8124882" cy="967861"/>
      </dsp:txXfrm>
    </dsp:sp>
    <dsp:sp modelId="{E7AF2FD2-CC6C-45EA-960F-45852EF5BE89}">
      <dsp:nvSpPr>
        <dsp:cNvPr id="0" name=""/>
        <dsp:cNvSpPr/>
      </dsp:nvSpPr>
      <dsp:spPr>
        <a:xfrm>
          <a:off x="0" y="1151522"/>
          <a:ext cx="8229600" cy="10725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err="1"/>
            <a:t>встановити</a:t>
          </a:r>
          <a:r>
            <a:rPr lang="ru-RU" sz="2700" b="1" kern="1200" dirty="0"/>
            <a:t> </a:t>
          </a:r>
          <a:r>
            <a:rPr lang="ru-RU" sz="2700" b="1" kern="1200" dirty="0" err="1"/>
            <a:t>відсутність</a:t>
          </a:r>
          <a:r>
            <a:rPr lang="ru-RU" sz="2700" b="1" kern="1200" dirty="0"/>
            <a:t> </a:t>
          </a:r>
          <a:r>
            <a:rPr lang="ru-RU" sz="2700" b="1" kern="1200" dirty="0" err="1"/>
            <a:t>свідомості</a:t>
          </a:r>
          <a:r>
            <a:rPr lang="ru-RU" sz="2700" b="1" kern="1200" dirty="0"/>
            <a:t>,</a:t>
          </a:r>
          <a:endParaRPr lang="ru-RU" sz="2700" kern="1200" dirty="0"/>
        </a:p>
      </dsp:txBody>
      <dsp:txXfrm>
        <a:off x="52359" y="1203881"/>
        <a:ext cx="8124882" cy="967861"/>
      </dsp:txXfrm>
    </dsp:sp>
    <dsp:sp modelId="{7DF687C4-2FEB-4961-AF98-2CAB6AA4EEC1}">
      <dsp:nvSpPr>
        <dsp:cNvPr id="0" name=""/>
        <dsp:cNvSpPr/>
      </dsp:nvSpPr>
      <dsp:spPr>
        <a:xfrm>
          <a:off x="0" y="2301861"/>
          <a:ext cx="8229600" cy="10725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err="1"/>
            <a:t>помістити</a:t>
          </a:r>
          <a:r>
            <a:rPr lang="ru-RU" sz="2700" b="1" kern="1200" dirty="0"/>
            <a:t> руку на </a:t>
          </a:r>
          <a:r>
            <a:rPr lang="ru-RU" sz="2700" b="1" kern="1200" dirty="0" err="1"/>
            <a:t>сонну</a:t>
          </a:r>
          <a:r>
            <a:rPr lang="ru-RU" sz="2700" b="1" kern="1200" dirty="0"/>
            <a:t> </a:t>
          </a:r>
          <a:r>
            <a:rPr lang="ru-RU" sz="2700" b="1" kern="1200" dirty="0" err="1"/>
            <a:t>артерію</a:t>
          </a:r>
          <a:r>
            <a:rPr lang="ru-RU" sz="2700" b="1" kern="1200" dirty="0"/>
            <a:t> та </a:t>
          </a:r>
          <a:r>
            <a:rPr lang="ru-RU" sz="2700" b="1" kern="1200" dirty="0" err="1"/>
            <a:t>переконатися</a:t>
          </a:r>
          <a:r>
            <a:rPr lang="ru-RU" sz="2700" b="1" kern="1200" dirty="0"/>
            <a:t> у </a:t>
          </a:r>
          <a:r>
            <a:rPr lang="ru-RU" sz="2700" b="1" kern="1200" dirty="0" err="1"/>
            <a:t>відсутності</a:t>
          </a:r>
          <a:r>
            <a:rPr lang="ru-RU" sz="2700" b="1" kern="1200" dirty="0"/>
            <a:t> </a:t>
          </a:r>
          <a:r>
            <a:rPr lang="ru-RU" sz="2700" b="1" kern="1200" dirty="0" err="1"/>
            <a:t>пульсації</a:t>
          </a:r>
          <a:r>
            <a:rPr lang="ru-RU" sz="2700" b="1" kern="1200" dirty="0"/>
            <a:t>,</a:t>
          </a:r>
          <a:endParaRPr lang="ru-RU" sz="2700" kern="1200" dirty="0"/>
        </a:p>
      </dsp:txBody>
      <dsp:txXfrm>
        <a:off x="52359" y="2354220"/>
        <a:ext cx="8124882" cy="967861"/>
      </dsp:txXfrm>
    </dsp:sp>
    <dsp:sp modelId="{4C5F9B1E-FA2A-4984-86C9-B4031A3BDA8C}">
      <dsp:nvSpPr>
        <dsp:cNvPr id="0" name=""/>
        <dsp:cNvSpPr/>
      </dsp:nvSpPr>
      <dsp:spPr>
        <a:xfrm>
          <a:off x="0" y="3452200"/>
          <a:ext cx="8229600" cy="10725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err="1"/>
            <a:t>підняти</a:t>
          </a:r>
          <a:r>
            <a:rPr lang="ru-RU" sz="2700" b="1" kern="1200" dirty="0"/>
            <a:t> </a:t>
          </a:r>
          <a:r>
            <a:rPr lang="ru-RU" sz="2700" b="1" kern="1200" dirty="0" err="1"/>
            <a:t>постраждалому</a:t>
          </a:r>
          <a:r>
            <a:rPr lang="ru-RU" sz="2700" b="1" kern="1200" dirty="0"/>
            <a:t> </a:t>
          </a:r>
          <a:r>
            <a:rPr lang="ru-RU" sz="2700" b="1" kern="1200" dirty="0" err="1"/>
            <a:t>верхню</a:t>
          </a:r>
          <a:r>
            <a:rPr lang="ru-RU" sz="2700" b="1" kern="1200" dirty="0"/>
            <a:t> </a:t>
          </a:r>
          <a:r>
            <a:rPr lang="ru-RU" sz="2700" b="1" kern="1200" dirty="0" err="1"/>
            <a:t>повіку</a:t>
          </a:r>
          <a:r>
            <a:rPr lang="ru-RU" sz="2700" b="1" kern="1200" dirty="0"/>
            <a:t> та </a:t>
          </a:r>
          <a:r>
            <a:rPr lang="ru-RU" sz="2700" b="1" kern="1200" dirty="0" err="1"/>
            <a:t>перевірити</a:t>
          </a:r>
          <a:r>
            <a:rPr lang="ru-RU" sz="2700" b="1" kern="1200" dirty="0"/>
            <a:t> стан </a:t>
          </a:r>
          <a:r>
            <a:rPr lang="ru-RU" sz="2700" b="1" kern="1200" dirty="0" err="1"/>
            <a:t>зіниці</a:t>
          </a:r>
          <a:r>
            <a:rPr lang="ru-RU" sz="2700" b="1" kern="1200" dirty="0"/>
            <a:t>.</a:t>
          </a:r>
          <a:endParaRPr lang="ru-RU" sz="2700" kern="1200" dirty="0"/>
        </a:p>
      </dsp:txBody>
      <dsp:txXfrm>
        <a:off x="52359" y="3504559"/>
        <a:ext cx="8124882" cy="9678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9C6045-9156-4F9D-AD4B-8C019E043DE9}">
      <dsp:nvSpPr>
        <dsp:cNvPr id="0" name=""/>
        <dsp:cNvSpPr/>
      </dsp:nvSpPr>
      <dsp:spPr>
        <a:xfrm>
          <a:off x="0" y="250375"/>
          <a:ext cx="8501122" cy="9143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/>
            <a:t>єдине</a:t>
          </a:r>
          <a:r>
            <a:rPr lang="ru-RU" sz="2400" b="1" kern="1200" dirty="0"/>
            <a:t> </a:t>
          </a:r>
          <a:r>
            <a:rPr lang="ru-RU" sz="2400" b="1" kern="1200" dirty="0" err="1"/>
            <a:t>розуміння</a:t>
          </a:r>
          <a:r>
            <a:rPr lang="ru-RU" sz="2400" b="1" kern="1200" dirty="0"/>
            <a:t> </a:t>
          </a:r>
          <a:r>
            <a:rPr lang="ru-RU" sz="2400" b="1" kern="1200" dirty="0" err="1"/>
            <a:t>патологічного</a:t>
          </a:r>
          <a:r>
            <a:rPr lang="ru-RU" sz="2400" b="1" kern="1200" dirty="0"/>
            <a:t> </a:t>
          </a:r>
          <a:r>
            <a:rPr lang="ru-RU" sz="2400" b="1" kern="1200" dirty="0" err="1"/>
            <a:t>процесу</a:t>
          </a:r>
          <a:r>
            <a:rPr lang="ru-RU" sz="2400" b="1" kern="1200" dirty="0"/>
            <a:t> </a:t>
          </a:r>
          <a:endParaRPr lang="ru-RU" sz="2400" kern="1200" dirty="0"/>
        </a:p>
      </dsp:txBody>
      <dsp:txXfrm>
        <a:off x="44633" y="295008"/>
        <a:ext cx="8411856" cy="825047"/>
      </dsp:txXfrm>
    </dsp:sp>
    <dsp:sp modelId="{0B9EA2F8-AF29-42C8-9A4C-48A9CBE63BDE}">
      <dsp:nvSpPr>
        <dsp:cNvPr id="0" name=""/>
        <dsp:cNvSpPr/>
      </dsp:nvSpPr>
      <dsp:spPr>
        <a:xfrm>
          <a:off x="0" y="1197005"/>
          <a:ext cx="8501122" cy="9575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/>
            <a:t>використання</a:t>
          </a:r>
          <a:r>
            <a:rPr lang="ru-RU" sz="2400" b="1" kern="1200" dirty="0"/>
            <a:t> </a:t>
          </a:r>
          <a:r>
            <a:rPr lang="ru-RU" sz="2400" b="1" kern="1200" dirty="0" err="1"/>
            <a:t>найбільш</a:t>
          </a:r>
          <a:r>
            <a:rPr lang="ru-RU" sz="2400" b="1" kern="1200" dirty="0"/>
            <a:t> </a:t>
          </a:r>
          <a:r>
            <a:rPr lang="ru-RU" sz="2400" b="1" kern="1200" dirty="0" err="1"/>
            <a:t>простих</a:t>
          </a:r>
          <a:r>
            <a:rPr lang="ru-RU" sz="2400" b="1" kern="1200" dirty="0"/>
            <a:t> та </a:t>
          </a:r>
          <a:r>
            <a:rPr lang="ru-RU" sz="2400" b="1" kern="1200" dirty="0" err="1"/>
            <a:t>доступних</a:t>
          </a:r>
          <a:r>
            <a:rPr lang="ru-RU" sz="2400" b="1" kern="1200" dirty="0"/>
            <a:t> </a:t>
          </a:r>
          <a:r>
            <a:rPr lang="ru-RU" sz="2400" b="1" kern="1200" dirty="0" err="1"/>
            <a:t>методів</a:t>
          </a:r>
          <a:r>
            <a:rPr lang="ru-RU" sz="2400" b="1" kern="1200" dirty="0"/>
            <a:t> </a:t>
          </a:r>
          <a:r>
            <a:rPr lang="ru-RU" sz="2400" b="1" kern="1200" dirty="0" err="1"/>
            <a:t>діагностики</a:t>
          </a:r>
          <a:endParaRPr lang="ru-RU" sz="2400" kern="1200" dirty="0"/>
        </a:p>
      </dsp:txBody>
      <dsp:txXfrm>
        <a:off x="46743" y="1243748"/>
        <a:ext cx="8407636" cy="864056"/>
      </dsp:txXfrm>
    </dsp:sp>
    <dsp:sp modelId="{68EAE155-75CD-4390-9DD8-FFCCA6A8625D}">
      <dsp:nvSpPr>
        <dsp:cNvPr id="0" name=""/>
        <dsp:cNvSpPr/>
      </dsp:nvSpPr>
      <dsp:spPr>
        <a:xfrm>
          <a:off x="0" y="2222419"/>
          <a:ext cx="8501122" cy="10311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/>
            <a:t>єдині</a:t>
          </a:r>
          <a:r>
            <a:rPr lang="ru-RU" sz="2400" b="1" kern="1200" dirty="0"/>
            <a:t> погляди </a:t>
          </a:r>
          <a:r>
            <a:rPr lang="ru-RU" sz="2400" b="1" kern="1200" dirty="0" err="1"/>
            <a:t>медичних</a:t>
          </a:r>
          <a:r>
            <a:rPr lang="ru-RU" sz="2400" b="1" kern="1200" dirty="0"/>
            <a:t> </a:t>
          </a:r>
          <a:r>
            <a:rPr lang="ru-RU" sz="2400" b="1" kern="1200" dirty="0" err="1"/>
            <a:t>працівників</a:t>
          </a:r>
          <a:r>
            <a:rPr lang="ru-RU" sz="2400" b="1" kern="1200" dirty="0"/>
            <a:t> на </a:t>
          </a:r>
          <a:r>
            <a:rPr lang="ru-RU" sz="2400" b="1" kern="1200" dirty="0" err="1"/>
            <a:t>всіх</a:t>
          </a:r>
          <a:r>
            <a:rPr lang="ru-RU" sz="2400" b="1" kern="1200" dirty="0"/>
            <a:t> </a:t>
          </a:r>
          <a:r>
            <a:rPr lang="ru-RU" sz="2400" b="1" kern="1200" dirty="0" err="1"/>
            <a:t>етапах</a:t>
          </a:r>
          <a:r>
            <a:rPr lang="ru-RU" sz="2400" b="1" kern="1200" dirty="0"/>
            <a:t> </a:t>
          </a:r>
          <a:r>
            <a:rPr lang="ru-RU" sz="2400" b="1" kern="1200" dirty="0" err="1"/>
            <a:t>евакуації</a:t>
          </a:r>
          <a:r>
            <a:rPr lang="ru-RU" sz="2400" b="1" kern="1200" dirty="0"/>
            <a:t> на </a:t>
          </a:r>
          <a:r>
            <a:rPr lang="ru-RU" sz="2400" b="1" kern="1200" dirty="0" err="1"/>
            <a:t>способи</a:t>
          </a:r>
          <a:r>
            <a:rPr lang="ru-RU" sz="2400" b="1" kern="1200" dirty="0"/>
            <a:t> </a:t>
          </a:r>
          <a:r>
            <a:rPr lang="ru-RU" sz="2400" b="1" kern="1200" dirty="0" err="1"/>
            <a:t>лікування</a:t>
          </a:r>
          <a:r>
            <a:rPr lang="ru-RU" sz="2400" b="1" kern="1200" dirty="0"/>
            <a:t> </a:t>
          </a:r>
          <a:r>
            <a:rPr lang="ru-RU" sz="2400" b="1" kern="1200" dirty="0" err="1"/>
            <a:t>уражених</a:t>
          </a:r>
          <a:r>
            <a:rPr lang="ru-RU" sz="2400" b="1" kern="1200" dirty="0"/>
            <a:t> та </a:t>
          </a:r>
          <a:r>
            <a:rPr lang="ru-RU" sz="2400" b="1" kern="1200" dirty="0" err="1"/>
            <a:t>профілактику</a:t>
          </a:r>
          <a:r>
            <a:rPr lang="ru-RU" sz="2400" b="1" kern="1200" dirty="0"/>
            <a:t> </a:t>
          </a:r>
          <a:r>
            <a:rPr lang="ru-RU" sz="2400" b="1" kern="1200" dirty="0" err="1"/>
            <a:t>ускладнень</a:t>
          </a:r>
          <a:endParaRPr lang="ru-RU" sz="2400" kern="1200" dirty="0"/>
        </a:p>
      </dsp:txBody>
      <dsp:txXfrm>
        <a:off x="50334" y="2272753"/>
        <a:ext cx="8400454" cy="930437"/>
      </dsp:txXfrm>
    </dsp:sp>
    <dsp:sp modelId="{C52ABB54-9086-4D38-968D-2788AF74A81E}">
      <dsp:nvSpPr>
        <dsp:cNvPr id="0" name=""/>
        <dsp:cNvSpPr/>
      </dsp:nvSpPr>
      <dsp:spPr>
        <a:xfrm>
          <a:off x="0" y="3303917"/>
          <a:ext cx="8501122" cy="10274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/>
            <a:t>своєчасність</a:t>
          </a:r>
          <a:r>
            <a:rPr lang="ru-RU" sz="2400" b="1" kern="1200" dirty="0"/>
            <a:t>, </a:t>
          </a:r>
          <a:r>
            <a:rPr lang="ru-RU" sz="2400" b="1" kern="1200" dirty="0" err="1"/>
            <a:t>наступність</a:t>
          </a:r>
          <a:r>
            <a:rPr lang="ru-RU" sz="2400" b="1" kern="1200" dirty="0"/>
            <a:t> та </a:t>
          </a:r>
          <a:r>
            <a:rPr lang="ru-RU" sz="2400" b="1" kern="1200" dirty="0" err="1"/>
            <a:t>послідовність</a:t>
          </a:r>
          <a:r>
            <a:rPr lang="ru-RU" sz="2400" b="1" kern="1200" dirty="0"/>
            <a:t> </a:t>
          </a:r>
          <a:r>
            <a:rPr lang="ru-RU" sz="2400" b="1" kern="1200" dirty="0" err="1"/>
            <a:t>проведення</a:t>
          </a:r>
          <a:r>
            <a:rPr lang="ru-RU" sz="2400" b="1" kern="1200" dirty="0"/>
            <a:t> </a:t>
          </a:r>
          <a:r>
            <a:rPr lang="ru-RU" sz="2400" b="1" kern="1200" dirty="0" err="1"/>
            <a:t>хірургічних</a:t>
          </a:r>
          <a:r>
            <a:rPr lang="ru-RU" sz="2400" b="1" kern="1200" dirty="0"/>
            <a:t> </a:t>
          </a:r>
          <a:r>
            <a:rPr lang="ru-RU" sz="2400" b="1" kern="1200" dirty="0" err="1"/>
            <a:t>заходів</a:t>
          </a:r>
          <a:endParaRPr lang="ru-RU" sz="2400" kern="1200" dirty="0"/>
        </a:p>
      </dsp:txBody>
      <dsp:txXfrm>
        <a:off x="50158" y="3354075"/>
        <a:ext cx="8400806" cy="927180"/>
      </dsp:txXfrm>
    </dsp:sp>
    <dsp:sp modelId="{956974F0-9247-405D-96B0-6034DEB33F5A}">
      <dsp:nvSpPr>
        <dsp:cNvPr id="0" name=""/>
        <dsp:cNvSpPr/>
      </dsp:nvSpPr>
      <dsp:spPr>
        <a:xfrm>
          <a:off x="0" y="4377773"/>
          <a:ext cx="8501122" cy="8482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/>
            <a:t>грамотне</a:t>
          </a:r>
          <a:r>
            <a:rPr lang="ru-RU" sz="2400" b="1" kern="1200" dirty="0"/>
            <a:t> </a:t>
          </a:r>
          <a:r>
            <a:rPr lang="ru-RU" sz="2400" b="1" kern="1200" dirty="0" err="1"/>
            <a:t>ведення</a:t>
          </a:r>
          <a:r>
            <a:rPr lang="ru-RU" sz="2400" b="1" kern="1200" dirty="0"/>
            <a:t> </a:t>
          </a:r>
          <a:r>
            <a:rPr lang="ru-RU" sz="2400" b="1" kern="1200" dirty="0" err="1"/>
            <a:t>медичної</a:t>
          </a:r>
          <a:r>
            <a:rPr lang="ru-RU" sz="2400" b="1" kern="1200" dirty="0"/>
            <a:t> </a:t>
          </a:r>
          <a:r>
            <a:rPr lang="ru-RU" sz="2400" b="1" kern="1200" dirty="0" err="1"/>
            <a:t>документації</a:t>
          </a:r>
          <a:endParaRPr lang="ru-RU" sz="2400" b="1" kern="1200" dirty="0"/>
        </a:p>
      </dsp:txBody>
      <dsp:txXfrm>
        <a:off x="41409" y="4419182"/>
        <a:ext cx="8418304" cy="7654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1F0ABC-DDF9-4A51-A119-4622F03D9158}">
      <dsp:nvSpPr>
        <dsp:cNvPr id="0" name=""/>
        <dsp:cNvSpPr/>
      </dsp:nvSpPr>
      <dsp:spPr>
        <a:xfrm rot="5400000">
          <a:off x="3721104" y="-516794"/>
          <a:ext cx="3617234" cy="555955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0" kern="1200" dirty="0" err="1"/>
            <a:t>Це</a:t>
          </a:r>
          <a:r>
            <a:rPr lang="ru-RU" sz="2600" b="0" kern="1200" dirty="0"/>
            <a:t> </a:t>
          </a:r>
          <a:r>
            <a:rPr lang="ru-RU" sz="2600" b="0" kern="1200" dirty="0" err="1"/>
            <a:t>період</a:t>
          </a:r>
          <a:r>
            <a:rPr lang="ru-RU" sz="2600" b="0" kern="1200" dirty="0"/>
            <a:t> часу </a:t>
          </a:r>
          <a:r>
            <a:rPr lang="ru-RU" sz="2600" b="0" kern="1200" dirty="0" err="1"/>
            <a:t>від</a:t>
          </a:r>
          <a:r>
            <a:rPr lang="ru-RU" sz="2600" b="0" kern="1200" dirty="0"/>
            <a:t> моменту </a:t>
          </a:r>
          <a:r>
            <a:rPr lang="ru-RU" sz="2600" b="0" kern="1200" dirty="0" err="1"/>
            <a:t>катастрофи</a:t>
          </a:r>
          <a:r>
            <a:rPr lang="ru-RU" sz="2600" b="0" kern="1200" dirty="0"/>
            <a:t> до початку </a:t>
          </a:r>
          <a:r>
            <a:rPr lang="ru-RU" sz="2600" b="0" kern="1200" dirty="0" err="1"/>
            <a:t>рятувальних</a:t>
          </a:r>
          <a:r>
            <a:rPr lang="ru-RU" sz="2600" b="0" kern="1200" dirty="0"/>
            <a:t> </a:t>
          </a:r>
          <a:r>
            <a:rPr lang="ru-RU" sz="2600" b="0" kern="1200" dirty="0" err="1"/>
            <a:t>робіт</a:t>
          </a:r>
          <a:r>
            <a:rPr lang="ru-RU" sz="2600" b="0" kern="1200" dirty="0"/>
            <a:t> (</a:t>
          </a:r>
          <a:r>
            <a:rPr lang="ru-RU" sz="2600" b="0" kern="1200" dirty="0" err="1"/>
            <a:t>хвилини</a:t>
          </a:r>
          <a:r>
            <a:rPr lang="ru-RU" sz="2600" b="0" kern="1200" dirty="0"/>
            <a:t>, </a:t>
          </a:r>
          <a:r>
            <a:rPr lang="ru-RU" sz="2600" b="0" kern="1200" dirty="0" err="1"/>
            <a:t>години</a:t>
          </a:r>
          <a:r>
            <a:rPr lang="ru-RU" sz="2600" b="0" kern="1200" dirty="0"/>
            <a:t>, </a:t>
          </a:r>
          <a:r>
            <a:rPr lang="ru-RU" sz="2600" b="0" kern="1200" dirty="0" err="1"/>
            <a:t>доби</a:t>
          </a:r>
          <a:r>
            <a:rPr lang="ru-RU" sz="2600" b="0" kern="1200" dirty="0"/>
            <a:t>). В </a:t>
          </a:r>
          <a:r>
            <a:rPr lang="ru-RU" sz="2600" b="0" kern="1200" dirty="0" err="1"/>
            <a:t>цю</a:t>
          </a:r>
          <a:r>
            <a:rPr lang="ru-RU" sz="2600" b="0" kern="1200" dirty="0"/>
            <a:t> фазу </a:t>
          </a:r>
          <a:r>
            <a:rPr lang="ru-RU" sz="2600" b="0" kern="1200" dirty="0" err="1"/>
            <a:t>організована</a:t>
          </a:r>
          <a:r>
            <a:rPr lang="ru-RU" sz="2600" b="0" kern="1200" dirty="0"/>
            <a:t> </a:t>
          </a:r>
          <a:r>
            <a:rPr lang="ru-RU" sz="2600" b="0" kern="1200" dirty="0" err="1"/>
            <a:t>допомога</a:t>
          </a:r>
          <a:r>
            <a:rPr lang="ru-RU" sz="2600" b="0" kern="1200" dirty="0"/>
            <a:t> </a:t>
          </a:r>
          <a:r>
            <a:rPr lang="ru-RU" sz="2600" b="0" kern="1200" dirty="0" err="1"/>
            <a:t>постраждалим</a:t>
          </a:r>
          <a:r>
            <a:rPr lang="ru-RU" sz="2600" b="0" kern="1200" dirty="0"/>
            <a:t> </a:t>
          </a:r>
          <a:r>
            <a:rPr lang="ru-RU" sz="2600" b="0" kern="1200" dirty="0" err="1"/>
            <a:t>ззовні</a:t>
          </a:r>
          <a:r>
            <a:rPr lang="ru-RU" sz="2600" b="0" kern="1200" dirty="0"/>
            <a:t> </a:t>
          </a:r>
          <a:r>
            <a:rPr lang="ru-RU" sz="2600" b="0" kern="1200" dirty="0" err="1"/>
            <a:t>ще</a:t>
          </a:r>
          <a:r>
            <a:rPr lang="ru-RU" sz="2600" b="0" kern="1200" dirty="0"/>
            <a:t> </a:t>
          </a:r>
          <a:r>
            <a:rPr lang="ru-RU" sz="2600" b="0" kern="1200" dirty="0" err="1"/>
            <a:t>неможлива</a:t>
          </a:r>
          <a:r>
            <a:rPr lang="ru-RU" sz="2600" b="0" kern="1200" dirty="0"/>
            <a:t>, а </a:t>
          </a:r>
          <a:r>
            <a:rPr lang="ru-RU" sz="2600" b="0" kern="1200" dirty="0" err="1"/>
            <a:t>незахищене</a:t>
          </a:r>
          <a:r>
            <a:rPr lang="ru-RU" sz="2600" b="0" kern="1200" dirty="0"/>
            <a:t> </a:t>
          </a:r>
          <a:r>
            <a:rPr lang="ru-RU" sz="2600" b="0" kern="1200" dirty="0" err="1"/>
            <a:t>населення</a:t>
          </a:r>
          <a:r>
            <a:rPr lang="ru-RU" sz="2600" b="0" kern="1200" dirty="0"/>
            <a:t> проблему </a:t>
          </a:r>
          <a:r>
            <a:rPr lang="ru-RU" sz="2600" b="0" kern="1200" dirty="0" err="1"/>
            <a:t>виживання</a:t>
          </a:r>
          <a:r>
            <a:rPr lang="ru-RU" sz="2600" b="0" kern="1200" dirty="0"/>
            <a:t> </a:t>
          </a:r>
          <a:r>
            <a:rPr lang="ru-RU" sz="2600" b="0" kern="1200" dirty="0" err="1"/>
            <a:t>вирішує</a:t>
          </a:r>
          <a:r>
            <a:rPr lang="ru-RU" sz="2600" b="0" kern="1200" dirty="0"/>
            <a:t> шляхом </a:t>
          </a:r>
          <a:r>
            <a:rPr lang="ru-RU" sz="2600" b="0" kern="1200" dirty="0" err="1"/>
            <a:t>надання</a:t>
          </a:r>
          <a:r>
            <a:rPr lang="ru-RU" sz="2600" b="0" kern="1200" dirty="0"/>
            <a:t> само- та </a:t>
          </a:r>
          <a:r>
            <a:rPr lang="ru-RU" sz="2600" b="0" kern="1200" dirty="0" err="1"/>
            <a:t>взаємодопомоги</a:t>
          </a:r>
          <a:r>
            <a:rPr lang="ru-RU" sz="2600" b="0" kern="1200" dirty="0"/>
            <a:t>.</a:t>
          </a:r>
        </a:p>
      </dsp:txBody>
      <dsp:txXfrm rot="-5400000">
        <a:off x="2749946" y="630943"/>
        <a:ext cx="5382973" cy="3264076"/>
      </dsp:txXfrm>
    </dsp:sp>
    <dsp:sp modelId="{52E792B0-D68F-40AC-B751-DB129BD65234}">
      <dsp:nvSpPr>
        <dsp:cNvPr id="0" name=""/>
        <dsp:cNvSpPr/>
      </dsp:nvSpPr>
      <dsp:spPr>
        <a:xfrm>
          <a:off x="377302" y="2209"/>
          <a:ext cx="2372643" cy="45215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/>
            <a:t>Перша фаза — </a:t>
          </a:r>
          <a:r>
            <a:rPr lang="ru-RU" sz="3200" b="1" kern="1200" dirty="0" err="1"/>
            <a:t>ізоляції</a:t>
          </a:r>
          <a:r>
            <a:rPr lang="ru-RU" sz="3200" b="1" kern="1200" dirty="0"/>
            <a:t>. </a:t>
          </a:r>
        </a:p>
      </dsp:txBody>
      <dsp:txXfrm>
        <a:off x="493125" y="118032"/>
        <a:ext cx="2140997" cy="42898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F33F4F-CA64-42BD-8DE2-1CD6F9131355}">
      <dsp:nvSpPr>
        <dsp:cNvPr id="0" name=""/>
        <dsp:cNvSpPr/>
      </dsp:nvSpPr>
      <dsp:spPr>
        <a:xfrm rot="5400000">
          <a:off x="3702278" y="-698647"/>
          <a:ext cx="3617234" cy="592325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0" kern="1200" dirty="0"/>
            <a:t>В </a:t>
          </a:r>
          <a:r>
            <a:rPr lang="ru-RU" sz="2600" b="0" kern="1200" dirty="0" err="1"/>
            <a:t>цю</a:t>
          </a:r>
          <a:r>
            <a:rPr lang="ru-RU" sz="2600" b="0" kern="1200" dirty="0"/>
            <a:t> фазу </a:t>
          </a:r>
          <a:r>
            <a:rPr lang="ru-RU" sz="2600" b="0" kern="1200" dirty="0" err="1"/>
            <a:t>проводяться</a:t>
          </a:r>
          <a:r>
            <a:rPr lang="ru-RU" sz="2600" b="0" kern="1200" dirty="0"/>
            <a:t> </a:t>
          </a:r>
          <a:r>
            <a:rPr lang="ru-RU" sz="2600" b="0" kern="1200" dirty="0" err="1"/>
            <a:t>рятувальні</a:t>
          </a:r>
          <a:r>
            <a:rPr lang="ru-RU" sz="2600" b="0" kern="1200" dirty="0"/>
            <a:t> </a:t>
          </a:r>
          <a:r>
            <a:rPr lang="ru-RU" sz="2600" b="0" kern="1200" dirty="0" err="1"/>
            <a:t>роботи</a:t>
          </a:r>
          <a:r>
            <a:rPr lang="ru-RU" sz="2600" b="0" kern="1200" dirty="0"/>
            <a:t> </a:t>
          </a:r>
          <a:r>
            <a:rPr lang="ru-RU" sz="2600" b="0" kern="1200" dirty="0" err="1"/>
            <a:t>медичними</a:t>
          </a:r>
          <a:r>
            <a:rPr lang="ru-RU" sz="2600" b="0" kern="1200" dirty="0"/>
            <a:t> </a:t>
          </a:r>
          <a:r>
            <a:rPr lang="ru-RU" sz="2600" b="0" kern="1200" dirty="0" err="1"/>
            <a:t>формуваннями</a:t>
          </a:r>
          <a:r>
            <a:rPr lang="ru-RU" sz="2600" b="0" kern="1200" dirty="0"/>
            <a:t>, </a:t>
          </a:r>
          <a:r>
            <a:rPr lang="ru-RU" sz="2600" b="0" kern="1200" dirty="0" err="1"/>
            <a:t>які</a:t>
          </a:r>
          <a:r>
            <a:rPr lang="ru-RU" sz="2600" b="0" kern="1200" dirty="0"/>
            <a:t> </a:t>
          </a:r>
          <a:r>
            <a:rPr lang="ru-RU" sz="2600" b="0" kern="1200" dirty="0" err="1"/>
            <a:t>прибули</a:t>
          </a:r>
          <a:r>
            <a:rPr lang="ru-RU" sz="2600" b="0" kern="1200" dirty="0"/>
            <a:t> </a:t>
          </a:r>
          <a:r>
            <a:rPr lang="ru-RU" sz="2600" b="0" kern="1200" dirty="0" err="1"/>
            <a:t>із</a:t>
          </a:r>
          <a:r>
            <a:rPr lang="ru-RU" sz="2600" b="0" kern="1200" dirty="0"/>
            <a:t> </a:t>
          </a:r>
          <a:r>
            <a:rPr lang="ru-RU" sz="2600" b="0" kern="1200" dirty="0" err="1"/>
            <a:t>непостраждалих</a:t>
          </a:r>
          <a:r>
            <a:rPr lang="ru-RU" sz="2600" b="0" kern="1200" dirty="0"/>
            <a:t> </a:t>
          </a:r>
          <a:r>
            <a:rPr lang="ru-RU" sz="2600" b="0" kern="1200" dirty="0" err="1"/>
            <a:t>від</a:t>
          </a:r>
          <a:r>
            <a:rPr lang="ru-RU" sz="2600" b="0" kern="1200" dirty="0"/>
            <a:t> лиха </a:t>
          </a:r>
          <a:r>
            <a:rPr lang="ru-RU" sz="2600" b="0" kern="1200" dirty="0" err="1"/>
            <a:t>районів</a:t>
          </a:r>
          <a:r>
            <a:rPr lang="ru-RU" sz="2600" b="0" kern="1200" dirty="0"/>
            <a:t>. </a:t>
          </a:r>
          <a:r>
            <a:rPr lang="ru-RU" sz="2600" b="0" kern="1200" dirty="0" err="1"/>
            <a:t>Здійснюється</a:t>
          </a:r>
          <a:r>
            <a:rPr lang="ru-RU" sz="2600" b="0" kern="1200" dirty="0"/>
            <a:t> </a:t>
          </a:r>
          <a:r>
            <a:rPr lang="ru-RU" sz="2600" b="0" kern="1200" dirty="0" err="1"/>
            <a:t>сортування</a:t>
          </a:r>
          <a:r>
            <a:rPr lang="ru-RU" sz="2600" b="0" kern="1200" dirty="0"/>
            <a:t>, </a:t>
          </a:r>
          <a:r>
            <a:rPr lang="ru-RU" sz="2600" b="0" kern="1200" dirty="0" err="1"/>
            <a:t>зосередження</a:t>
          </a:r>
          <a:r>
            <a:rPr lang="ru-RU" sz="2600" b="0" kern="1200" dirty="0"/>
            <a:t> </a:t>
          </a:r>
          <a:r>
            <a:rPr lang="ru-RU" sz="2600" b="0" kern="1200" dirty="0" err="1"/>
            <a:t>постраждалих</a:t>
          </a:r>
          <a:r>
            <a:rPr lang="ru-RU" sz="2600" b="0" kern="1200" dirty="0"/>
            <a:t>, </a:t>
          </a:r>
          <a:r>
            <a:rPr lang="ru-RU" sz="2600" b="0" kern="1200" dirty="0" err="1"/>
            <a:t>надається</a:t>
          </a:r>
          <a:r>
            <a:rPr lang="ru-RU" sz="2600" b="0" kern="1200" dirty="0"/>
            <a:t> </a:t>
          </a:r>
          <a:r>
            <a:rPr lang="ru-RU" sz="2600" b="0" kern="1200" dirty="0" err="1"/>
            <a:t>допомога</a:t>
          </a:r>
          <a:r>
            <a:rPr lang="ru-RU" sz="2600" b="0" kern="1200" dirty="0"/>
            <a:t> за </a:t>
          </a:r>
          <a:r>
            <a:rPr lang="ru-RU" sz="2600" b="0" kern="1200" dirty="0" err="1"/>
            <a:t>життєвими</a:t>
          </a:r>
          <a:r>
            <a:rPr lang="ru-RU" sz="2600" b="0" kern="1200" dirty="0"/>
            <a:t> </a:t>
          </a:r>
          <a:r>
            <a:rPr lang="ru-RU" sz="2600" b="0" kern="1200" dirty="0" err="1"/>
            <a:t>показаннями</a:t>
          </a:r>
          <a:r>
            <a:rPr lang="ru-RU" sz="2600" b="0" kern="1200" dirty="0"/>
            <a:t> та </a:t>
          </a:r>
          <a:r>
            <a:rPr lang="ru-RU" sz="2600" b="0" kern="1200" dirty="0" err="1"/>
            <a:t>евакуація</a:t>
          </a:r>
          <a:r>
            <a:rPr lang="ru-RU" sz="2600" b="0" kern="1200" dirty="0"/>
            <a:t> за </a:t>
          </a:r>
          <a:r>
            <a:rPr lang="ru-RU" sz="2600" b="0" kern="1200" dirty="0" err="1"/>
            <a:t>межі</a:t>
          </a:r>
          <a:r>
            <a:rPr lang="ru-RU" sz="2600" b="0" kern="1200" dirty="0"/>
            <a:t> </a:t>
          </a:r>
          <a:r>
            <a:rPr lang="ru-RU" sz="2600" b="0" kern="1200" dirty="0" err="1"/>
            <a:t>зони</a:t>
          </a:r>
          <a:r>
            <a:rPr lang="ru-RU" sz="2600" b="0" kern="1200" dirty="0"/>
            <a:t> </a:t>
          </a:r>
          <a:r>
            <a:rPr lang="ru-RU" sz="2600" b="0" kern="1200" dirty="0" err="1"/>
            <a:t>надзвичайної</a:t>
          </a:r>
          <a:r>
            <a:rPr lang="ru-RU" sz="2600" b="0" kern="1200" dirty="0"/>
            <a:t> </a:t>
          </a:r>
          <a:r>
            <a:rPr lang="ru-RU" sz="2600" b="0" kern="1200" dirty="0" err="1"/>
            <a:t>ситуації</a:t>
          </a:r>
          <a:r>
            <a:rPr lang="ru-RU" sz="2600" b="0" kern="1200" dirty="0"/>
            <a:t>. </a:t>
          </a:r>
          <a:r>
            <a:rPr lang="ru-RU" sz="2600" b="0" kern="1200" dirty="0" err="1"/>
            <a:t>Тривалість</a:t>
          </a:r>
          <a:r>
            <a:rPr lang="ru-RU" sz="2600" b="0" kern="1200" dirty="0"/>
            <a:t> </a:t>
          </a:r>
          <a:r>
            <a:rPr lang="ru-RU" sz="2600" b="0" kern="1200" dirty="0" err="1"/>
            <a:t>цієї</a:t>
          </a:r>
          <a:r>
            <a:rPr lang="ru-RU" sz="2600" b="0" kern="1200" dirty="0"/>
            <a:t> </a:t>
          </a:r>
          <a:r>
            <a:rPr lang="ru-RU" sz="2600" b="0" kern="1200" dirty="0" err="1"/>
            <a:t>фази</a:t>
          </a:r>
          <a:r>
            <a:rPr lang="ru-RU" sz="2600" b="0" kern="1200" dirty="0"/>
            <a:t> – до 12 </a:t>
          </a:r>
          <a:r>
            <a:rPr lang="ru-RU" sz="2600" b="0" kern="1200" dirty="0" err="1"/>
            <a:t>діб</a:t>
          </a:r>
          <a:r>
            <a:rPr lang="ru-RU" sz="2600" b="0" kern="1200" dirty="0"/>
            <a:t>.</a:t>
          </a:r>
        </a:p>
      </dsp:txBody>
      <dsp:txXfrm rot="-5400000">
        <a:off x="2549267" y="630943"/>
        <a:ext cx="5746678" cy="3264076"/>
      </dsp:txXfrm>
    </dsp:sp>
    <dsp:sp modelId="{4C1878A1-92F2-4311-9D4B-5346AA90A139}">
      <dsp:nvSpPr>
        <dsp:cNvPr id="0" name=""/>
        <dsp:cNvSpPr/>
      </dsp:nvSpPr>
      <dsp:spPr>
        <a:xfrm>
          <a:off x="214275" y="2209"/>
          <a:ext cx="2334990" cy="45215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/>
            <a:t>Друга фаза — </a:t>
          </a:r>
          <a:r>
            <a:rPr lang="ru-RU" sz="3100" b="1" kern="1200" dirty="0" err="1"/>
            <a:t>порятунку</a:t>
          </a:r>
          <a:r>
            <a:rPr lang="ru-RU" sz="3100" b="1" kern="1200" dirty="0"/>
            <a:t>. </a:t>
          </a:r>
          <a:endParaRPr lang="ru-RU" sz="3100" kern="1200" dirty="0"/>
        </a:p>
      </dsp:txBody>
      <dsp:txXfrm>
        <a:off x="328260" y="116194"/>
        <a:ext cx="2107020" cy="42935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7FBE05-1D01-4FC1-A0FC-8A0EF463D713}">
      <dsp:nvSpPr>
        <dsp:cNvPr id="0" name=""/>
        <dsp:cNvSpPr/>
      </dsp:nvSpPr>
      <dsp:spPr>
        <a:xfrm rot="5400000">
          <a:off x="3955474" y="-516794"/>
          <a:ext cx="3620770" cy="555955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500" b="0" kern="1200" dirty="0"/>
            <a:t>Для </a:t>
          </a:r>
          <a:r>
            <a:rPr lang="ru-RU" sz="3500" b="0" kern="1200" dirty="0" err="1"/>
            <a:t>постраждалих</a:t>
          </a:r>
          <a:r>
            <a:rPr lang="ru-RU" sz="3500" b="0" kern="1200" dirty="0"/>
            <a:t> </a:t>
          </a:r>
          <a:r>
            <a:rPr lang="ru-RU" sz="3500" b="0" kern="1200" dirty="0" err="1"/>
            <a:t>ця</a:t>
          </a:r>
          <a:r>
            <a:rPr lang="ru-RU" sz="3500" b="0" kern="1200" dirty="0"/>
            <a:t> фаза </a:t>
          </a:r>
          <a:r>
            <a:rPr lang="ru-RU" sz="3500" b="0" kern="1200" dirty="0" err="1"/>
            <a:t>починається</a:t>
          </a:r>
          <a:r>
            <a:rPr lang="ru-RU" sz="3500" b="0" kern="1200" dirty="0"/>
            <a:t> </a:t>
          </a:r>
          <a:r>
            <a:rPr lang="ru-RU" sz="3500" b="0" kern="1200" dirty="0" err="1"/>
            <a:t>після</a:t>
          </a:r>
          <a:r>
            <a:rPr lang="ru-RU" sz="3500" b="0" kern="1200" dirty="0"/>
            <a:t> </a:t>
          </a:r>
          <a:r>
            <a:rPr lang="ru-RU" sz="3500" b="0" kern="1200" dirty="0" err="1"/>
            <a:t>евакуації</a:t>
          </a:r>
          <a:r>
            <a:rPr lang="ru-RU" sz="3500" b="0" kern="1200" dirty="0"/>
            <a:t> </a:t>
          </a:r>
          <a:r>
            <a:rPr lang="ru-RU" sz="3500" b="0" kern="1200" dirty="0" err="1"/>
            <a:t>їх</a:t>
          </a:r>
          <a:r>
            <a:rPr lang="ru-RU" sz="3500" b="0" kern="1200" dirty="0"/>
            <a:t> в </a:t>
          </a:r>
          <a:r>
            <a:rPr lang="ru-RU" sz="3500" b="0" kern="1200" dirty="0" err="1"/>
            <a:t>безпечні</a:t>
          </a:r>
          <a:r>
            <a:rPr lang="ru-RU" sz="3500" b="0" kern="1200" dirty="0"/>
            <a:t> </a:t>
          </a:r>
          <a:r>
            <a:rPr lang="ru-RU" sz="3500" b="0" kern="1200" dirty="0" err="1"/>
            <a:t>райони</a:t>
          </a:r>
          <a:r>
            <a:rPr lang="ru-RU" sz="3500" b="0" kern="1200" dirty="0"/>
            <a:t>, де </a:t>
          </a:r>
          <a:r>
            <a:rPr lang="ru-RU" sz="3500" b="0" kern="1200" dirty="0" err="1"/>
            <a:t>проводяться</a:t>
          </a:r>
          <a:r>
            <a:rPr lang="ru-RU" sz="3500" b="0" kern="1200" dirty="0"/>
            <a:t> </a:t>
          </a:r>
          <a:r>
            <a:rPr lang="ru-RU" sz="3500" b="0" kern="1200" dirty="0" err="1"/>
            <a:t>повноцінне</a:t>
          </a:r>
          <a:r>
            <a:rPr lang="ru-RU" sz="3500" b="0" kern="1200" dirty="0"/>
            <a:t> </a:t>
          </a:r>
          <a:r>
            <a:rPr lang="ru-RU" sz="3500" b="0" kern="1200" dirty="0" err="1"/>
            <a:t>обстеження</a:t>
          </a:r>
          <a:r>
            <a:rPr lang="ru-RU" sz="3500" b="0" kern="1200" dirty="0"/>
            <a:t>, </a:t>
          </a:r>
          <a:r>
            <a:rPr lang="ru-RU" sz="3500" b="0" kern="1200" dirty="0" err="1"/>
            <a:t>лікування</a:t>
          </a:r>
          <a:r>
            <a:rPr lang="ru-RU" sz="3500" b="0" kern="1200" dirty="0"/>
            <a:t> та </a:t>
          </a:r>
          <a:r>
            <a:rPr lang="ru-RU" sz="3500" b="0" kern="1200" dirty="0" err="1"/>
            <a:t>реабілітація</a:t>
          </a:r>
          <a:r>
            <a:rPr lang="ru-RU" sz="3500" b="0" kern="1200" dirty="0"/>
            <a:t>.</a:t>
          </a:r>
        </a:p>
      </dsp:txBody>
      <dsp:txXfrm rot="-5400000">
        <a:off x="2986084" y="629347"/>
        <a:ext cx="5382801" cy="3267268"/>
      </dsp:txXfrm>
    </dsp:sp>
    <dsp:sp modelId="{F25817D6-D606-4897-94CC-EB60E848C3E1}">
      <dsp:nvSpPr>
        <dsp:cNvPr id="0" name=""/>
        <dsp:cNvSpPr/>
      </dsp:nvSpPr>
      <dsp:spPr>
        <a:xfrm>
          <a:off x="141163" y="0"/>
          <a:ext cx="2844920" cy="45259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/>
            <a:t>Третя</a:t>
          </a:r>
          <a:r>
            <a:rPr lang="ru-RU" sz="2400" b="1" kern="1200" dirty="0"/>
            <a:t> фаза — </a:t>
          </a:r>
          <a:r>
            <a:rPr lang="ru-RU" sz="2400" b="1" kern="1200" dirty="0" err="1"/>
            <a:t>відновлення</a:t>
          </a:r>
          <a:r>
            <a:rPr lang="ru-RU" sz="2400" b="1" kern="1200" dirty="0"/>
            <a:t>. </a:t>
          </a:r>
          <a:endParaRPr lang="ru-RU" sz="2400" kern="1200" dirty="0"/>
        </a:p>
      </dsp:txBody>
      <dsp:txXfrm>
        <a:off x="280041" y="138878"/>
        <a:ext cx="2567164" cy="424820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E76045-4426-4F43-A8EB-6D7EC40083F2}">
      <dsp:nvSpPr>
        <dsp:cNvPr id="0" name=""/>
        <dsp:cNvSpPr/>
      </dsp:nvSpPr>
      <dsp:spPr>
        <a:xfrm>
          <a:off x="0" y="431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7BEB8E-A901-46C0-9F64-3A07A9F2C802}">
      <dsp:nvSpPr>
        <dsp:cNvPr id="0" name=""/>
        <dsp:cNvSpPr/>
      </dsp:nvSpPr>
      <dsp:spPr>
        <a:xfrm>
          <a:off x="411480" y="62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/>
            <a:t>медична</a:t>
          </a:r>
          <a:r>
            <a:rPr lang="ru-RU" sz="2800" kern="1200" dirty="0"/>
            <a:t> </a:t>
          </a:r>
          <a:r>
            <a:rPr lang="ru-RU" sz="2800" kern="1200" dirty="0" err="1"/>
            <a:t>розвідка</a:t>
          </a:r>
          <a:r>
            <a:rPr lang="ru-RU" sz="2800" kern="1200" dirty="0"/>
            <a:t> </a:t>
          </a:r>
          <a:r>
            <a:rPr lang="ru-RU" sz="2800" kern="1200" dirty="0" err="1"/>
            <a:t>зони</a:t>
          </a:r>
          <a:r>
            <a:rPr lang="ru-RU" sz="2800" kern="1200" dirty="0"/>
            <a:t> </a:t>
          </a:r>
          <a:r>
            <a:rPr lang="ru-RU" sz="2800" kern="1200" dirty="0" err="1"/>
            <a:t>надзвичайної</a:t>
          </a:r>
          <a:r>
            <a:rPr lang="ru-RU" sz="2800" kern="1200" dirty="0"/>
            <a:t> </a:t>
          </a:r>
          <a:r>
            <a:rPr lang="ru-RU" sz="2800" kern="1200" dirty="0" err="1"/>
            <a:t>ситуації</a:t>
          </a:r>
          <a:endParaRPr lang="ru-RU" sz="2800" kern="1200" dirty="0"/>
        </a:p>
      </dsp:txBody>
      <dsp:txXfrm>
        <a:off x="447506" y="98507"/>
        <a:ext cx="5688668" cy="665948"/>
      </dsp:txXfrm>
    </dsp:sp>
    <dsp:sp modelId="{530E1509-F434-4460-8154-00D95376F062}">
      <dsp:nvSpPr>
        <dsp:cNvPr id="0" name=""/>
        <dsp:cNvSpPr/>
      </dsp:nvSpPr>
      <dsp:spPr>
        <a:xfrm>
          <a:off x="0" y="1565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DDDC38-E532-4BDD-95BB-DA516CCE3870}">
      <dsp:nvSpPr>
        <dsp:cNvPr id="0" name=""/>
        <dsp:cNvSpPr/>
      </dsp:nvSpPr>
      <dsp:spPr>
        <a:xfrm>
          <a:off x="411480" y="1196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/>
            <a:t>пошук</a:t>
          </a:r>
          <a:r>
            <a:rPr lang="ru-RU" sz="2800" kern="1200" dirty="0"/>
            <a:t> </a:t>
          </a:r>
          <a:r>
            <a:rPr lang="ru-RU" sz="2800" kern="1200" dirty="0" err="1"/>
            <a:t>і</a:t>
          </a:r>
          <a:r>
            <a:rPr lang="ru-RU" sz="2800" kern="1200" dirty="0"/>
            <a:t> </a:t>
          </a:r>
          <a:r>
            <a:rPr lang="ru-RU" sz="2800" kern="1200" dirty="0" err="1"/>
            <a:t>порятунок</a:t>
          </a:r>
          <a:r>
            <a:rPr lang="ru-RU" sz="2800" kern="1200" dirty="0"/>
            <a:t> </a:t>
          </a:r>
          <a:r>
            <a:rPr lang="ru-RU" sz="2800" kern="1200" dirty="0" err="1"/>
            <a:t>постраждалих</a:t>
          </a:r>
          <a:endParaRPr lang="ru-RU" sz="2800" kern="1200" dirty="0"/>
        </a:p>
      </dsp:txBody>
      <dsp:txXfrm>
        <a:off x="447506" y="1232507"/>
        <a:ext cx="5688668" cy="665948"/>
      </dsp:txXfrm>
    </dsp:sp>
    <dsp:sp modelId="{AB329DE7-8F27-4D05-A808-B2DEDE2AC338}">
      <dsp:nvSpPr>
        <dsp:cNvPr id="0" name=""/>
        <dsp:cNvSpPr/>
      </dsp:nvSpPr>
      <dsp:spPr>
        <a:xfrm>
          <a:off x="0" y="2699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6F2284-E4FE-4A24-BAAF-3AE9ED7EE156}">
      <dsp:nvSpPr>
        <dsp:cNvPr id="0" name=""/>
        <dsp:cNvSpPr/>
      </dsp:nvSpPr>
      <dsp:spPr>
        <a:xfrm>
          <a:off x="411480" y="2330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/>
            <a:t>сортування</a:t>
          </a:r>
          <a:r>
            <a:rPr lang="ru-RU" sz="2800" kern="1200" dirty="0"/>
            <a:t> та </a:t>
          </a:r>
          <a:r>
            <a:rPr lang="ru-RU" sz="2800" kern="1200" dirty="0" err="1"/>
            <a:t>евакуація</a:t>
          </a:r>
          <a:r>
            <a:rPr lang="ru-RU" sz="2800" kern="1200" dirty="0"/>
            <a:t> </a:t>
          </a:r>
          <a:r>
            <a:rPr lang="ru-RU" sz="2800" kern="1200" dirty="0" err="1"/>
            <a:t>постраждалих</a:t>
          </a:r>
          <a:endParaRPr lang="ru-RU" sz="2800" kern="1200" dirty="0"/>
        </a:p>
      </dsp:txBody>
      <dsp:txXfrm>
        <a:off x="447506" y="2366507"/>
        <a:ext cx="5688668" cy="665948"/>
      </dsp:txXfrm>
    </dsp:sp>
    <dsp:sp modelId="{15342497-6697-4862-B3C2-4322A551021C}">
      <dsp:nvSpPr>
        <dsp:cNvPr id="0" name=""/>
        <dsp:cNvSpPr/>
      </dsp:nvSpPr>
      <dsp:spPr>
        <a:xfrm>
          <a:off x="0" y="3833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37283F-C9F2-4704-995C-C620E4396751}">
      <dsp:nvSpPr>
        <dsp:cNvPr id="0" name=""/>
        <dsp:cNvSpPr/>
      </dsp:nvSpPr>
      <dsp:spPr>
        <a:xfrm>
          <a:off x="411480" y="3464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/>
            <a:t>організація</a:t>
          </a:r>
          <a:r>
            <a:rPr lang="ru-RU" sz="2800" kern="1200" dirty="0"/>
            <a:t> </a:t>
          </a:r>
          <a:r>
            <a:rPr lang="ru-RU" sz="2800" kern="1200" dirty="0" err="1"/>
            <a:t>медичної</a:t>
          </a:r>
          <a:r>
            <a:rPr lang="ru-RU" sz="2800" kern="1200" dirty="0"/>
            <a:t> </a:t>
          </a:r>
          <a:r>
            <a:rPr lang="ru-RU" sz="2800" kern="1200" dirty="0" err="1"/>
            <a:t>допомоги</a:t>
          </a:r>
          <a:r>
            <a:rPr lang="ru-RU" sz="2800" kern="1200" dirty="0"/>
            <a:t> та </a:t>
          </a:r>
          <a:r>
            <a:rPr lang="ru-RU" sz="2800" kern="1200" dirty="0" err="1"/>
            <a:t>лікування</a:t>
          </a:r>
          <a:endParaRPr lang="ru-RU" sz="2800" kern="1200" dirty="0"/>
        </a:p>
      </dsp:txBody>
      <dsp:txXfrm>
        <a:off x="447506" y="3500507"/>
        <a:ext cx="5688668" cy="66594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A361AE-FC63-492F-A6A9-4281E3B6879A}">
      <dsp:nvSpPr>
        <dsp:cNvPr id="0" name=""/>
        <dsp:cNvSpPr/>
      </dsp:nvSpPr>
      <dsp:spPr>
        <a:xfrm>
          <a:off x="0" y="3441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182A3B-AF51-47B6-BFDC-D74FCE9EB842}">
      <dsp:nvSpPr>
        <dsp:cNvPr id="0" name=""/>
        <dsp:cNvSpPr/>
      </dsp:nvSpPr>
      <dsp:spPr>
        <a:xfrm>
          <a:off x="411480" y="48981"/>
          <a:ext cx="57607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/>
            <a:t>Перша </a:t>
          </a:r>
          <a:r>
            <a:rPr lang="ru-RU" sz="2800" b="1" kern="1200" dirty="0" err="1"/>
            <a:t>медична</a:t>
          </a:r>
          <a:endParaRPr lang="ru-RU" sz="2800" kern="1200" dirty="0"/>
        </a:p>
      </dsp:txBody>
      <dsp:txXfrm>
        <a:off x="440301" y="77802"/>
        <a:ext cx="5703078" cy="532758"/>
      </dsp:txXfrm>
    </dsp:sp>
    <dsp:sp modelId="{48597C09-2D87-4FAE-AD9D-B9811893F851}">
      <dsp:nvSpPr>
        <dsp:cNvPr id="0" name=""/>
        <dsp:cNvSpPr/>
      </dsp:nvSpPr>
      <dsp:spPr>
        <a:xfrm>
          <a:off x="0" y="12513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7C7A35-2C4C-4081-B554-E176CF8DC388}">
      <dsp:nvSpPr>
        <dsp:cNvPr id="0" name=""/>
        <dsp:cNvSpPr/>
      </dsp:nvSpPr>
      <dsp:spPr>
        <a:xfrm>
          <a:off x="411480" y="956181"/>
          <a:ext cx="57607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/>
            <a:t>Долікарська</a:t>
          </a:r>
          <a:endParaRPr lang="ru-RU" sz="2800" kern="1200" dirty="0"/>
        </a:p>
      </dsp:txBody>
      <dsp:txXfrm>
        <a:off x="440301" y="985002"/>
        <a:ext cx="5703078" cy="532758"/>
      </dsp:txXfrm>
    </dsp:sp>
    <dsp:sp modelId="{F37D9CA3-24FA-4606-ABC5-A2B5A65738F7}">
      <dsp:nvSpPr>
        <dsp:cNvPr id="0" name=""/>
        <dsp:cNvSpPr/>
      </dsp:nvSpPr>
      <dsp:spPr>
        <a:xfrm>
          <a:off x="0" y="21585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C13318-A452-4545-8A8C-3802A96E80A2}">
      <dsp:nvSpPr>
        <dsp:cNvPr id="0" name=""/>
        <dsp:cNvSpPr/>
      </dsp:nvSpPr>
      <dsp:spPr>
        <a:xfrm>
          <a:off x="411480" y="1863381"/>
          <a:ext cx="57607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/>
            <a:t>Перша </a:t>
          </a:r>
          <a:r>
            <a:rPr lang="ru-RU" sz="2800" b="1" kern="1200" dirty="0" err="1"/>
            <a:t>лікарська</a:t>
          </a:r>
          <a:endParaRPr lang="ru-RU" sz="2800" kern="1200" dirty="0"/>
        </a:p>
      </dsp:txBody>
      <dsp:txXfrm>
        <a:off x="440301" y="1892202"/>
        <a:ext cx="5703078" cy="532758"/>
      </dsp:txXfrm>
    </dsp:sp>
    <dsp:sp modelId="{03675B85-EC35-4C74-B5B1-5EF382193B78}">
      <dsp:nvSpPr>
        <dsp:cNvPr id="0" name=""/>
        <dsp:cNvSpPr/>
      </dsp:nvSpPr>
      <dsp:spPr>
        <a:xfrm>
          <a:off x="0" y="30657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6DAA5C-CD8B-4746-9799-FD7242CA717B}">
      <dsp:nvSpPr>
        <dsp:cNvPr id="0" name=""/>
        <dsp:cNvSpPr/>
      </dsp:nvSpPr>
      <dsp:spPr>
        <a:xfrm>
          <a:off x="411480" y="2770581"/>
          <a:ext cx="57607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/>
            <a:t>Кваліфікована</a:t>
          </a:r>
          <a:endParaRPr lang="ru-RU" sz="2800" kern="1200" dirty="0"/>
        </a:p>
      </dsp:txBody>
      <dsp:txXfrm>
        <a:off x="440301" y="2799402"/>
        <a:ext cx="5703078" cy="532758"/>
      </dsp:txXfrm>
    </dsp:sp>
    <dsp:sp modelId="{8D4D7592-603D-441E-82FF-10BBA89410A9}">
      <dsp:nvSpPr>
        <dsp:cNvPr id="0" name=""/>
        <dsp:cNvSpPr/>
      </dsp:nvSpPr>
      <dsp:spPr>
        <a:xfrm>
          <a:off x="0" y="39729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4FD52E-2EBD-41B1-9CF3-7AB74B2F857F}">
      <dsp:nvSpPr>
        <dsp:cNvPr id="0" name=""/>
        <dsp:cNvSpPr/>
      </dsp:nvSpPr>
      <dsp:spPr>
        <a:xfrm>
          <a:off x="411480" y="3677781"/>
          <a:ext cx="576072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/>
            <a:t>Спеціалізована</a:t>
          </a:r>
          <a:endParaRPr lang="ru-RU" sz="2800" kern="1200" dirty="0"/>
        </a:p>
      </dsp:txBody>
      <dsp:txXfrm>
        <a:off x="440301" y="3706602"/>
        <a:ext cx="5703078" cy="53275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AEF6E5-C910-4595-AD00-2D188B4C85B8}">
      <dsp:nvSpPr>
        <dsp:cNvPr id="0" name=""/>
        <dsp:cNvSpPr/>
      </dsp:nvSpPr>
      <dsp:spPr>
        <a:xfrm>
          <a:off x="0" y="439368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C3B341-537A-4857-8539-3E9772984419}">
      <dsp:nvSpPr>
        <dsp:cNvPr id="0" name=""/>
        <dsp:cNvSpPr/>
      </dsp:nvSpPr>
      <dsp:spPr>
        <a:xfrm>
          <a:off x="411480" y="70368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/>
            <a:t>звільнення</a:t>
          </a:r>
          <a:r>
            <a:rPr lang="ru-RU" sz="2800" kern="1200" dirty="0"/>
            <a:t> з-</a:t>
          </a:r>
          <a:r>
            <a:rPr lang="ru-RU" sz="2800" kern="1200" dirty="0" err="1"/>
            <a:t>під</a:t>
          </a:r>
          <a:r>
            <a:rPr lang="ru-RU" sz="2800" kern="1200" dirty="0"/>
            <a:t> </a:t>
          </a:r>
          <a:r>
            <a:rPr lang="ru-RU" sz="2800" kern="1200" dirty="0" err="1"/>
            <a:t>завалів</a:t>
          </a:r>
          <a:r>
            <a:rPr lang="ru-RU" sz="2800" kern="1200" dirty="0"/>
            <a:t>, </a:t>
          </a:r>
          <a:r>
            <a:rPr lang="ru-RU" sz="2800" kern="1200" dirty="0" err="1"/>
            <a:t>гасіння</a:t>
          </a:r>
          <a:r>
            <a:rPr lang="ru-RU" sz="2800" kern="1200" dirty="0"/>
            <a:t> </a:t>
          </a:r>
          <a:r>
            <a:rPr lang="ru-RU" sz="2800" kern="1200" dirty="0" err="1"/>
            <a:t>палаючого</a:t>
          </a:r>
          <a:r>
            <a:rPr lang="ru-RU" sz="2800" kern="1200" dirty="0"/>
            <a:t> </a:t>
          </a:r>
          <a:r>
            <a:rPr lang="ru-RU" sz="2800" kern="1200" dirty="0" err="1"/>
            <a:t>одягу</a:t>
          </a:r>
          <a:r>
            <a:rPr lang="ru-RU" sz="2800" kern="1200" dirty="0"/>
            <a:t>;</a:t>
          </a:r>
        </a:p>
      </dsp:txBody>
      <dsp:txXfrm>
        <a:off x="447506" y="106394"/>
        <a:ext cx="5688668" cy="665948"/>
      </dsp:txXfrm>
    </dsp:sp>
    <dsp:sp modelId="{4E8DF5FE-AE5D-4F8B-87A1-72E3E2B41751}">
      <dsp:nvSpPr>
        <dsp:cNvPr id="0" name=""/>
        <dsp:cNvSpPr/>
      </dsp:nvSpPr>
      <dsp:spPr>
        <a:xfrm>
          <a:off x="0" y="1573368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5A5D06-C60E-45C3-9EC9-12721F2C0BFD}">
      <dsp:nvSpPr>
        <dsp:cNvPr id="0" name=""/>
        <dsp:cNvSpPr/>
      </dsp:nvSpPr>
      <dsp:spPr>
        <a:xfrm>
          <a:off x="411480" y="1204368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err="1"/>
            <a:t>ввезення</a:t>
          </a:r>
          <a:r>
            <a:rPr lang="ru-RU" sz="2800" b="0" kern="1200" dirty="0"/>
            <a:t> </a:t>
          </a:r>
          <a:r>
            <a:rPr lang="ru-RU" sz="2800" b="0" kern="1200" dirty="0" err="1"/>
            <a:t>або</a:t>
          </a:r>
          <a:r>
            <a:rPr lang="ru-RU" sz="2800" b="0" kern="1200" dirty="0"/>
            <a:t> </a:t>
          </a:r>
          <a:r>
            <a:rPr lang="ru-RU" sz="2800" b="0" kern="1200" dirty="0" err="1"/>
            <a:t>вивезення</a:t>
          </a:r>
          <a:r>
            <a:rPr lang="ru-RU" sz="2800" b="0" kern="1200" dirty="0"/>
            <a:t> з </a:t>
          </a:r>
          <a:r>
            <a:rPr lang="ru-RU" sz="2800" b="0" kern="1200" dirty="0" err="1"/>
            <a:t>осередку</a:t>
          </a:r>
          <a:r>
            <a:rPr lang="ru-RU" sz="2800" b="0" kern="1200" dirty="0"/>
            <a:t> </a:t>
          </a:r>
          <a:r>
            <a:rPr lang="ru-RU" sz="2800" b="0" kern="1200" dirty="0" err="1"/>
            <a:t>ураження</a:t>
          </a:r>
          <a:r>
            <a:rPr lang="ru-RU" sz="2800" b="0" kern="1200" dirty="0"/>
            <a:t>;</a:t>
          </a:r>
        </a:p>
      </dsp:txBody>
      <dsp:txXfrm>
        <a:off x="447506" y="1240394"/>
        <a:ext cx="5688668" cy="665948"/>
      </dsp:txXfrm>
    </dsp:sp>
    <dsp:sp modelId="{66494F95-DB78-4707-BA91-B0CF1311B13E}">
      <dsp:nvSpPr>
        <dsp:cNvPr id="0" name=""/>
        <dsp:cNvSpPr/>
      </dsp:nvSpPr>
      <dsp:spPr>
        <a:xfrm>
          <a:off x="0" y="2707368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4998E6-A1B1-45EF-9D1E-28C739D205CC}">
      <dsp:nvSpPr>
        <dsp:cNvPr id="0" name=""/>
        <dsp:cNvSpPr/>
      </dsp:nvSpPr>
      <dsp:spPr>
        <a:xfrm>
          <a:off x="411480" y="2338368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/>
            <a:t>надягання</a:t>
          </a:r>
          <a:r>
            <a:rPr lang="ru-RU" sz="2800" kern="1200" dirty="0"/>
            <a:t> </a:t>
          </a:r>
          <a:r>
            <a:rPr lang="ru-RU" sz="2800" kern="1200" dirty="0" err="1"/>
            <a:t>протигазу</a:t>
          </a:r>
          <a:r>
            <a:rPr lang="ru-RU" sz="2800" kern="1200" dirty="0"/>
            <a:t> на  </a:t>
          </a:r>
          <a:r>
            <a:rPr lang="ru-RU" sz="2800" kern="1200" dirty="0" err="1"/>
            <a:t>зараженій</a:t>
          </a:r>
          <a:r>
            <a:rPr lang="ru-RU" sz="2800" kern="1200" dirty="0"/>
            <a:t> </a:t>
          </a:r>
          <a:r>
            <a:rPr lang="ru-RU" sz="2800" kern="1200" dirty="0" err="1"/>
            <a:t>місцевості</a:t>
          </a:r>
          <a:r>
            <a:rPr lang="ru-RU" sz="2800" kern="1200" dirty="0"/>
            <a:t>;</a:t>
          </a:r>
        </a:p>
      </dsp:txBody>
      <dsp:txXfrm>
        <a:off x="447506" y="2374394"/>
        <a:ext cx="5688668" cy="665948"/>
      </dsp:txXfrm>
    </dsp:sp>
    <dsp:sp modelId="{2C2D52FE-17BD-4C3D-B88F-DD5966940338}">
      <dsp:nvSpPr>
        <dsp:cNvPr id="0" name=""/>
        <dsp:cNvSpPr/>
      </dsp:nvSpPr>
      <dsp:spPr>
        <a:xfrm>
          <a:off x="0" y="4128827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500" kern="1200" dirty="0"/>
        </a:p>
      </dsp:txBody>
      <dsp:txXfrm>
        <a:off x="0" y="4128827"/>
        <a:ext cx="8229600" cy="630000"/>
      </dsp:txXfrm>
    </dsp:sp>
    <dsp:sp modelId="{E4B72105-C9AE-4691-802D-072F8FCE3520}">
      <dsp:nvSpPr>
        <dsp:cNvPr id="0" name=""/>
        <dsp:cNvSpPr/>
      </dsp:nvSpPr>
      <dsp:spPr>
        <a:xfrm>
          <a:off x="411480" y="3472368"/>
          <a:ext cx="5760720" cy="10254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/>
            <a:t>тимчасову</a:t>
          </a:r>
          <a:r>
            <a:rPr lang="ru-RU" sz="2400" b="1" kern="1200" dirty="0"/>
            <a:t> </a:t>
          </a:r>
          <a:r>
            <a:rPr lang="ru-RU" sz="2400" b="1" kern="1200" dirty="0" err="1"/>
            <a:t>зупинку</a:t>
          </a:r>
          <a:r>
            <a:rPr lang="ru-RU" sz="2400" b="1" kern="1200" dirty="0"/>
            <a:t> </a:t>
          </a:r>
          <a:r>
            <a:rPr lang="ru-RU" sz="2400" b="1" kern="1200" dirty="0" err="1"/>
            <a:t>зовнішньої</a:t>
          </a:r>
          <a:r>
            <a:rPr lang="ru-RU" sz="2400" b="1" kern="1200" dirty="0"/>
            <a:t> </a:t>
          </a:r>
          <a:r>
            <a:rPr lang="ru-RU" sz="2400" b="1" kern="1200" dirty="0" err="1"/>
            <a:t>кровотечі</a:t>
          </a:r>
          <a:r>
            <a:rPr lang="ru-RU" sz="2400" b="1" kern="1200" dirty="0"/>
            <a:t> та </a:t>
          </a:r>
          <a:r>
            <a:rPr lang="ru-RU" sz="2400" b="1" kern="1200" dirty="0" err="1"/>
            <a:t>усунення</a:t>
          </a:r>
          <a:r>
            <a:rPr lang="ru-RU" sz="2400" b="1" kern="1200" dirty="0"/>
            <a:t> </a:t>
          </a:r>
          <a:r>
            <a:rPr lang="ru-RU" sz="2400" b="1" kern="1200" dirty="0" err="1"/>
            <a:t>механічної</a:t>
          </a:r>
          <a:r>
            <a:rPr lang="ru-RU" sz="2400" b="1" kern="1200" dirty="0"/>
            <a:t> </a:t>
          </a:r>
          <a:r>
            <a:rPr lang="ru-RU" sz="2400" b="1" kern="1200" dirty="0" err="1"/>
            <a:t>асфіксії</a:t>
          </a:r>
          <a:r>
            <a:rPr lang="ru-RU" sz="2400" b="1" kern="1200" dirty="0"/>
            <a:t>;</a:t>
          </a:r>
        </a:p>
      </dsp:txBody>
      <dsp:txXfrm>
        <a:off x="461539" y="3522427"/>
        <a:ext cx="5660602" cy="92534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74A9A9-19A0-4367-98E3-872A64DC55B6}">
      <dsp:nvSpPr>
        <dsp:cNvPr id="0" name=""/>
        <dsp:cNvSpPr/>
      </dsp:nvSpPr>
      <dsp:spPr>
        <a:xfrm>
          <a:off x="0" y="54326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8C3570-2F34-4F47-A19F-9B8DBD1491B9}">
      <dsp:nvSpPr>
        <dsp:cNvPr id="0" name=""/>
        <dsp:cNvSpPr/>
      </dsp:nvSpPr>
      <dsp:spPr>
        <a:xfrm>
          <a:off x="411480" y="41421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/>
            <a:t>і</a:t>
          </a:r>
          <a:r>
            <a:rPr lang="ru-RU" sz="2400" kern="1200" dirty="0"/>
            <a:t>н</a:t>
          </a:r>
          <a:r>
            <a:rPr lang="en-US" sz="2400" kern="1200" dirty="0"/>
            <a:t>’</a:t>
          </a:r>
          <a:r>
            <a:rPr lang="uk-UA" sz="2400" kern="1200" dirty="0" err="1"/>
            <a:t>єкції</a:t>
          </a:r>
          <a:r>
            <a:rPr lang="uk-UA" sz="2400" kern="1200" dirty="0"/>
            <a:t> знеболюючого розчину</a:t>
          </a:r>
          <a:r>
            <a:rPr lang="ru-RU" sz="2400" kern="1200" dirty="0"/>
            <a:t>;</a:t>
          </a:r>
        </a:p>
      </dsp:txBody>
      <dsp:txXfrm>
        <a:off x="460476" y="90417"/>
        <a:ext cx="5662728" cy="905688"/>
      </dsp:txXfrm>
    </dsp:sp>
    <dsp:sp modelId="{F368F366-8226-474C-B945-842D5B332087}">
      <dsp:nvSpPr>
        <dsp:cNvPr id="0" name=""/>
        <dsp:cNvSpPr/>
      </dsp:nvSpPr>
      <dsp:spPr>
        <a:xfrm>
          <a:off x="0" y="208550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CB4359-69F6-47E7-8B72-1CEA2861D32C}">
      <dsp:nvSpPr>
        <dsp:cNvPr id="0" name=""/>
        <dsp:cNvSpPr/>
      </dsp:nvSpPr>
      <dsp:spPr>
        <a:xfrm>
          <a:off x="411480" y="1583661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/>
            <a:t>накладення</a:t>
          </a:r>
          <a:r>
            <a:rPr lang="ru-RU" sz="2400" kern="1200" dirty="0"/>
            <a:t> </a:t>
          </a:r>
          <a:r>
            <a:rPr lang="ru-RU" sz="2400" kern="1200" dirty="0" err="1"/>
            <a:t>асептичної</a:t>
          </a:r>
          <a:r>
            <a:rPr lang="ru-RU" sz="2400" kern="1200" dirty="0"/>
            <a:t> </a:t>
          </a:r>
          <a:r>
            <a:rPr lang="ru-RU" sz="2400" kern="1200" dirty="0" err="1"/>
            <a:t>пов</a:t>
          </a:r>
          <a:r>
            <a:rPr lang="en-US" sz="2400" kern="1200" dirty="0"/>
            <a:t>’</a:t>
          </a:r>
          <a:r>
            <a:rPr lang="ru-RU" sz="2400" kern="1200" dirty="0" err="1"/>
            <a:t>язки</a:t>
          </a:r>
          <a:r>
            <a:rPr lang="ru-RU" sz="2400" kern="1200" dirty="0"/>
            <a:t> на рану і </a:t>
          </a:r>
          <a:r>
            <a:rPr lang="ru-RU" sz="2400" kern="1200" dirty="0" err="1"/>
            <a:t>опікову</a:t>
          </a:r>
          <a:r>
            <a:rPr lang="ru-RU" sz="2400" kern="1200" dirty="0"/>
            <a:t> </a:t>
          </a:r>
          <a:r>
            <a:rPr lang="ru-RU" sz="2400" kern="1200" dirty="0" err="1"/>
            <a:t>поверхню</a:t>
          </a:r>
          <a:r>
            <a:rPr lang="ru-RU" sz="2400" kern="1200" dirty="0"/>
            <a:t>;</a:t>
          </a:r>
        </a:p>
      </dsp:txBody>
      <dsp:txXfrm>
        <a:off x="460476" y="1632657"/>
        <a:ext cx="5662728" cy="905688"/>
      </dsp:txXfrm>
    </dsp:sp>
    <dsp:sp modelId="{96D6E6ED-2208-4D45-89B4-A6004AE81284}">
      <dsp:nvSpPr>
        <dsp:cNvPr id="0" name=""/>
        <dsp:cNvSpPr/>
      </dsp:nvSpPr>
      <dsp:spPr>
        <a:xfrm>
          <a:off x="0" y="362774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332960-9836-41C8-A8EC-8DE6933DA4E4}">
      <dsp:nvSpPr>
        <dsp:cNvPr id="0" name=""/>
        <dsp:cNvSpPr/>
      </dsp:nvSpPr>
      <dsp:spPr>
        <a:xfrm>
          <a:off x="411480" y="3125901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/>
            <a:t>накладення</a:t>
          </a:r>
          <a:r>
            <a:rPr lang="ru-RU" sz="2400" kern="1200" dirty="0"/>
            <a:t> </a:t>
          </a:r>
          <a:r>
            <a:rPr lang="ru-RU" sz="2400" kern="1200" dirty="0" err="1"/>
            <a:t>оклюзійної</a:t>
          </a:r>
          <a:r>
            <a:rPr lang="ru-RU" sz="2400" kern="1200" dirty="0"/>
            <a:t> </a:t>
          </a:r>
          <a:r>
            <a:rPr lang="ru-RU" sz="2400" kern="1200" dirty="0" err="1"/>
            <a:t>пов</a:t>
          </a:r>
          <a:r>
            <a:rPr lang="en-US" sz="2400" kern="1200" dirty="0"/>
            <a:t>’</a:t>
          </a:r>
          <a:r>
            <a:rPr lang="ru-RU" sz="2400" kern="1200" dirty="0" err="1"/>
            <a:t>язки</a:t>
          </a:r>
          <a:r>
            <a:rPr lang="ru-RU" sz="2400" kern="1200" dirty="0"/>
            <a:t> при </a:t>
          </a:r>
          <a:r>
            <a:rPr lang="ru-RU" sz="2400" kern="1200" dirty="0" err="1"/>
            <a:t>відкритому</a:t>
          </a:r>
          <a:r>
            <a:rPr lang="ru-RU" sz="2400" kern="1200" dirty="0"/>
            <a:t> </a:t>
          </a:r>
          <a:r>
            <a:rPr lang="ru-RU" sz="2400" kern="1200" dirty="0" err="1"/>
            <a:t>пневмотораксі</a:t>
          </a:r>
          <a:r>
            <a:rPr lang="ru-RU" sz="2400" kern="1200" dirty="0"/>
            <a:t>;</a:t>
          </a:r>
        </a:p>
      </dsp:txBody>
      <dsp:txXfrm>
        <a:off x="460476" y="3174897"/>
        <a:ext cx="5662728" cy="905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9EA00-5E6E-4E25-B1EE-D85BD550EF29}" type="datetimeFigureOut">
              <a:rPr lang="ru-RU" smtClean="0"/>
              <a:pPr/>
              <a:t>26.01.2017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5D3F96-A6F1-445B-B3D7-40E92B5112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407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5B8E-5C57-4822-A47C-249ECB537A5E}" type="datetime1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00A-8C6B-4F18-A0C1-7C5622D97A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8139-8D31-41EC-828B-36EBB04F564D}" type="datetime1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00A-8C6B-4F18-A0C1-7C5622D97A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638F-52E1-413B-9855-17C6148510D9}" type="datetime1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00A-8C6B-4F18-A0C1-7C5622D97A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23ED2-4991-48FC-9CC9-1751929925EB}" type="datetime1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00A-8C6B-4F18-A0C1-7C5622D97A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006BA-22C7-4972-BF01-183ADC7362B8}" type="datetime1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00A-8C6B-4F18-A0C1-7C5622D97A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9FB72-41CB-4B4E-9666-21F63EE428EA}" type="datetime1">
              <a:rPr lang="ru-RU" smtClean="0"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00A-8C6B-4F18-A0C1-7C5622D97A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7A52-E4E9-443F-8005-A84B09282E3D}" type="datetime1">
              <a:rPr lang="ru-RU" smtClean="0"/>
              <a:t>26.01.2017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00A-8C6B-4F18-A0C1-7C5622D97A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9DAE6-F588-4497-B458-887DCFF25C40}" type="datetime1">
              <a:rPr lang="ru-RU" smtClean="0"/>
              <a:t>26.01.2017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00A-8C6B-4F18-A0C1-7C5622D97A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5CCE0-F0E5-405B-B717-57474387623C}" type="datetime1">
              <a:rPr lang="ru-RU" smtClean="0"/>
              <a:t>26.01.2017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00A-8C6B-4F18-A0C1-7C5622D97A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4E356-A8E2-4C17-90F7-977F51A7BC61}" type="datetime1">
              <a:rPr lang="ru-RU" smtClean="0"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00A-8C6B-4F18-A0C1-7C5622D97A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1AC45-FDE3-4C21-900D-4DB85960ECBA}" type="datetime1">
              <a:rPr lang="ru-RU" smtClean="0"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900A-8C6B-4F18-A0C1-7C5622D97A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4000"/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5E857-B511-4830-ACF7-6517D0E66872}" type="datetime1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4900A-8C6B-4F18-A0C1-7C5622D97A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31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1.gif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1.gif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14271_690xNon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2357436" cy="15716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564904"/>
            <a:ext cx="8496944" cy="1470025"/>
          </a:xfrm>
        </p:spPr>
        <p:txBody>
          <a:bodyPr>
            <a:noAutofit/>
          </a:bodyPr>
          <a:lstStyle/>
          <a:p>
            <a:r>
              <a:rPr lang="ru-RU" sz="4800" b="1" dirty="0"/>
              <a:t>Перша </a:t>
            </a:r>
            <a:r>
              <a:rPr lang="ru-RU" sz="4800" b="1" dirty="0" err="1"/>
              <a:t>медична</a:t>
            </a:r>
            <a:r>
              <a:rPr lang="ru-RU" sz="4800" b="1" dirty="0"/>
              <a:t> та </a:t>
            </a:r>
            <a:r>
              <a:rPr lang="ru-RU" sz="4800" b="1" dirty="0" err="1"/>
              <a:t>долікарська</a:t>
            </a:r>
            <a:r>
              <a:rPr lang="ru-RU" sz="4800" b="1" dirty="0"/>
              <a:t> </a:t>
            </a:r>
            <a:r>
              <a:rPr lang="ru-RU" sz="4800" b="1" dirty="0" err="1"/>
              <a:t>допомога</a:t>
            </a:r>
            <a:r>
              <a:rPr lang="ru-RU" sz="4800" b="1" dirty="0"/>
              <a:t> при катастрофах, </a:t>
            </a:r>
            <a:r>
              <a:rPr lang="ru-RU" sz="4800" b="1" dirty="0" err="1"/>
              <a:t>невідкладних</a:t>
            </a:r>
            <a:r>
              <a:rPr lang="ru-RU" sz="4800" b="1" dirty="0"/>
              <a:t> станах у </a:t>
            </a:r>
            <a:r>
              <a:rPr lang="ru-RU" sz="4800" b="1" dirty="0" err="1"/>
              <a:t>воєнний</a:t>
            </a:r>
            <a:r>
              <a:rPr lang="ru-RU" sz="4800" b="1" dirty="0"/>
              <a:t> і </a:t>
            </a:r>
            <a:r>
              <a:rPr lang="ru-RU" sz="4800" b="1" dirty="0" err="1"/>
              <a:t>мирний</a:t>
            </a:r>
            <a:r>
              <a:rPr lang="ru-RU" sz="4800" b="1" dirty="0"/>
              <a:t> час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157192"/>
            <a:ext cx="8496944" cy="1486518"/>
          </a:xfrm>
        </p:spPr>
        <p:txBody>
          <a:bodyPr>
            <a:normAutofit/>
          </a:bodyPr>
          <a:lstStyle/>
          <a:p>
            <a:r>
              <a:rPr lang="uk-UA" sz="2800" b="1" dirty="0">
                <a:solidFill>
                  <a:srgbClr val="990000"/>
                </a:solidFill>
              </a:rPr>
              <a:t>Завідувач кафедри клінічної фармації, фармакотерапії та управління і економіки фармації, професор </a:t>
            </a:r>
            <a:r>
              <a:rPr lang="uk-UA" sz="2800" b="1" dirty="0" err="1">
                <a:solidFill>
                  <a:srgbClr val="990000"/>
                </a:solidFill>
              </a:rPr>
              <a:t>Білай</a:t>
            </a:r>
            <a:r>
              <a:rPr lang="uk-UA" sz="2800" b="1" dirty="0">
                <a:solidFill>
                  <a:srgbClr val="990000"/>
                </a:solidFill>
              </a:rPr>
              <a:t> Іван Михайлович</a:t>
            </a:r>
            <a:endParaRPr lang="ru-RU" sz="2800" b="1" dirty="0">
              <a:solidFill>
                <a:srgbClr val="990000"/>
              </a:solidFill>
            </a:endParaRPr>
          </a:p>
          <a:p>
            <a:pPr algn="l"/>
            <a:endParaRPr lang="ru-RU" b="1" dirty="0">
              <a:solidFill>
                <a:srgbClr val="990000"/>
              </a:solidFill>
            </a:endParaRPr>
          </a:p>
          <a:p>
            <a:pPr algn="l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448715"/>
            <a:ext cx="5832648" cy="993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Запорізький державний медичний університет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461147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1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Штучні</a:t>
            </a:r>
            <a:r>
              <a:rPr lang="ru-RU" sz="3200" dirty="0"/>
              <a:t> </a:t>
            </a:r>
            <a:r>
              <a:rPr lang="ru-RU" sz="3200" dirty="0" err="1"/>
              <a:t>катастрофи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err="1"/>
              <a:t>Транспортні</a:t>
            </a:r>
            <a:r>
              <a:rPr lang="ru-RU" b="1" dirty="0"/>
              <a:t> </a:t>
            </a:r>
            <a:r>
              <a:rPr lang="ru-RU" b="1" dirty="0" err="1"/>
              <a:t>катастрофи</a:t>
            </a:r>
            <a:r>
              <a:rPr lang="ru-RU" b="1" dirty="0"/>
              <a:t>. </a:t>
            </a:r>
            <a:r>
              <a:rPr lang="ru-RU" dirty="0" err="1"/>
              <a:t>Транспортний</a:t>
            </a:r>
            <a:r>
              <a:rPr lang="ru-RU" dirty="0"/>
              <a:t> травматизм є </a:t>
            </a:r>
            <a:r>
              <a:rPr lang="ru-RU" dirty="0" err="1"/>
              <a:t>однією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найбільш</a:t>
            </a:r>
            <a:r>
              <a:rPr lang="ru-RU" dirty="0"/>
              <a:t> </a:t>
            </a:r>
            <a:r>
              <a:rPr lang="ru-RU" dirty="0" err="1"/>
              <a:t>актуальних</a:t>
            </a:r>
            <a:r>
              <a:rPr lang="ru-RU" dirty="0"/>
              <a:t> проблем </a:t>
            </a:r>
            <a:r>
              <a:rPr lang="ru-RU" dirty="0" err="1"/>
              <a:t>сучасного</a:t>
            </a:r>
            <a:r>
              <a:rPr lang="ru-RU" dirty="0"/>
              <a:t> </a:t>
            </a:r>
            <a:r>
              <a:rPr lang="ru-RU" dirty="0" err="1"/>
              <a:t>суспільства</a:t>
            </a:r>
            <a:r>
              <a:rPr lang="ru-RU" dirty="0"/>
              <a:t>. </a:t>
            </a:r>
            <a:r>
              <a:rPr lang="ru-RU" dirty="0" err="1"/>
              <a:t>Ймовірність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травм </a:t>
            </a:r>
            <a:r>
              <a:rPr lang="ru-RU" dirty="0" err="1"/>
              <a:t>наибільш</a:t>
            </a:r>
            <a:r>
              <a:rPr lang="ru-RU" dirty="0"/>
              <a:t> </a:t>
            </a:r>
            <a:r>
              <a:rPr lang="ru-RU" dirty="0" err="1"/>
              <a:t>висока</a:t>
            </a:r>
            <a:r>
              <a:rPr lang="ru-RU" dirty="0"/>
              <a:t> при </a:t>
            </a:r>
            <a:r>
              <a:rPr lang="ru-RU" dirty="0" err="1"/>
              <a:t>пересуваннях</a:t>
            </a:r>
            <a:r>
              <a:rPr lang="ru-RU" dirty="0"/>
              <a:t> на мотоциклах </a:t>
            </a:r>
            <a:r>
              <a:rPr lang="ru-RU" b="1" dirty="0"/>
              <a:t>— </a:t>
            </a:r>
            <a:r>
              <a:rPr lang="ru-RU" dirty="0"/>
              <a:t>9,0 </a:t>
            </a:r>
            <a:r>
              <a:rPr lang="ru-RU" dirty="0" err="1"/>
              <a:t>нещасних</a:t>
            </a:r>
            <a:r>
              <a:rPr lang="ru-RU" dirty="0"/>
              <a:t> </a:t>
            </a:r>
            <a:r>
              <a:rPr lang="ru-RU" dirty="0" err="1"/>
              <a:t>випадків</a:t>
            </a:r>
            <a:r>
              <a:rPr lang="ru-RU" dirty="0"/>
              <a:t> на 1 млн </a:t>
            </a:r>
            <a:r>
              <a:rPr lang="ru-RU" dirty="0" err="1"/>
              <a:t>чоловік</a:t>
            </a:r>
            <a:r>
              <a:rPr lang="ru-RU" dirty="0"/>
              <a:t>; у </a:t>
            </a:r>
            <a:r>
              <a:rPr lang="ru-RU" dirty="0" err="1"/>
              <a:t>випадку</a:t>
            </a:r>
            <a:r>
              <a:rPr lang="ru-RU" dirty="0"/>
              <a:t> </a:t>
            </a:r>
            <a:r>
              <a:rPr lang="ru-RU" dirty="0" err="1"/>
              <a:t>польотів</a:t>
            </a:r>
            <a:r>
              <a:rPr lang="ru-RU" dirty="0"/>
              <a:t> на </a:t>
            </a:r>
            <a:r>
              <a:rPr lang="ru-RU" dirty="0" err="1"/>
              <a:t>літаках</a:t>
            </a:r>
            <a:r>
              <a:rPr lang="ru-RU" dirty="0"/>
              <a:t> </a:t>
            </a:r>
            <a:r>
              <a:rPr lang="ru-RU" b="1" dirty="0"/>
              <a:t>— </a:t>
            </a:r>
            <a:r>
              <a:rPr lang="ru-RU" dirty="0"/>
              <a:t>1,0; на приватному </a:t>
            </a:r>
            <a:r>
              <a:rPr lang="ru-RU" dirty="0" err="1"/>
              <a:t>автомобільному</a:t>
            </a:r>
            <a:r>
              <a:rPr lang="ru-RU" dirty="0"/>
              <a:t> </a:t>
            </a:r>
            <a:r>
              <a:rPr lang="ru-RU" dirty="0" err="1"/>
              <a:t>транспорті</a:t>
            </a:r>
            <a:r>
              <a:rPr lang="ru-RU" dirty="0"/>
              <a:t> </a:t>
            </a:r>
            <a:r>
              <a:rPr lang="ru-RU" b="1" dirty="0"/>
              <a:t>— </a:t>
            </a:r>
            <a:r>
              <a:rPr lang="ru-RU" dirty="0"/>
              <a:t>0,6; на </a:t>
            </a:r>
            <a:r>
              <a:rPr lang="ru-RU" dirty="0" err="1"/>
              <a:t>залізничному</a:t>
            </a:r>
            <a:r>
              <a:rPr lang="ru-RU" dirty="0"/>
              <a:t> </a:t>
            </a:r>
            <a:r>
              <a:rPr lang="ru-RU" dirty="0" err="1"/>
              <a:t>транспорті</a:t>
            </a:r>
            <a:r>
              <a:rPr lang="ru-RU" dirty="0"/>
              <a:t> </a:t>
            </a:r>
            <a:r>
              <a:rPr lang="ru-RU" b="1" dirty="0"/>
              <a:t>— </a:t>
            </a:r>
            <a:r>
              <a:rPr lang="ru-RU" dirty="0"/>
              <a:t>0,05; на автобусах </a:t>
            </a:r>
            <a:r>
              <a:rPr lang="ru-RU" b="1" dirty="0"/>
              <a:t>— </a:t>
            </a:r>
            <a:r>
              <a:rPr lang="ru-RU" dirty="0"/>
              <a:t>0,03.</a:t>
            </a:r>
          </a:p>
          <a:p>
            <a:pPr algn="just"/>
            <a:r>
              <a:rPr lang="ru-RU" dirty="0" err="1"/>
              <a:t>Катастрофи</a:t>
            </a:r>
            <a:r>
              <a:rPr lang="ru-RU" dirty="0"/>
              <a:t> в </a:t>
            </a:r>
            <a:r>
              <a:rPr lang="ru-RU" dirty="0" err="1"/>
              <a:t>громадянській</a:t>
            </a:r>
            <a:r>
              <a:rPr lang="ru-RU" dirty="0"/>
              <a:t> </a:t>
            </a:r>
            <a:r>
              <a:rPr lang="ru-RU" dirty="0" err="1"/>
              <a:t>авіації</a:t>
            </a:r>
            <a:r>
              <a:rPr lang="ru-RU" dirty="0"/>
              <a:t> </a:t>
            </a:r>
            <a:r>
              <a:rPr lang="ru-RU" dirty="0" err="1"/>
              <a:t>найбільш</a:t>
            </a:r>
            <a:r>
              <a:rPr lang="ru-RU" dirty="0"/>
              <a:t> </a:t>
            </a:r>
            <a:r>
              <a:rPr lang="ru-RU" dirty="0" err="1"/>
              <a:t>страшні</a:t>
            </a:r>
            <a:r>
              <a:rPr lang="ru-RU" dirty="0"/>
              <a:t>, тому </a:t>
            </a:r>
            <a:r>
              <a:rPr lang="ru-RU" dirty="0" err="1"/>
              <a:t>що</a:t>
            </a:r>
            <a:r>
              <a:rPr lang="ru-RU" dirty="0"/>
              <a:t>, за </a:t>
            </a:r>
            <a:r>
              <a:rPr lang="ru-RU" dirty="0" err="1"/>
              <a:t>рідкісним</a:t>
            </a:r>
            <a:r>
              <a:rPr lang="ru-RU" dirty="0"/>
              <a:t> </a:t>
            </a:r>
            <a:r>
              <a:rPr lang="ru-RU" dirty="0" err="1"/>
              <a:t>винятком</a:t>
            </a:r>
            <a:r>
              <a:rPr lang="ru-RU" dirty="0"/>
              <a:t>, гинуть </a:t>
            </a:r>
            <a:r>
              <a:rPr lang="ru-RU" dirty="0" err="1"/>
              <a:t>майже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члени </a:t>
            </a:r>
            <a:r>
              <a:rPr lang="ru-RU" dirty="0" err="1"/>
              <a:t>екіпажу</a:t>
            </a:r>
            <a:r>
              <a:rPr lang="ru-RU" dirty="0"/>
              <a:t> та </a:t>
            </a:r>
            <a:r>
              <a:rPr lang="ru-RU" dirty="0" err="1"/>
              <a:t>пасажири</a:t>
            </a:r>
            <a:r>
              <a:rPr lang="ru-RU" dirty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75137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10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Транспортні</a:t>
            </a:r>
            <a:r>
              <a:rPr lang="ru-RU" sz="3200" dirty="0"/>
              <a:t> </a:t>
            </a:r>
            <a:r>
              <a:rPr lang="ru-RU" sz="3200" dirty="0" err="1"/>
              <a:t>катастрофи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030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При </a:t>
            </a:r>
            <a:r>
              <a:rPr lang="ru-RU" dirty="0" err="1"/>
              <a:t>зіткненні</a:t>
            </a:r>
            <a:r>
              <a:rPr lang="ru-RU" dirty="0"/>
              <a:t> </a:t>
            </a:r>
            <a:r>
              <a:rPr lang="ru-RU" dirty="0" err="1"/>
              <a:t>морських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річкових</a:t>
            </a:r>
            <a:r>
              <a:rPr lang="ru-RU" dirty="0"/>
              <a:t> суден, а </a:t>
            </a:r>
            <a:r>
              <a:rPr lang="ru-RU" dirty="0" err="1"/>
              <a:t>також</a:t>
            </a:r>
            <a:r>
              <a:rPr lang="ru-RU" dirty="0"/>
              <a:t> при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подіях</a:t>
            </a:r>
            <a:r>
              <a:rPr lang="ru-RU" dirty="0"/>
              <a:t> на </a:t>
            </a:r>
            <a:r>
              <a:rPr lang="ru-RU" dirty="0" err="1"/>
              <a:t>воді</a:t>
            </a:r>
            <a:r>
              <a:rPr lang="ru-RU" dirty="0"/>
              <a:t> </a:t>
            </a:r>
            <a:r>
              <a:rPr lang="ru-RU" dirty="0" err="1"/>
              <a:t>наслідки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драматичні</a:t>
            </a:r>
            <a:r>
              <a:rPr lang="ru-RU" dirty="0"/>
              <a:t>.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дуже</a:t>
            </a:r>
            <a:r>
              <a:rPr lang="ru-RU" dirty="0"/>
              <a:t> часто гинуть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майже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постраждалі</a:t>
            </a:r>
            <a:r>
              <a:rPr lang="ru-RU" dirty="0"/>
              <a:t>, а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суднам,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зазнали</a:t>
            </a:r>
            <a:r>
              <a:rPr lang="ru-RU" dirty="0"/>
              <a:t> лиха, </a:t>
            </a:r>
            <a:r>
              <a:rPr lang="ru-RU" dirty="0" err="1"/>
              <a:t>представляє</a:t>
            </a:r>
            <a:r>
              <a:rPr lang="ru-RU" dirty="0"/>
              <a:t> </a:t>
            </a:r>
            <a:r>
              <a:rPr lang="ru-RU" dirty="0" err="1"/>
              <a:t>величезні</a:t>
            </a:r>
            <a:r>
              <a:rPr lang="ru-RU" dirty="0"/>
              <a:t> </a:t>
            </a:r>
            <a:r>
              <a:rPr lang="ru-RU" dirty="0" err="1"/>
              <a:t>складнощі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4429132"/>
            <a:ext cx="3381382" cy="2102386"/>
          </a:xfrm>
          <a:prstGeom prst="rect">
            <a:avLst/>
          </a:prstGeom>
        </p:spPr>
      </p:pic>
      <p:pic>
        <p:nvPicPr>
          <p:cNvPr id="37890" name="Picture 2" descr="http://bezumno.ru/uploads/posts/1198415250_014_mor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000504"/>
            <a:ext cx="3929090" cy="2573555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11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Виробничі</a:t>
            </a:r>
            <a:r>
              <a:rPr lang="ru-RU" sz="3200" dirty="0"/>
              <a:t> </a:t>
            </a:r>
            <a:r>
              <a:rPr lang="ru-RU" sz="3200" dirty="0" err="1"/>
              <a:t>катастрофи</a:t>
            </a:r>
            <a:endParaRPr lang="ru-RU" sz="3200" dirty="0"/>
          </a:p>
        </p:txBody>
      </p:sp>
      <p:pic>
        <p:nvPicPr>
          <p:cNvPr id="36866" name="Picture 2" descr="http://vladivostok.bezformata.ru/content/image1282449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357298"/>
            <a:ext cx="4467225" cy="2971801"/>
          </a:xfrm>
          <a:prstGeom prst="rect">
            <a:avLst/>
          </a:prstGeom>
          <a:noFill/>
        </p:spPr>
      </p:pic>
      <p:pic>
        <p:nvPicPr>
          <p:cNvPr id="36868" name="Picture 4" descr="https://dezinfo.net/images2/image/12.2009/katastrof/1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571612"/>
            <a:ext cx="3816074" cy="2562222"/>
          </a:xfrm>
          <a:prstGeom prst="rect">
            <a:avLst/>
          </a:prstGeom>
          <a:noFill/>
        </p:spPr>
      </p:pic>
      <p:pic>
        <p:nvPicPr>
          <p:cNvPr id="5" name="Рисунок 4" descr="пожар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488" y="4071942"/>
            <a:ext cx="3786182" cy="2633763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12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Хімічні</a:t>
            </a:r>
            <a:r>
              <a:rPr lang="ru-RU" sz="3200" dirty="0"/>
              <a:t> </a:t>
            </a:r>
            <a:r>
              <a:rPr lang="ru-RU" sz="3200" dirty="0" err="1"/>
              <a:t>катастрофи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357299"/>
            <a:ext cx="7715304" cy="3071834"/>
          </a:xfrm>
        </p:spPr>
        <p:txBody>
          <a:bodyPr>
            <a:normAutofit/>
          </a:bodyPr>
          <a:lstStyle/>
          <a:p>
            <a:pPr algn="just"/>
            <a:r>
              <a:rPr lang="ru-RU" dirty="0" err="1"/>
              <a:t>Аварії</a:t>
            </a:r>
            <a:r>
              <a:rPr lang="ru-RU" dirty="0"/>
              <a:t> на </a:t>
            </a:r>
            <a:r>
              <a:rPr lang="ru-RU" dirty="0" err="1"/>
              <a:t>хімічних</a:t>
            </a:r>
            <a:r>
              <a:rPr lang="ru-RU" dirty="0"/>
              <a:t> </a:t>
            </a:r>
            <a:r>
              <a:rPr lang="ru-RU" dirty="0" err="1"/>
              <a:t>виробництвах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свою </a:t>
            </a:r>
            <a:r>
              <a:rPr lang="ru-RU" dirty="0" err="1"/>
              <a:t>специфіку</a:t>
            </a:r>
            <a:r>
              <a:rPr lang="ru-RU" dirty="0"/>
              <a:t>. Вони </a:t>
            </a:r>
            <a:r>
              <a:rPr lang="ru-RU" dirty="0" err="1"/>
              <a:t>супроводжуються</a:t>
            </a:r>
            <a:r>
              <a:rPr lang="ru-RU" dirty="0"/>
              <a:t> </a:t>
            </a:r>
            <a:r>
              <a:rPr lang="ru-RU" dirty="0" err="1"/>
              <a:t>утворенням</a:t>
            </a:r>
            <a:r>
              <a:rPr lang="ru-RU" dirty="0"/>
              <a:t> та </a:t>
            </a:r>
            <a:r>
              <a:rPr lang="ru-RU" dirty="0" err="1"/>
              <a:t>викидом</a:t>
            </a:r>
            <a:r>
              <a:rPr lang="ru-RU" dirty="0"/>
              <a:t> </a:t>
            </a:r>
            <a:r>
              <a:rPr lang="ru-RU" dirty="0" err="1"/>
              <a:t>сильнодіючих</a:t>
            </a:r>
            <a:r>
              <a:rPr lang="ru-RU" dirty="0"/>
              <a:t> та </a:t>
            </a:r>
            <a:r>
              <a:rPr lang="ru-RU" dirty="0" err="1"/>
              <a:t>отруйних</a:t>
            </a:r>
            <a:r>
              <a:rPr lang="ru-RU" dirty="0"/>
              <a:t> </a:t>
            </a:r>
            <a:r>
              <a:rPr lang="ru-RU" dirty="0" err="1"/>
              <a:t>речовин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, як правило, приводить до </a:t>
            </a:r>
            <a:r>
              <a:rPr lang="ru-RU" dirty="0" err="1"/>
              <a:t>багаточисельних</a:t>
            </a:r>
            <a:r>
              <a:rPr lang="ru-RU" dirty="0"/>
              <a:t> </a:t>
            </a:r>
            <a:r>
              <a:rPr lang="ru-RU" dirty="0" err="1"/>
              <a:t>людських</a:t>
            </a:r>
            <a:r>
              <a:rPr lang="ru-RU" dirty="0"/>
              <a:t> жертв.</a:t>
            </a:r>
          </a:p>
          <a:p>
            <a:endParaRPr lang="ru-RU" dirty="0"/>
          </a:p>
        </p:txBody>
      </p:sp>
      <p:pic>
        <p:nvPicPr>
          <p:cNvPr id="4" name="Рисунок 3" descr="спасатели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4429132"/>
            <a:ext cx="3154374" cy="2286016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986165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13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Радіаційні</a:t>
            </a:r>
            <a:r>
              <a:rPr lang="ru-RU" sz="3200" dirty="0"/>
              <a:t> </a:t>
            </a:r>
            <a:r>
              <a:rPr lang="ru-RU" sz="3200" dirty="0" err="1"/>
              <a:t>катастрофи</a:t>
            </a:r>
            <a:r>
              <a:rPr lang="ru-RU" sz="3200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Autofit/>
          </a:bodyPr>
          <a:lstStyle/>
          <a:p>
            <a:pPr algn="just"/>
            <a:r>
              <a:rPr lang="ru-RU" sz="2200" dirty="0" err="1"/>
              <a:t>Катастрофи</a:t>
            </a:r>
            <a:r>
              <a:rPr lang="ru-RU" sz="2200" dirty="0"/>
              <a:t>, </a:t>
            </a:r>
            <a:r>
              <a:rPr lang="ru-RU" sz="2200" dirty="0" err="1"/>
              <a:t>які</a:t>
            </a:r>
            <a:r>
              <a:rPr lang="ru-RU" sz="2200" dirty="0"/>
              <a:t> </a:t>
            </a:r>
            <a:r>
              <a:rPr lang="ru-RU" sz="2200" dirty="0" err="1"/>
              <a:t>супроводжуються</a:t>
            </a:r>
            <a:r>
              <a:rPr lang="ru-RU" sz="2200" dirty="0"/>
              <a:t> </a:t>
            </a:r>
            <a:r>
              <a:rPr lang="ru-RU" sz="2200" dirty="0" err="1"/>
              <a:t>викидом</a:t>
            </a:r>
            <a:r>
              <a:rPr lang="ru-RU" sz="2200" dirty="0"/>
              <a:t> </a:t>
            </a:r>
            <a:r>
              <a:rPr lang="ru-RU" sz="2200" dirty="0" err="1"/>
              <a:t>радіоактивних</a:t>
            </a:r>
            <a:r>
              <a:rPr lang="ru-RU" sz="2200" dirty="0"/>
              <a:t> </a:t>
            </a:r>
            <a:r>
              <a:rPr lang="ru-RU" sz="2200" dirty="0" err="1"/>
              <a:t>речовин</a:t>
            </a:r>
            <a:r>
              <a:rPr lang="ru-RU" sz="2200" dirty="0"/>
              <a:t> на </a:t>
            </a:r>
            <a:r>
              <a:rPr lang="ru-RU" sz="2200" dirty="0" err="1"/>
              <a:t>енергетичних</a:t>
            </a:r>
            <a:r>
              <a:rPr lang="ru-RU" sz="2200" dirty="0"/>
              <a:t> та </a:t>
            </a:r>
            <a:r>
              <a:rPr lang="ru-RU" sz="2200" dirty="0" err="1"/>
              <a:t>інших</a:t>
            </a:r>
            <a:r>
              <a:rPr lang="ru-RU" sz="2200" dirty="0"/>
              <a:t> об</a:t>
            </a:r>
            <a:r>
              <a:rPr lang="en-US" sz="2200" dirty="0"/>
              <a:t>’</a:t>
            </a:r>
            <a:r>
              <a:rPr lang="ru-RU" sz="2200" dirty="0" err="1"/>
              <a:t>єктах</a:t>
            </a:r>
            <a:r>
              <a:rPr lang="ru-RU" sz="2200" dirty="0"/>
              <a:t> </a:t>
            </a:r>
            <a:r>
              <a:rPr lang="ru-RU" sz="2200" dirty="0" err="1"/>
              <a:t>атомної</a:t>
            </a:r>
            <a:r>
              <a:rPr lang="ru-RU" sz="2200" dirty="0"/>
              <a:t> </a:t>
            </a:r>
            <a:r>
              <a:rPr lang="ru-RU" sz="2200" dirty="0" err="1"/>
              <a:t>галузі</a:t>
            </a:r>
            <a:r>
              <a:rPr lang="ru-RU" sz="2200" dirty="0"/>
              <a:t>, </a:t>
            </a:r>
            <a:r>
              <a:rPr lang="ru-RU" sz="2200" dirty="0" err="1"/>
              <a:t>прийнято</a:t>
            </a:r>
            <a:r>
              <a:rPr lang="ru-RU" sz="2200" dirty="0"/>
              <a:t> </a:t>
            </a:r>
            <a:r>
              <a:rPr lang="ru-RU" sz="2200" dirty="0" err="1"/>
              <a:t>вважати</a:t>
            </a:r>
            <a:r>
              <a:rPr lang="ru-RU" sz="2200" dirty="0"/>
              <a:t> </a:t>
            </a:r>
            <a:r>
              <a:rPr lang="ru-RU" sz="2200" dirty="0" err="1"/>
              <a:t>першочергово</a:t>
            </a:r>
            <a:r>
              <a:rPr lang="ru-RU" sz="2200" dirty="0"/>
              <a:t> </a:t>
            </a:r>
            <a:r>
              <a:rPr lang="ru-RU" sz="2200" dirty="0" err="1"/>
              <a:t>небезпечними</a:t>
            </a:r>
            <a:r>
              <a:rPr lang="ru-RU" sz="2200" dirty="0"/>
              <a:t>. </a:t>
            </a:r>
            <a:r>
              <a:rPr lang="ru-RU" sz="2200" dirty="0" err="1"/>
              <a:t>Небезпечними</a:t>
            </a:r>
            <a:r>
              <a:rPr lang="ru-RU" sz="2200" dirty="0"/>
              <a:t> є </a:t>
            </a:r>
            <a:r>
              <a:rPr lang="ru-RU" sz="2200" dirty="0" err="1"/>
              <a:t>багаточисленні</a:t>
            </a:r>
            <a:r>
              <a:rPr lang="ru-RU" sz="2200" dirty="0"/>
              <a:t> </a:t>
            </a:r>
            <a:r>
              <a:rPr lang="ru-RU" sz="2200" dirty="0" err="1"/>
              <a:t>галузі</a:t>
            </a:r>
            <a:r>
              <a:rPr lang="ru-RU" sz="2200" dirty="0"/>
              <a:t> науки та </a:t>
            </a:r>
            <a:r>
              <a:rPr lang="ru-RU" sz="2200" dirty="0" err="1"/>
              <a:t>промисловості</a:t>
            </a:r>
            <a:r>
              <a:rPr lang="ru-RU" sz="2200" dirty="0"/>
              <a:t>, широко </a:t>
            </a:r>
            <a:r>
              <a:rPr lang="ru-RU" sz="2200" dirty="0" err="1"/>
              <a:t>використовуючі</a:t>
            </a:r>
            <a:r>
              <a:rPr lang="ru-RU" sz="2200" dirty="0"/>
              <a:t> </a:t>
            </a:r>
            <a:r>
              <a:rPr lang="ru-RU" sz="2200" dirty="0" err="1"/>
              <a:t>ізотопи</a:t>
            </a:r>
            <a:r>
              <a:rPr lang="ru-RU" sz="2200" dirty="0"/>
              <a:t> в </a:t>
            </a:r>
            <a:r>
              <a:rPr lang="ru-RU" sz="2200" dirty="0" err="1"/>
              <a:t>своїй</a:t>
            </a:r>
            <a:r>
              <a:rPr lang="ru-RU" sz="2200" dirty="0"/>
              <a:t> </a:t>
            </a:r>
            <a:r>
              <a:rPr lang="ru-RU" sz="2200" dirty="0" err="1"/>
              <a:t>дослідницькій</a:t>
            </a:r>
            <a:r>
              <a:rPr lang="ru-RU" sz="2200" dirty="0"/>
              <a:t> та </a:t>
            </a:r>
            <a:r>
              <a:rPr lang="ru-RU" sz="2200" dirty="0" err="1"/>
              <a:t>промисловій</a:t>
            </a:r>
            <a:r>
              <a:rPr lang="ru-RU" sz="2200" dirty="0"/>
              <a:t> </a:t>
            </a:r>
            <a:r>
              <a:rPr lang="ru-RU" sz="2200" dirty="0" err="1"/>
              <a:t>діяльності</a:t>
            </a:r>
            <a:r>
              <a:rPr lang="ru-RU" sz="2200" dirty="0"/>
              <a:t>. Будь-яка </a:t>
            </a:r>
            <a:r>
              <a:rPr lang="ru-RU" sz="2200" dirty="0" err="1"/>
              <a:t>країна</a:t>
            </a:r>
            <a:r>
              <a:rPr lang="ru-RU" sz="2200" dirty="0"/>
              <a:t>, яка </a:t>
            </a:r>
            <a:r>
              <a:rPr lang="ru-RU" sz="2200" dirty="0" err="1"/>
              <a:t>має</a:t>
            </a:r>
            <a:r>
              <a:rPr lang="ru-RU" sz="2200" dirty="0"/>
              <a:t> </a:t>
            </a:r>
            <a:r>
              <a:rPr lang="ru-RU" sz="2200" dirty="0" err="1"/>
              <a:t>атомну</a:t>
            </a:r>
            <a:r>
              <a:rPr lang="ru-RU" sz="2200" dirty="0"/>
              <a:t> </a:t>
            </a:r>
            <a:r>
              <a:rPr lang="ru-RU" sz="2200" dirty="0" err="1"/>
              <a:t>промисловість</a:t>
            </a:r>
            <a:r>
              <a:rPr lang="ru-RU" sz="2200" dirty="0"/>
              <a:t> та </a:t>
            </a:r>
            <a:r>
              <a:rPr lang="ru-RU" sz="2200" dirty="0" err="1"/>
              <a:t>передові</a:t>
            </a:r>
            <a:r>
              <a:rPr lang="ru-RU" sz="2200" dirty="0"/>
              <a:t> </a:t>
            </a:r>
            <a:r>
              <a:rPr lang="ru-RU" sz="2200" dirty="0" err="1"/>
              <a:t>технології</a:t>
            </a:r>
            <a:r>
              <a:rPr lang="ru-RU" sz="2200" dirty="0"/>
              <a:t>, </a:t>
            </a:r>
            <a:r>
              <a:rPr lang="ru-RU" sz="2200" dirty="0" err="1"/>
              <a:t>може</a:t>
            </a:r>
            <a:r>
              <a:rPr lang="ru-RU" sz="2200" dirty="0"/>
              <a:t> </a:t>
            </a:r>
            <a:r>
              <a:rPr lang="ru-RU" sz="2200" dirty="0" err="1"/>
              <a:t>зіткнутися</a:t>
            </a:r>
            <a:r>
              <a:rPr lang="ru-RU" sz="2200" dirty="0"/>
              <a:t> з </a:t>
            </a:r>
            <a:r>
              <a:rPr lang="ru-RU" sz="2200" dirty="0" err="1"/>
              <a:t>непередбачуваними</a:t>
            </a:r>
            <a:r>
              <a:rPr lang="ru-RU" sz="2200" dirty="0"/>
              <a:t> </a:t>
            </a:r>
            <a:r>
              <a:rPr lang="ru-RU" sz="2200" dirty="0" err="1"/>
              <a:t>аварійними</a:t>
            </a:r>
            <a:r>
              <a:rPr lang="ru-RU" sz="2200" dirty="0"/>
              <a:t> </a:t>
            </a:r>
            <a:r>
              <a:rPr lang="ru-RU" sz="2200" dirty="0" err="1"/>
              <a:t>ситуаціями</a:t>
            </a:r>
            <a:r>
              <a:rPr lang="ru-RU" sz="2200" dirty="0"/>
              <a:t>. </a:t>
            </a:r>
          </a:p>
        </p:txBody>
      </p:sp>
      <p:pic>
        <p:nvPicPr>
          <p:cNvPr id="34818" name="Picture 2" descr="http://images.myshared.ru/4/74239/slide_10.jpg"/>
          <p:cNvPicPr>
            <a:picLocks noChangeAspect="1" noChangeArrowheads="1"/>
          </p:cNvPicPr>
          <p:nvPr/>
        </p:nvPicPr>
        <p:blipFill>
          <a:blip r:embed="rId3" cstate="print"/>
          <a:srcRect b="10549"/>
          <a:stretch>
            <a:fillRect/>
          </a:stretch>
        </p:blipFill>
        <p:spPr bwMode="auto">
          <a:xfrm>
            <a:off x="4500562" y="3786190"/>
            <a:ext cx="4357718" cy="2923532"/>
          </a:xfrm>
          <a:prstGeom prst="rect">
            <a:avLst/>
          </a:prstGeom>
          <a:noFill/>
        </p:spPr>
      </p:pic>
      <p:pic>
        <p:nvPicPr>
          <p:cNvPr id="34820" name="Picture 4" descr="http://susanin.udm.ru/upload/resize_cache/iblock/edc/469_1000_1/edca89aa99e3ee1fb4f8628167a6a1c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071942"/>
            <a:ext cx="3859483" cy="2567504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54930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14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Соціальні</a:t>
            </a:r>
            <a:r>
              <a:rPr lang="ru-RU" sz="3200" dirty="0"/>
              <a:t> </a:t>
            </a:r>
            <a:r>
              <a:rPr lang="ru-RU" sz="3200" dirty="0" err="1"/>
              <a:t>катастрофи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8605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3600" b="1" dirty="0" err="1"/>
              <a:t>Тероризм</a:t>
            </a:r>
            <a:r>
              <a:rPr lang="ru-RU" sz="3600" b="1" dirty="0"/>
              <a:t>. </a:t>
            </a:r>
            <a:r>
              <a:rPr lang="ru-RU" sz="3600" dirty="0" err="1"/>
              <a:t>Під</a:t>
            </a:r>
            <a:r>
              <a:rPr lang="ru-RU" sz="3600" dirty="0"/>
              <a:t> </a:t>
            </a:r>
            <a:r>
              <a:rPr lang="ru-RU" sz="3600" dirty="0" err="1"/>
              <a:t>тероризмом</a:t>
            </a:r>
            <a:r>
              <a:rPr lang="ru-RU" sz="3600" dirty="0"/>
              <a:t> </a:t>
            </a:r>
            <a:r>
              <a:rPr lang="ru-RU" sz="3600" dirty="0" err="1"/>
              <a:t>розуміють</a:t>
            </a:r>
            <a:r>
              <a:rPr lang="ru-RU" sz="3600" dirty="0"/>
              <a:t> комплекс </a:t>
            </a:r>
            <a:r>
              <a:rPr lang="ru-RU" sz="3600" dirty="0" err="1"/>
              <a:t>насильницьких</a:t>
            </a:r>
            <a:r>
              <a:rPr lang="ru-RU" sz="3600" dirty="0"/>
              <a:t> </a:t>
            </a:r>
            <a:r>
              <a:rPr lang="ru-RU" sz="3600" dirty="0" err="1"/>
              <a:t>дій</a:t>
            </a:r>
            <a:r>
              <a:rPr lang="ru-RU" sz="3600" dirty="0"/>
              <a:t> над </a:t>
            </a:r>
            <a:r>
              <a:rPr lang="ru-RU" sz="3600" dirty="0" err="1"/>
              <a:t>особистістю</a:t>
            </a:r>
            <a:r>
              <a:rPr lang="ru-RU" sz="3600" dirty="0"/>
              <a:t> з </a:t>
            </a:r>
            <a:r>
              <a:rPr lang="ru-RU" sz="3600" dirty="0" err="1"/>
              <a:t>використанням</a:t>
            </a:r>
            <a:r>
              <a:rPr lang="ru-RU" sz="3600" dirty="0"/>
              <a:t> </a:t>
            </a:r>
            <a:r>
              <a:rPr lang="ru-RU" sz="3600" dirty="0" err="1"/>
              <a:t>зброї</a:t>
            </a:r>
            <a:r>
              <a:rPr lang="ru-RU" sz="3600" dirty="0"/>
              <a:t> </a:t>
            </a:r>
            <a:r>
              <a:rPr lang="ru-RU" sz="3600" dirty="0" err="1"/>
              <a:t>чи</a:t>
            </a:r>
            <a:r>
              <a:rPr lang="ru-RU" sz="3600" dirty="0"/>
              <a:t> </a:t>
            </a:r>
            <a:r>
              <a:rPr lang="ru-RU" sz="3600" dirty="0" err="1"/>
              <a:t>інших</a:t>
            </a:r>
            <a:r>
              <a:rPr lang="ru-RU" sz="3600" dirty="0"/>
              <a:t> </a:t>
            </a:r>
            <a:r>
              <a:rPr lang="ru-RU" sz="3600" dirty="0" err="1"/>
              <a:t>засобів</a:t>
            </a:r>
            <a:r>
              <a:rPr lang="ru-RU" sz="3600" dirty="0"/>
              <a:t> з метою </a:t>
            </a:r>
            <a:r>
              <a:rPr lang="ru-RU" sz="3600" dirty="0" err="1"/>
              <a:t>досягнення</a:t>
            </a:r>
            <a:r>
              <a:rPr lang="ru-RU" sz="3600" dirty="0"/>
              <a:t> </a:t>
            </a:r>
            <a:r>
              <a:rPr lang="ru-RU" sz="3600" dirty="0" err="1"/>
              <a:t>економічних</a:t>
            </a:r>
            <a:r>
              <a:rPr lang="ru-RU" sz="3600" dirty="0"/>
              <a:t> </a:t>
            </a:r>
            <a:r>
              <a:rPr lang="ru-RU" sz="3600" dirty="0" err="1"/>
              <a:t>або</a:t>
            </a:r>
            <a:r>
              <a:rPr lang="ru-RU" sz="3600" dirty="0"/>
              <a:t> </a:t>
            </a:r>
            <a:r>
              <a:rPr lang="ru-RU" sz="3600" dirty="0" err="1"/>
              <a:t>політичних</a:t>
            </a:r>
            <a:r>
              <a:rPr lang="ru-RU" sz="3600" dirty="0"/>
              <a:t> </a:t>
            </a:r>
            <a:r>
              <a:rPr lang="ru-RU" sz="3600" dirty="0" err="1"/>
              <a:t>вимог</a:t>
            </a:r>
            <a:r>
              <a:rPr lang="ru-RU" sz="3600" dirty="0"/>
              <a:t> з </a:t>
            </a:r>
            <a:r>
              <a:rPr lang="ru-RU" sz="3600" dirty="0" err="1"/>
              <a:t>загрозою</a:t>
            </a:r>
            <a:r>
              <a:rPr lang="ru-RU" sz="3600" dirty="0"/>
              <a:t> для </a:t>
            </a:r>
            <a:r>
              <a:rPr lang="ru-RU" sz="3600" dirty="0" err="1"/>
              <a:t>життя</a:t>
            </a:r>
            <a:r>
              <a:rPr lang="ru-RU" sz="3600" dirty="0"/>
              <a:t> і здоров</a:t>
            </a:r>
            <a:r>
              <a:rPr lang="en-US" sz="3600" dirty="0"/>
              <a:t>’</a:t>
            </a:r>
            <a:r>
              <a:rPr lang="ru-RU" sz="3600" dirty="0"/>
              <a:t>я </a:t>
            </a:r>
            <a:r>
              <a:rPr lang="ru-RU" sz="3600" dirty="0" err="1"/>
              <a:t>осіб</a:t>
            </a:r>
            <a:r>
              <a:rPr lang="ru-RU" sz="3600" dirty="0"/>
              <a:t>, </a:t>
            </a:r>
            <a:r>
              <a:rPr lang="ru-RU" sz="3600" dirty="0" err="1"/>
              <a:t>непричетних</a:t>
            </a:r>
            <a:r>
              <a:rPr lang="ru-RU" sz="3600" dirty="0"/>
              <a:t> до </a:t>
            </a:r>
            <a:r>
              <a:rPr lang="ru-RU" sz="3600" dirty="0" err="1"/>
              <a:t>діяльності</a:t>
            </a:r>
            <a:r>
              <a:rPr lang="ru-RU" sz="3600" dirty="0"/>
              <a:t> </a:t>
            </a:r>
            <a:r>
              <a:rPr lang="ru-RU" sz="3600" dirty="0" err="1"/>
              <a:t>терористів</a:t>
            </a:r>
            <a:r>
              <a:rPr lang="ru-RU" sz="3600" dirty="0"/>
              <a:t>. </a:t>
            </a:r>
            <a:endParaRPr lang="ru-RU" dirty="0"/>
          </a:p>
        </p:txBody>
      </p:sp>
      <p:pic>
        <p:nvPicPr>
          <p:cNvPr id="33794" name="Picture 2" descr="http://ic.pics.livejournal.com/alfa166/50677991/130283/130283_9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987644"/>
            <a:ext cx="3786214" cy="2669281"/>
          </a:xfrm>
          <a:prstGeom prst="rect">
            <a:avLst/>
          </a:prstGeom>
          <a:noFill/>
        </p:spPr>
      </p:pic>
      <p:pic>
        <p:nvPicPr>
          <p:cNvPr id="33796" name="Picture 4" descr="http://kerek-info.kz/uploads/posts/2016-07/1469167626_photo_260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4500570"/>
            <a:ext cx="3571900" cy="2178859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74362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15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0925"/>
          </a:xfrm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Громадські</a:t>
            </a:r>
            <a:r>
              <a:rPr lang="ru-RU" sz="3200" dirty="0"/>
              <a:t> </a:t>
            </a:r>
            <a:r>
              <a:rPr lang="ru-RU" sz="3200" dirty="0" err="1"/>
              <a:t>заворушення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0668" y="1359538"/>
            <a:ext cx="8229600" cy="1925446"/>
          </a:xfrm>
        </p:spPr>
        <p:txBody>
          <a:bodyPr>
            <a:normAutofit/>
          </a:bodyPr>
          <a:lstStyle/>
          <a:p>
            <a:pPr algn="just"/>
            <a:r>
              <a:rPr lang="ru-RU" sz="2600" b="1" dirty="0" err="1"/>
              <a:t>Громадські</a:t>
            </a:r>
            <a:r>
              <a:rPr lang="ru-RU" sz="2600" b="1" dirty="0"/>
              <a:t> </a:t>
            </a:r>
            <a:r>
              <a:rPr lang="ru-RU" sz="2600" b="1" dirty="0" err="1"/>
              <a:t>заворушення</a:t>
            </a:r>
            <a:r>
              <a:rPr lang="ru-RU" sz="2600" b="1" dirty="0"/>
              <a:t> </a:t>
            </a:r>
            <a:r>
              <a:rPr lang="ru-RU" sz="2600" dirty="0" err="1"/>
              <a:t>також</a:t>
            </a:r>
            <a:r>
              <a:rPr lang="ru-RU" sz="2600" dirty="0"/>
              <a:t> </a:t>
            </a:r>
            <a:r>
              <a:rPr lang="ru-RU" sz="2600" dirty="0" err="1"/>
              <a:t>приводять</a:t>
            </a:r>
            <a:r>
              <a:rPr lang="ru-RU" sz="2600" dirty="0"/>
              <a:t> до </a:t>
            </a:r>
            <a:r>
              <a:rPr lang="ru-RU" sz="2600" dirty="0" err="1"/>
              <a:t>різного</a:t>
            </a:r>
            <a:r>
              <a:rPr lang="ru-RU" sz="2600" dirty="0"/>
              <a:t> роду травм, в основному </a:t>
            </a:r>
            <a:r>
              <a:rPr lang="ru-RU" sz="2600" dirty="0" err="1"/>
              <a:t>механічним</a:t>
            </a:r>
            <a:r>
              <a:rPr lang="ru-RU" sz="2600" dirty="0"/>
              <a:t> та</a:t>
            </a:r>
            <a:r>
              <a:rPr lang="ru-RU" sz="2600" i="1" dirty="0"/>
              <a:t> </a:t>
            </a:r>
            <a:r>
              <a:rPr lang="ru-RU" sz="2600" dirty="0" err="1"/>
              <a:t>термічним</a:t>
            </a:r>
            <a:r>
              <a:rPr lang="ru-RU" sz="2600" dirty="0"/>
              <a:t>. Структура </a:t>
            </a:r>
            <a:r>
              <a:rPr lang="ru-RU" sz="2600" dirty="0" err="1"/>
              <a:t>отриманих</a:t>
            </a:r>
            <a:r>
              <a:rPr lang="ru-RU" sz="2600" dirty="0"/>
              <a:t> при </a:t>
            </a:r>
            <a:r>
              <a:rPr lang="ru-RU" sz="2600" dirty="0" err="1"/>
              <a:t>цьому</a:t>
            </a:r>
            <a:r>
              <a:rPr lang="ru-RU" sz="2600" dirty="0"/>
              <a:t> </a:t>
            </a:r>
            <a:r>
              <a:rPr lang="ru-RU" sz="2600" dirty="0" err="1"/>
              <a:t>уражень</a:t>
            </a:r>
            <a:r>
              <a:rPr lang="ru-RU" sz="2600" dirty="0"/>
              <a:t> вельми </a:t>
            </a:r>
            <a:r>
              <a:rPr lang="ru-RU" sz="2600" dirty="0" err="1"/>
              <a:t>різноманітна</a:t>
            </a:r>
            <a:r>
              <a:rPr lang="ru-RU" sz="2600" dirty="0"/>
              <a:t>, аж до </a:t>
            </a:r>
            <a:r>
              <a:rPr lang="ru-RU" sz="2600" dirty="0" err="1"/>
              <a:t>вогнепальних</a:t>
            </a:r>
            <a:r>
              <a:rPr lang="ru-RU" sz="2600" dirty="0"/>
              <a:t> </a:t>
            </a:r>
            <a:r>
              <a:rPr lang="ru-RU" sz="2600" dirty="0" err="1"/>
              <a:t>поранень</a:t>
            </a:r>
            <a:r>
              <a:rPr lang="ru-RU" sz="2600" dirty="0"/>
              <a:t>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3258575"/>
            <a:ext cx="8229600" cy="932684"/>
          </a:xfrm>
          <a:prstGeom prst="rect">
            <a:avLst/>
          </a:prstGeom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Специфічні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катастрофи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" y="4437111"/>
            <a:ext cx="8229600" cy="20557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Війна</a:t>
            </a: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розглядається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як один </a:t>
            </a:r>
            <a:r>
              <a:rPr kumimoji="0" lang="ru-RU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із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видів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катастроф, </a:t>
            </a:r>
            <a:r>
              <a:rPr kumimoji="0" lang="ru-RU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який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має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яскраво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виражену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специфіку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В </a:t>
            </a:r>
            <a:r>
              <a:rPr kumimoji="0" lang="ru-RU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теперішній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час </a:t>
            </a:r>
            <a:r>
              <a:rPr kumimoji="0" lang="ru-RU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бойова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зброя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досягла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вельми </a:t>
            </a:r>
            <a:r>
              <a:rPr kumimoji="0" lang="ru-RU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високого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ступеня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розвитку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16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Зміст</a:t>
            </a:r>
            <a:r>
              <a:rPr lang="ru-RU" sz="3200" dirty="0"/>
              <a:t> </a:t>
            </a:r>
            <a:r>
              <a:rPr lang="ru-RU" sz="3200" dirty="0" err="1"/>
              <a:t>поняття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«</a:t>
            </a:r>
            <a:r>
              <a:rPr lang="ru-RU" sz="3200" dirty="0" err="1"/>
              <a:t>надзвичайна</a:t>
            </a:r>
            <a:r>
              <a:rPr lang="ru-RU" sz="3200" dirty="0"/>
              <a:t> </a:t>
            </a:r>
            <a:r>
              <a:rPr lang="ru-RU" sz="3200" dirty="0" err="1"/>
              <a:t>ситуація</a:t>
            </a:r>
            <a:r>
              <a:rPr lang="ru-RU" sz="3200" dirty="0"/>
              <a:t>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i="1" dirty="0"/>
              <a:t>З </a:t>
            </a:r>
            <a:r>
              <a:rPr lang="ru-RU" b="1" i="1" dirty="0" err="1"/>
              <a:t>медичної</a:t>
            </a:r>
            <a:r>
              <a:rPr lang="ru-RU" b="1" i="1" dirty="0"/>
              <a:t> точки </a:t>
            </a:r>
            <a:r>
              <a:rPr lang="ru-RU" b="1" i="1" dirty="0" err="1"/>
              <a:t>зору</a:t>
            </a:r>
            <a:r>
              <a:rPr lang="ru-RU" b="1" i="1" dirty="0"/>
              <a:t>, </a:t>
            </a:r>
            <a:r>
              <a:rPr lang="ru-RU" b="1" i="1" dirty="0" err="1"/>
              <a:t>під</a:t>
            </a:r>
            <a:r>
              <a:rPr lang="ru-RU" b="1" i="1" dirty="0"/>
              <a:t> </a:t>
            </a:r>
            <a:r>
              <a:rPr lang="ru-RU" b="1" i="1" dirty="0" err="1"/>
              <a:t>надзвичайною</a:t>
            </a:r>
            <a:r>
              <a:rPr lang="ru-RU" b="1" i="1" dirty="0"/>
              <a:t> </a:t>
            </a:r>
            <a:r>
              <a:rPr lang="ru-RU" b="1" i="1" dirty="0" err="1"/>
              <a:t>ситуацією</a:t>
            </a:r>
            <a:r>
              <a:rPr lang="ru-RU" b="1" i="1" dirty="0"/>
              <a:t> </a:t>
            </a:r>
            <a:r>
              <a:rPr lang="ru-RU" b="1" i="1" dirty="0" err="1"/>
              <a:t>розуміють</a:t>
            </a:r>
            <a:r>
              <a:rPr lang="ru-RU" b="1" i="1" dirty="0"/>
              <a:t> обстановку, яка </a:t>
            </a:r>
            <a:r>
              <a:rPr lang="ru-RU" b="1" i="1" dirty="0" err="1"/>
              <a:t>склалася</a:t>
            </a:r>
            <a:r>
              <a:rPr lang="ru-RU" b="1" i="1" dirty="0"/>
              <a:t> в </a:t>
            </a:r>
            <a:r>
              <a:rPr lang="ru-RU" b="1" i="1" dirty="0" err="1"/>
              <a:t>результаті</a:t>
            </a:r>
            <a:r>
              <a:rPr lang="ru-RU" b="1" i="1" dirty="0"/>
              <a:t> </a:t>
            </a:r>
            <a:r>
              <a:rPr lang="ru-RU" b="1" i="1" dirty="0" err="1"/>
              <a:t>катастрофи</a:t>
            </a:r>
            <a:r>
              <a:rPr lang="ru-RU" b="1" i="1" dirty="0"/>
              <a:t>, за </a:t>
            </a:r>
            <a:r>
              <a:rPr lang="ru-RU" b="1" i="1" dirty="0" err="1"/>
              <a:t>якої</a:t>
            </a:r>
            <a:r>
              <a:rPr lang="ru-RU" b="1" i="1" dirty="0"/>
              <a:t> </a:t>
            </a:r>
            <a:r>
              <a:rPr lang="ru-RU" b="1" i="1" dirty="0" err="1"/>
              <a:t>кількість</a:t>
            </a:r>
            <a:r>
              <a:rPr lang="ru-RU" b="1" i="1" dirty="0"/>
              <a:t> </a:t>
            </a:r>
            <a:r>
              <a:rPr lang="ru-RU" b="1" i="1" dirty="0" err="1"/>
              <a:t>уражених</a:t>
            </a:r>
            <a:r>
              <a:rPr lang="ru-RU" b="1" i="1" dirty="0"/>
              <a:t> </a:t>
            </a:r>
            <a:r>
              <a:rPr lang="ru-RU" b="1" i="1" dirty="0" err="1"/>
              <a:t>потребуючих</a:t>
            </a:r>
            <a:r>
              <a:rPr lang="ru-RU" b="1" i="1" dirty="0"/>
              <a:t> </a:t>
            </a:r>
            <a:r>
              <a:rPr lang="ru-RU" b="1" i="1" dirty="0" err="1"/>
              <a:t>екстреної</a:t>
            </a:r>
            <a:r>
              <a:rPr lang="ru-RU" b="1" i="1" dirty="0"/>
              <a:t> </a:t>
            </a:r>
            <a:r>
              <a:rPr lang="ru-RU" b="1" i="1" dirty="0" err="1"/>
              <a:t>медичної</a:t>
            </a:r>
            <a:r>
              <a:rPr lang="ru-RU" b="1" i="1" dirty="0"/>
              <a:t> </a:t>
            </a:r>
            <a:r>
              <a:rPr lang="ru-RU" b="1" i="1" dirty="0" err="1"/>
              <a:t>допомоги</a:t>
            </a:r>
            <a:r>
              <a:rPr lang="ru-RU" b="1" i="1" dirty="0"/>
              <a:t>, </a:t>
            </a:r>
            <a:r>
              <a:rPr lang="ru-RU" b="1" i="1" dirty="0" err="1"/>
              <a:t>перевершує</a:t>
            </a:r>
            <a:r>
              <a:rPr lang="ru-RU" b="1" i="1" dirty="0"/>
              <a:t> </a:t>
            </a:r>
            <a:r>
              <a:rPr lang="ru-RU" b="1" i="1" dirty="0" err="1"/>
              <a:t>можливості</a:t>
            </a:r>
            <a:r>
              <a:rPr lang="ru-RU" b="1" i="1" dirty="0"/>
              <a:t> </a:t>
            </a:r>
            <a:r>
              <a:rPr lang="ru-RU" b="1" i="1" dirty="0" err="1"/>
              <a:t>її</a:t>
            </a:r>
            <a:r>
              <a:rPr lang="ru-RU" b="1" i="1" dirty="0"/>
              <a:t> </a:t>
            </a:r>
            <a:r>
              <a:rPr lang="ru-RU" b="1" i="1" dirty="0" err="1"/>
              <a:t>своєчасного</a:t>
            </a:r>
            <a:r>
              <a:rPr lang="ru-RU" b="1" i="1" dirty="0"/>
              <a:t> </a:t>
            </a:r>
            <a:r>
              <a:rPr lang="ru-RU" b="1" i="1" dirty="0" err="1"/>
              <a:t>надання</a:t>
            </a:r>
            <a:r>
              <a:rPr lang="ru-RU" b="1" i="1" dirty="0"/>
              <a:t> силами та </a:t>
            </a:r>
            <a:r>
              <a:rPr lang="ru-RU" b="1" i="1" dirty="0" err="1"/>
              <a:t>засобами</a:t>
            </a:r>
            <a:r>
              <a:rPr lang="ru-RU" b="1" i="1" dirty="0"/>
              <a:t> </a:t>
            </a:r>
            <a:r>
              <a:rPr lang="ru-RU" b="1" i="1" dirty="0" err="1"/>
              <a:t>місцевих</a:t>
            </a:r>
            <a:r>
              <a:rPr lang="ru-RU" b="1" i="1" dirty="0"/>
              <a:t> </a:t>
            </a:r>
            <a:r>
              <a:rPr lang="ru-RU" b="1" i="1" dirty="0" err="1"/>
              <a:t>закладів</a:t>
            </a:r>
            <a:r>
              <a:rPr lang="ru-RU" b="1" i="1" dirty="0"/>
              <a:t> </a:t>
            </a:r>
            <a:r>
              <a:rPr lang="ru-RU" b="1" i="1" dirty="0" err="1"/>
              <a:t>охорони</a:t>
            </a:r>
            <a:r>
              <a:rPr lang="ru-RU" b="1" i="1" dirty="0"/>
              <a:t> здоров</a:t>
            </a:r>
            <a:r>
              <a:rPr lang="en-US" b="1" i="1" dirty="0"/>
              <a:t>’</a:t>
            </a:r>
            <a:r>
              <a:rPr lang="ru-RU" b="1" i="1" dirty="0"/>
              <a:t>я, і </a:t>
            </a:r>
            <a:r>
              <a:rPr lang="ru-RU" b="1" i="1" dirty="0" err="1"/>
              <a:t>потребує</a:t>
            </a:r>
            <a:r>
              <a:rPr lang="ru-RU" b="1" i="1" dirty="0"/>
              <a:t> </a:t>
            </a:r>
            <a:r>
              <a:rPr lang="ru-RU" b="1" i="1" dirty="0" err="1"/>
              <a:t>залучення</a:t>
            </a:r>
            <a:r>
              <a:rPr lang="ru-RU" b="1" i="1" dirty="0"/>
              <a:t> </a:t>
            </a:r>
            <a:r>
              <a:rPr lang="ru-RU" b="1" i="1" dirty="0" err="1"/>
              <a:t>медичної</a:t>
            </a:r>
            <a:r>
              <a:rPr lang="ru-RU" b="1" i="1" dirty="0"/>
              <a:t> </a:t>
            </a:r>
            <a:r>
              <a:rPr lang="ru-RU" b="1" i="1" dirty="0" err="1"/>
              <a:t>допомоги</a:t>
            </a:r>
            <a:r>
              <a:rPr lang="ru-RU" b="1" i="1" dirty="0"/>
              <a:t> </a:t>
            </a:r>
            <a:r>
              <a:rPr lang="ru-RU" b="1" i="1" dirty="0" err="1"/>
              <a:t>ззовні</a:t>
            </a:r>
            <a:r>
              <a:rPr lang="ru-RU" b="1" i="1" dirty="0"/>
              <a:t> з </a:t>
            </a:r>
            <a:r>
              <a:rPr lang="ru-RU" b="1" i="1" dirty="0" err="1"/>
              <a:t>істотною</a:t>
            </a:r>
            <a:r>
              <a:rPr lang="ru-RU" b="1" i="1" dirty="0"/>
              <a:t> </a:t>
            </a:r>
            <a:r>
              <a:rPr lang="ru-RU" b="1" i="1" dirty="0" err="1"/>
              <a:t>зміною</a:t>
            </a:r>
            <a:r>
              <a:rPr lang="ru-RU" b="1" i="1" dirty="0"/>
              <a:t> форм і </a:t>
            </a:r>
            <a:r>
              <a:rPr lang="ru-RU" b="1" i="1" dirty="0" err="1"/>
              <a:t>методів</a:t>
            </a:r>
            <a:r>
              <a:rPr lang="ru-RU" b="1" i="1" dirty="0"/>
              <a:t> </a:t>
            </a:r>
            <a:r>
              <a:rPr lang="ru-RU" b="1" i="1" dirty="0" err="1"/>
              <a:t>повсякденної</a:t>
            </a:r>
            <a:r>
              <a:rPr lang="ru-RU" b="1" i="1" dirty="0"/>
              <a:t> </a:t>
            </a:r>
            <a:r>
              <a:rPr lang="ru-RU" b="1" i="1" dirty="0" err="1"/>
              <a:t>роботи</a:t>
            </a:r>
            <a:r>
              <a:rPr lang="ru-RU" b="1" i="1" dirty="0"/>
              <a:t> </a:t>
            </a:r>
            <a:r>
              <a:rPr lang="ru-RU" b="1" i="1" dirty="0" err="1"/>
              <a:t>медичних</a:t>
            </a:r>
            <a:r>
              <a:rPr lang="ru-RU" b="1" i="1" dirty="0"/>
              <a:t> </a:t>
            </a:r>
            <a:r>
              <a:rPr lang="ru-RU" b="1" i="1" dirty="0" err="1"/>
              <a:t>закладів</a:t>
            </a:r>
            <a:r>
              <a:rPr lang="ru-RU" b="1" i="1" dirty="0"/>
              <a:t> та персоналу.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89633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17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Загальні</a:t>
            </a:r>
            <a:r>
              <a:rPr lang="ru-RU" sz="3200" dirty="0"/>
              <a:t> </a:t>
            </a:r>
            <a:r>
              <a:rPr lang="ru-RU" sz="3200" dirty="0" err="1"/>
              <a:t>принципи</a:t>
            </a:r>
            <a:r>
              <a:rPr lang="ru-RU" sz="3200" dirty="0"/>
              <a:t> </a:t>
            </a:r>
            <a:r>
              <a:rPr lang="ru-RU" sz="3200" dirty="0" err="1"/>
              <a:t>надання</a:t>
            </a:r>
            <a:r>
              <a:rPr lang="ru-RU" sz="3200" dirty="0"/>
              <a:t> </a:t>
            </a:r>
            <a:r>
              <a:rPr lang="ru-RU" sz="3200" dirty="0" err="1"/>
              <a:t>допомоги</a:t>
            </a:r>
            <a:r>
              <a:rPr lang="ru-RU" sz="3200" dirty="0"/>
              <a:t> </a:t>
            </a:r>
            <a:r>
              <a:rPr lang="ru-RU" sz="3200" dirty="0" err="1"/>
              <a:t>ураженим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При</a:t>
            </a:r>
            <a:r>
              <a:rPr lang="ru-RU" b="1" dirty="0"/>
              <a:t> </a:t>
            </a:r>
            <a:r>
              <a:rPr lang="ru-RU" dirty="0"/>
              <a:t>катастрофах </a:t>
            </a:r>
            <a:r>
              <a:rPr lang="ru-RU" dirty="0" err="1"/>
              <a:t>певна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уражених</a:t>
            </a:r>
            <a:r>
              <a:rPr lang="ru-RU" dirty="0"/>
              <a:t> </a:t>
            </a:r>
            <a:r>
              <a:rPr lang="ru-RU" dirty="0" err="1"/>
              <a:t>потребує</a:t>
            </a:r>
            <a:r>
              <a:rPr lang="ru-RU" dirty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хірургічної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, яка є </a:t>
            </a:r>
            <a:r>
              <a:rPr lang="ru-RU" dirty="0" err="1"/>
              <a:t>складовою</a:t>
            </a:r>
            <a:r>
              <a:rPr lang="ru-RU" dirty="0"/>
              <a:t> </a:t>
            </a:r>
            <a:r>
              <a:rPr lang="ru-RU" dirty="0" err="1"/>
              <a:t>частиною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лікувально-евакуаційного</a:t>
            </a:r>
            <a:r>
              <a:rPr lang="ru-RU" dirty="0"/>
              <a:t> </a:t>
            </a:r>
            <a:r>
              <a:rPr lang="ru-RU" dirty="0" err="1"/>
              <a:t>забезпечення</a:t>
            </a:r>
            <a:r>
              <a:rPr lang="ru-RU" dirty="0"/>
              <a:t> при </a:t>
            </a:r>
            <a:r>
              <a:rPr lang="ru-RU" dirty="0" err="1"/>
              <a:t>ліквідації</a:t>
            </a:r>
            <a:r>
              <a:rPr lang="ru-RU" dirty="0"/>
              <a:t> </a:t>
            </a:r>
            <a:r>
              <a:rPr lang="ru-RU" dirty="0" err="1"/>
              <a:t>наслідків</a:t>
            </a:r>
            <a:r>
              <a:rPr lang="ru-RU" dirty="0"/>
              <a:t> катастроф.</a:t>
            </a:r>
          </a:p>
          <a:p>
            <a:r>
              <a:rPr lang="ru-RU" dirty="0" err="1"/>
              <a:t>Солідність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полягає</a:t>
            </a:r>
            <a:r>
              <a:rPr lang="ru-RU" dirty="0"/>
              <a:t> в </a:t>
            </a:r>
            <a:r>
              <a:rPr lang="ru-RU" dirty="0" err="1"/>
              <a:t>участі</a:t>
            </a:r>
            <a:r>
              <a:rPr lang="ru-RU" dirty="0"/>
              <a:t> в </a:t>
            </a:r>
            <a:r>
              <a:rPr lang="ru-RU" dirty="0" err="1"/>
              <a:t>аварійних</a:t>
            </a:r>
            <a:r>
              <a:rPr lang="ru-RU" dirty="0"/>
              <a:t> </a:t>
            </a:r>
            <a:r>
              <a:rPr lang="ru-RU" dirty="0" err="1"/>
              <a:t>ситуаціях</a:t>
            </a:r>
            <a:r>
              <a:rPr lang="ru-RU" dirty="0"/>
              <a:t>, а </a:t>
            </a:r>
            <a:r>
              <a:rPr lang="ru-RU" dirty="0" err="1"/>
              <a:t>потім</a:t>
            </a:r>
            <a:r>
              <a:rPr lang="ru-RU" dirty="0"/>
              <a:t> в </a:t>
            </a:r>
            <a:r>
              <a:rPr lang="ru-RU" dirty="0" err="1"/>
              <a:t>проведенні</a:t>
            </a:r>
            <a:r>
              <a:rPr lang="ru-RU" dirty="0"/>
              <a:t> </a:t>
            </a:r>
            <a:r>
              <a:rPr lang="ru-RU" dirty="0" err="1"/>
              <a:t>послідовних</a:t>
            </a:r>
            <a:r>
              <a:rPr lang="ru-RU" dirty="0"/>
              <a:t> та </a:t>
            </a:r>
            <a:r>
              <a:rPr lang="ru-RU" dirty="0" err="1"/>
              <a:t>спадкоємних</a:t>
            </a:r>
            <a:r>
              <a:rPr lang="ru-RU" dirty="0"/>
              <a:t> </a:t>
            </a:r>
            <a:r>
              <a:rPr lang="ru-RU" dirty="0" err="1"/>
              <a:t>лікувальних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на </a:t>
            </a:r>
            <a:r>
              <a:rPr lang="ru-RU" dirty="0" err="1"/>
              <a:t>етапах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евакуації</a:t>
            </a:r>
            <a:r>
              <a:rPr lang="ru-RU" dirty="0"/>
              <a:t> в </a:t>
            </a:r>
            <a:r>
              <a:rPr lang="ru-RU" dirty="0" err="1"/>
              <a:t>поєднанні</a:t>
            </a:r>
            <a:r>
              <a:rPr lang="ru-RU" dirty="0"/>
              <a:t> з </a:t>
            </a:r>
            <a:r>
              <a:rPr lang="ru-RU" dirty="0" err="1"/>
              <a:t>евакуацією</a:t>
            </a:r>
            <a:r>
              <a:rPr lang="ru-RU" dirty="0"/>
              <a:t> </a:t>
            </a:r>
            <a:r>
              <a:rPr lang="ru-RU" dirty="0" err="1"/>
              <a:t>уражених</a:t>
            </a:r>
            <a:r>
              <a:rPr lang="ru-RU" dirty="0"/>
              <a:t> за </a:t>
            </a:r>
            <a:r>
              <a:rPr lang="ru-RU" dirty="0" err="1"/>
              <a:t>медичними</a:t>
            </a:r>
            <a:r>
              <a:rPr lang="ru-RU" dirty="0"/>
              <a:t> </a:t>
            </a:r>
            <a:r>
              <a:rPr lang="ru-RU" dirty="0" err="1"/>
              <a:t>показаннями</a:t>
            </a:r>
            <a:r>
              <a:rPr lang="ru-RU" dirty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29533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18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2948383"/>
              </p:ext>
            </p:extLst>
          </p:nvPr>
        </p:nvGraphicFramePr>
        <p:xfrm>
          <a:off x="357158" y="1428736"/>
          <a:ext cx="8501122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blipFill dpi="0" rotWithShape="0">
            <a:blip r:embed="rId7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Загальні</a:t>
            </a:r>
            <a:r>
              <a:rPr lang="ru-RU" sz="3200" dirty="0"/>
              <a:t> </a:t>
            </a:r>
            <a:r>
              <a:rPr lang="ru-RU" sz="3200" dirty="0" err="1"/>
              <a:t>принципи</a:t>
            </a:r>
            <a:r>
              <a:rPr lang="ru-RU" sz="3200" dirty="0"/>
              <a:t> </a:t>
            </a:r>
            <a:r>
              <a:rPr lang="ru-RU" sz="3200" dirty="0" err="1"/>
              <a:t>надання</a:t>
            </a:r>
            <a:r>
              <a:rPr lang="ru-RU" sz="3200" dirty="0"/>
              <a:t> </a:t>
            </a:r>
            <a:r>
              <a:rPr lang="ru-RU" sz="3200" dirty="0" err="1"/>
              <a:t>допомоги</a:t>
            </a:r>
            <a:r>
              <a:rPr lang="ru-RU" sz="3200" dirty="0"/>
              <a:t> </a:t>
            </a:r>
            <a:r>
              <a:rPr lang="ru-RU" sz="3200" dirty="0" err="1"/>
              <a:t>ураженим</a:t>
            </a:r>
            <a:endParaRPr lang="ru-RU" sz="32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19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218599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marL="0" lvl="0" indent="328613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Кількість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 і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тяжкість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штучних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 катастроф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постійно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зростає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,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перевершуючи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 в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окремих</a:t>
            </a:r>
            <a:r>
              <a:rPr kumimoji="0" lang="ru-RU" b="1" i="0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 </a:t>
            </a:r>
            <a:r>
              <a:rPr kumimoji="0" lang="ru-RU" b="1" i="0" u="none" strike="noStrike" cap="none" normalizeH="0" dirty="0" err="1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випадках</a:t>
            </a:r>
            <a:r>
              <a:rPr kumimoji="0" lang="ru-RU" b="1" i="0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масштаби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стихійних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 лих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пожар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4000504"/>
            <a:ext cx="4500594" cy="2633763"/>
          </a:xfrm>
          <a:prstGeom prst="rect">
            <a:avLst/>
          </a:prstGeom>
        </p:spPr>
      </p:pic>
      <p:pic>
        <p:nvPicPr>
          <p:cNvPr id="4" name="Рисунок 3" descr="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3714752"/>
            <a:ext cx="3779199" cy="2887308"/>
          </a:xfrm>
          <a:prstGeom prst="rect">
            <a:avLst/>
          </a:prstGeom>
        </p:spPr>
      </p:pic>
      <p:sp useBgFill="1"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err="1"/>
              <a:t>Актуальність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81675" y="6460389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2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algn="just"/>
            <a:r>
              <a:rPr lang="ru-RU" b="1" i="1" u="sng" dirty="0" err="1"/>
              <a:t>Етапами</a:t>
            </a:r>
            <a:r>
              <a:rPr lang="ru-RU" b="1" i="1" u="sng" dirty="0"/>
              <a:t> </a:t>
            </a:r>
            <a:r>
              <a:rPr lang="ru-RU" b="1" i="1" u="sng" dirty="0" err="1"/>
              <a:t>медичної</a:t>
            </a:r>
            <a:r>
              <a:rPr lang="ru-RU" b="1" i="1" u="sng" dirty="0"/>
              <a:t> </a:t>
            </a:r>
            <a:r>
              <a:rPr lang="ru-RU" b="1" i="1" u="sng" dirty="0" err="1"/>
              <a:t>евакуації</a:t>
            </a:r>
            <a:r>
              <a:rPr lang="ru-RU" b="1" i="1" u="sng" dirty="0"/>
              <a:t> </a:t>
            </a:r>
            <a:r>
              <a:rPr lang="ru-RU" b="1" i="1" dirty="0" err="1"/>
              <a:t>називаються</a:t>
            </a:r>
            <a:r>
              <a:rPr lang="ru-RU" b="1" i="1" dirty="0"/>
              <a:t> </a:t>
            </a:r>
            <a:r>
              <a:rPr lang="ru-RU" b="1" i="1" dirty="0" err="1"/>
              <a:t>медичні</a:t>
            </a:r>
            <a:r>
              <a:rPr lang="ru-RU" b="1" i="1" dirty="0"/>
              <a:t> </a:t>
            </a:r>
            <a:r>
              <a:rPr lang="ru-RU" b="1" i="1" dirty="0" err="1"/>
              <a:t>формування</a:t>
            </a:r>
            <a:r>
              <a:rPr lang="ru-RU" b="1" i="1" dirty="0"/>
              <a:t> та </a:t>
            </a:r>
            <a:r>
              <a:rPr lang="ru-RU" b="1" i="1" dirty="0" err="1"/>
              <a:t>лікувальні</a:t>
            </a:r>
            <a:r>
              <a:rPr lang="ru-RU" b="1" i="1" dirty="0"/>
              <a:t> </a:t>
            </a:r>
            <a:r>
              <a:rPr lang="ru-RU" b="1" i="1" dirty="0" err="1"/>
              <a:t>заклади</a:t>
            </a:r>
            <a:r>
              <a:rPr lang="ru-RU" b="1" i="1" dirty="0"/>
              <a:t> </a:t>
            </a:r>
            <a:r>
              <a:rPr lang="ru-RU" b="1" i="1" dirty="0" err="1"/>
              <a:t>охорони</a:t>
            </a:r>
            <a:r>
              <a:rPr lang="ru-RU" b="1" i="1" dirty="0"/>
              <a:t> здоров</a:t>
            </a:r>
            <a:r>
              <a:rPr lang="en-US" b="1" i="1" dirty="0"/>
              <a:t>’</a:t>
            </a:r>
            <a:r>
              <a:rPr lang="ru-RU" b="1" i="1" dirty="0"/>
              <a:t>я, а </a:t>
            </a:r>
            <a:r>
              <a:rPr lang="ru-RU" b="1" i="1" dirty="0" err="1"/>
              <a:t>також</a:t>
            </a:r>
            <a:r>
              <a:rPr lang="ru-RU" b="1" i="1" dirty="0"/>
              <a:t> </a:t>
            </a:r>
            <a:r>
              <a:rPr lang="ru-RU" b="1" i="1" dirty="0" err="1"/>
              <a:t>інші</a:t>
            </a:r>
            <a:r>
              <a:rPr lang="ru-RU" b="1" i="1" dirty="0"/>
              <a:t> </a:t>
            </a:r>
            <a:r>
              <a:rPr lang="ru-RU" b="1" i="1" dirty="0" err="1"/>
              <a:t>відомства</a:t>
            </a:r>
            <a:r>
              <a:rPr lang="ru-RU" b="1" i="1" dirty="0"/>
              <a:t>, </a:t>
            </a:r>
            <a:r>
              <a:rPr lang="ru-RU" b="1" i="1" dirty="0" err="1"/>
              <a:t>розгорнуті</a:t>
            </a:r>
            <a:r>
              <a:rPr lang="ru-RU" b="1" i="1" dirty="0"/>
              <a:t> на шляхах </a:t>
            </a:r>
            <a:r>
              <a:rPr lang="ru-RU" b="1" i="1" dirty="0" err="1"/>
              <a:t>евакуації</a:t>
            </a:r>
            <a:r>
              <a:rPr lang="ru-RU" b="1" i="1" dirty="0"/>
              <a:t> </a:t>
            </a:r>
            <a:r>
              <a:rPr lang="ru-RU" b="1" i="1" dirty="0" err="1"/>
              <a:t>уражених</a:t>
            </a:r>
            <a:r>
              <a:rPr lang="ru-RU" b="1" i="1" dirty="0"/>
              <a:t> </a:t>
            </a:r>
            <a:r>
              <a:rPr lang="ru-RU" b="1" i="1" dirty="0" err="1"/>
              <a:t>із</a:t>
            </a:r>
            <a:r>
              <a:rPr lang="ru-RU" b="1" i="1" dirty="0"/>
              <a:t> </a:t>
            </a:r>
            <a:r>
              <a:rPr lang="ru-RU" b="1" i="1" dirty="0" err="1"/>
              <a:t>зони</a:t>
            </a:r>
            <a:r>
              <a:rPr lang="ru-RU" b="1" i="1" dirty="0"/>
              <a:t> </a:t>
            </a:r>
            <a:r>
              <a:rPr lang="ru-RU" b="1" i="1" dirty="0" err="1"/>
              <a:t>надзвичайної</a:t>
            </a:r>
            <a:r>
              <a:rPr lang="ru-RU" b="1" i="1" dirty="0"/>
              <a:t> </a:t>
            </a:r>
            <a:r>
              <a:rPr lang="ru-RU" b="1" i="1" dirty="0" err="1"/>
              <a:t>ситуації</a:t>
            </a:r>
            <a:r>
              <a:rPr lang="ru-RU" b="1" i="1" dirty="0"/>
              <a:t> для </a:t>
            </a:r>
            <a:r>
              <a:rPr lang="ru-RU" b="1" i="1" dirty="0" err="1"/>
              <a:t>їх</a:t>
            </a:r>
            <a:r>
              <a:rPr lang="ru-RU" b="1" i="1" dirty="0"/>
              <a:t> </a:t>
            </a:r>
            <a:r>
              <a:rPr lang="ru-RU" b="1" i="1" dirty="0" err="1"/>
              <a:t>прийому</a:t>
            </a:r>
            <a:r>
              <a:rPr lang="ru-RU" b="1" i="1" dirty="0"/>
              <a:t>, </a:t>
            </a:r>
            <a:r>
              <a:rPr lang="ru-RU" b="1" i="1" dirty="0" err="1"/>
              <a:t>медичного</a:t>
            </a:r>
            <a:r>
              <a:rPr lang="ru-RU" b="1" i="1" dirty="0"/>
              <a:t> </a:t>
            </a:r>
            <a:r>
              <a:rPr lang="ru-RU" b="1" i="1" dirty="0" err="1"/>
              <a:t>сортування</a:t>
            </a:r>
            <a:r>
              <a:rPr lang="ru-RU" b="1" i="1" dirty="0"/>
              <a:t>, </a:t>
            </a:r>
            <a:r>
              <a:rPr lang="ru-RU" b="1" i="1" dirty="0" err="1"/>
              <a:t>надання</a:t>
            </a:r>
            <a:r>
              <a:rPr lang="ru-RU" b="1" i="1" dirty="0"/>
              <a:t> </a:t>
            </a:r>
            <a:r>
              <a:rPr lang="ru-RU" b="1" i="1" dirty="0" err="1"/>
              <a:t>медичної</a:t>
            </a:r>
            <a:r>
              <a:rPr lang="ru-RU" b="1" i="1" dirty="0"/>
              <a:t> </a:t>
            </a:r>
            <a:r>
              <a:rPr lang="ru-RU" b="1" i="1" dirty="0" err="1"/>
              <a:t>допомоги</a:t>
            </a:r>
            <a:r>
              <a:rPr lang="ru-RU" b="1" i="1" dirty="0"/>
              <a:t> та </a:t>
            </a:r>
            <a:r>
              <a:rPr lang="ru-RU" b="1" i="1" dirty="0" err="1"/>
              <a:t>підготовки</a:t>
            </a:r>
            <a:r>
              <a:rPr lang="ru-RU" b="1" i="1" dirty="0"/>
              <a:t> до </a:t>
            </a:r>
            <a:r>
              <a:rPr lang="ru-RU" b="1" i="1" dirty="0" err="1"/>
              <a:t>евакуації</a:t>
            </a:r>
            <a:r>
              <a:rPr lang="ru-RU" b="1" i="1" dirty="0"/>
              <a:t>.</a:t>
            </a:r>
            <a:endParaRPr lang="ru-RU" b="1" dirty="0"/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84411" y="6491619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20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Розрізняють</a:t>
            </a:r>
            <a:r>
              <a:rPr lang="ru-RU" sz="3200" dirty="0"/>
              <a:t> 3 </a:t>
            </a:r>
            <a:r>
              <a:rPr lang="ru-RU" sz="3200" dirty="0" err="1"/>
              <a:t>фази</a:t>
            </a:r>
            <a:r>
              <a:rPr lang="ru-RU" sz="3200" dirty="0"/>
              <a:t> </a:t>
            </a:r>
            <a:r>
              <a:rPr lang="ru-RU" sz="3200" dirty="0" err="1"/>
              <a:t>надання</a:t>
            </a:r>
            <a:r>
              <a:rPr lang="ru-RU" sz="3200" dirty="0"/>
              <a:t> </a:t>
            </a:r>
            <a:r>
              <a:rPr lang="ru-RU" sz="3200" dirty="0" err="1"/>
              <a:t>допомоги</a:t>
            </a:r>
            <a:r>
              <a:rPr lang="ru-RU" sz="3200" dirty="0"/>
              <a:t> </a:t>
            </a:r>
            <a:r>
              <a:rPr lang="ru-RU" sz="3200" dirty="0" err="1"/>
              <a:t>постраждалим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361530"/>
              </p:ext>
            </p:extLst>
          </p:nvPr>
        </p:nvGraphicFramePr>
        <p:xfrm>
          <a:off x="0" y="1600200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92223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21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1066274"/>
              </p:ext>
            </p:extLst>
          </p:nvPr>
        </p:nvGraphicFramePr>
        <p:xfrm>
          <a:off x="457200" y="1600200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5443" y="252867"/>
            <a:ext cx="8230313" cy="134733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8988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22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7859903"/>
              </p:ext>
            </p:extLst>
          </p:nvPr>
        </p:nvGraphicFramePr>
        <p:xfrm>
          <a:off x="457200" y="1600200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5443" y="252867"/>
            <a:ext cx="8230313" cy="134733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75137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23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60827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541832"/>
            <a:ext cx="881234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4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Весь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процес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медичної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допомоги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 при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масових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ураженнях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 </a:t>
            </a:r>
          </a:p>
          <a:p>
            <a:pPr marL="0" marR="0" lvl="0" indent="344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представляє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 собою комплекс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наступних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заходів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Book Antiqua" pitchFamily="18" charset="0"/>
              </a:rPr>
              <a:t>: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88756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24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Види</a:t>
            </a:r>
            <a:r>
              <a:rPr lang="ru-RU" b="1" dirty="0"/>
              <a:t> </a:t>
            </a:r>
            <a:r>
              <a:rPr lang="ru-RU" b="1" dirty="0" err="1"/>
              <a:t>медичної</a:t>
            </a:r>
            <a:r>
              <a:rPr lang="ru-RU" b="1" dirty="0"/>
              <a:t> </a:t>
            </a:r>
            <a:r>
              <a:rPr lang="ru-RU" b="1" dirty="0" err="1"/>
              <a:t>допомоги</a:t>
            </a:r>
            <a:r>
              <a:rPr lang="ru-RU" b="1" dirty="0"/>
              <a:t> при </a:t>
            </a:r>
            <a:r>
              <a:rPr lang="ru-RU" b="1" dirty="0" err="1"/>
              <a:t>ліквідації</a:t>
            </a:r>
            <a:r>
              <a:rPr lang="ru-RU" b="1" dirty="0"/>
              <a:t> </a:t>
            </a:r>
            <a:r>
              <a:rPr lang="ru-RU" b="1" dirty="0" err="1"/>
              <a:t>наслідків</a:t>
            </a:r>
            <a:r>
              <a:rPr lang="ru-RU" b="1" dirty="0"/>
              <a:t> </a:t>
            </a:r>
            <a:r>
              <a:rPr lang="ru-RU" b="1" dirty="0" err="1"/>
              <a:t>надзвичайних</a:t>
            </a:r>
            <a:r>
              <a:rPr lang="ru-RU" b="1" dirty="0"/>
              <a:t> </a:t>
            </a:r>
            <a:r>
              <a:rPr lang="ru-RU" b="1" dirty="0" err="1"/>
              <a:t>ситуацій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643182"/>
            <a:ext cx="8229600" cy="4025897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Для кожного </a:t>
            </a:r>
            <a:r>
              <a:rPr lang="ru-RU" dirty="0" err="1"/>
              <a:t>етапу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евакуації</a:t>
            </a:r>
            <a:r>
              <a:rPr lang="ru-RU" dirty="0"/>
              <a:t>, у </a:t>
            </a:r>
            <a:r>
              <a:rPr lang="ru-RU" dirty="0" err="1"/>
              <a:t>відповідності</a:t>
            </a:r>
            <a:r>
              <a:rPr lang="ru-RU" dirty="0"/>
              <a:t> з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завданнями</a:t>
            </a:r>
            <a:r>
              <a:rPr lang="ru-RU" dirty="0"/>
              <a:t>, штатом та </a:t>
            </a:r>
            <a:r>
              <a:rPr lang="ru-RU" dirty="0" err="1"/>
              <a:t>оснащенням</a:t>
            </a:r>
            <a:r>
              <a:rPr lang="ru-RU" dirty="0"/>
              <a:t>, </a:t>
            </a:r>
            <a:r>
              <a:rPr lang="ru-RU" dirty="0" err="1"/>
              <a:t>суворо</a:t>
            </a:r>
            <a:r>
              <a:rPr lang="ru-RU" dirty="0"/>
              <a:t> </a:t>
            </a:r>
            <a:r>
              <a:rPr lang="ru-RU" dirty="0" err="1"/>
              <a:t>регламентований</a:t>
            </a:r>
            <a:r>
              <a:rPr lang="ru-RU" dirty="0"/>
              <a:t> </a:t>
            </a:r>
            <a:r>
              <a:rPr lang="ru-RU" dirty="0" err="1"/>
              <a:t>певний</a:t>
            </a:r>
            <a:r>
              <a:rPr lang="ru-RU" dirty="0"/>
              <a:t> </a:t>
            </a:r>
            <a:r>
              <a:rPr lang="ru-RU" dirty="0" err="1"/>
              <a:t>перелік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з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та </a:t>
            </a:r>
            <a:r>
              <a:rPr lang="ru-RU" dirty="0" err="1"/>
              <a:t>лікування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об</a:t>
            </a:r>
            <a:r>
              <a:rPr lang="uk-UA" dirty="0" err="1"/>
              <a:t>сяг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88756" y="6486516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25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>
                <a:solidFill>
                  <a:srgbClr val="C00000"/>
                </a:solidFill>
              </a:rPr>
              <a:t>Об</a:t>
            </a:r>
            <a:r>
              <a:rPr lang="uk-UA" sz="5400" b="1" i="1" dirty="0" err="1">
                <a:solidFill>
                  <a:srgbClr val="C00000"/>
                </a:solidFill>
              </a:rPr>
              <a:t>сяг</a:t>
            </a:r>
            <a:r>
              <a:rPr lang="uk-UA" sz="5400" b="1" i="1" dirty="0">
                <a:solidFill>
                  <a:srgbClr val="C00000"/>
                </a:solidFill>
              </a:rPr>
              <a:t> </a:t>
            </a:r>
            <a:r>
              <a:rPr lang="ru-RU" sz="5400" b="1" i="1" dirty="0" err="1">
                <a:solidFill>
                  <a:srgbClr val="C00000"/>
                </a:solidFill>
              </a:rPr>
              <a:t>медичної</a:t>
            </a:r>
            <a:r>
              <a:rPr lang="ru-RU" sz="5400" b="1" i="1" dirty="0">
                <a:solidFill>
                  <a:srgbClr val="C00000"/>
                </a:solidFill>
              </a:rPr>
              <a:t> </a:t>
            </a:r>
            <a:r>
              <a:rPr lang="ru-RU" sz="5400" b="1" i="1" dirty="0" err="1">
                <a:solidFill>
                  <a:srgbClr val="C00000"/>
                </a:solidFill>
              </a:rPr>
              <a:t>допомоги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algn="just"/>
            <a:r>
              <a:rPr lang="ru-RU" sz="3600" b="1" i="1" dirty="0"/>
              <a:t>Об</a:t>
            </a:r>
            <a:r>
              <a:rPr lang="uk-UA" sz="3600" b="1" i="1" dirty="0" err="1"/>
              <a:t>сягом</a:t>
            </a:r>
            <a:r>
              <a:rPr lang="uk-UA" sz="3600" b="1" i="1" dirty="0"/>
              <a:t> медичної допомоги називається сукупність лікувально-профілактичних заходів, які повинні бути проведені для певної кількості уражених при певних ушкодженнях на даному етапі медичної евакуації.</a:t>
            </a: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26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err="1"/>
              <a:t>Існують</a:t>
            </a:r>
            <a:r>
              <a:rPr lang="ru-RU" sz="3200" dirty="0"/>
              <a:t> </a:t>
            </a:r>
            <a:r>
              <a:rPr lang="ru-RU" sz="3200" dirty="0" err="1"/>
              <a:t>суворо</a:t>
            </a:r>
            <a:r>
              <a:rPr lang="ru-RU" sz="3200" dirty="0"/>
              <a:t> </a:t>
            </a:r>
            <a:r>
              <a:rPr lang="ru-RU" sz="3200" dirty="0" err="1"/>
              <a:t>регламентовані</a:t>
            </a:r>
            <a:r>
              <a:rPr lang="ru-RU" sz="3200" dirty="0"/>
              <a:t> </a:t>
            </a:r>
            <a:r>
              <a:rPr lang="ru-RU" sz="3200" dirty="0" err="1"/>
              <a:t>види</a:t>
            </a:r>
            <a:r>
              <a:rPr lang="ru-RU" sz="3200" dirty="0"/>
              <a:t> </a:t>
            </a:r>
            <a:r>
              <a:rPr lang="ru-RU" sz="3200" dirty="0" err="1"/>
              <a:t>медичної</a:t>
            </a:r>
            <a:r>
              <a:rPr lang="ru-RU" sz="3200" dirty="0"/>
              <a:t> </a:t>
            </a:r>
            <a:r>
              <a:rPr lang="ru-RU" sz="3200" dirty="0" err="1"/>
              <a:t>допомоги</a:t>
            </a:r>
            <a:r>
              <a:rPr lang="ru-RU" sz="3200" dirty="0"/>
              <a:t> </a:t>
            </a:r>
            <a:r>
              <a:rPr lang="ru-RU" sz="3200" dirty="0" err="1"/>
              <a:t>ураженим</a:t>
            </a:r>
            <a:r>
              <a:rPr lang="ru-RU" sz="3200" dirty="0"/>
              <a:t>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66186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27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/>
              <a:t>Перша </a:t>
            </a:r>
            <a:r>
              <a:rPr lang="ru-RU" sz="3200" dirty="0" err="1"/>
              <a:t>медична</a:t>
            </a:r>
            <a:r>
              <a:rPr lang="ru-RU" sz="3200" dirty="0"/>
              <a:t> </a:t>
            </a:r>
            <a:r>
              <a:rPr lang="ru-RU" sz="3200" dirty="0" err="1"/>
              <a:t>допомога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/>
              <a:t>Перша </a:t>
            </a:r>
            <a:r>
              <a:rPr lang="ru-RU" b="1" dirty="0" err="1"/>
              <a:t>медична</a:t>
            </a:r>
            <a:r>
              <a:rPr lang="ru-RU" b="1" dirty="0"/>
              <a:t> </a:t>
            </a:r>
            <a:r>
              <a:rPr lang="ru-RU" b="1" dirty="0" err="1"/>
              <a:t>допомога</a:t>
            </a:r>
            <a:r>
              <a:rPr lang="ru-RU" b="1" dirty="0"/>
              <a:t> </a:t>
            </a:r>
            <a:r>
              <a:rPr lang="ru-RU" dirty="0" err="1"/>
              <a:t>надається</a:t>
            </a:r>
            <a:r>
              <a:rPr lang="ru-RU" dirty="0"/>
              <a:t> </a:t>
            </a:r>
            <a:r>
              <a:rPr lang="ru-RU" dirty="0" err="1"/>
              <a:t>паралельно</a:t>
            </a:r>
            <a:r>
              <a:rPr lang="ru-RU" dirty="0"/>
              <a:t> з </a:t>
            </a:r>
            <a:r>
              <a:rPr lang="ru-RU" dirty="0" err="1"/>
              <a:t>проведенням</a:t>
            </a:r>
            <a:r>
              <a:rPr lang="ru-RU" dirty="0"/>
              <a:t> </a:t>
            </a:r>
            <a:r>
              <a:rPr lang="ru-RU" dirty="0" err="1"/>
              <a:t>аварійно-рятувальних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</a:t>
            </a:r>
            <a:r>
              <a:rPr lang="ru-RU" dirty="0" err="1"/>
              <a:t>безпосередньо</a:t>
            </a:r>
            <a:r>
              <a:rPr lang="ru-RU" dirty="0"/>
              <a:t> на </a:t>
            </a:r>
            <a:r>
              <a:rPr lang="ru-RU" dirty="0" err="1"/>
              <a:t>місці</a:t>
            </a:r>
            <a:r>
              <a:rPr lang="ru-RU" dirty="0"/>
              <a:t> </a:t>
            </a:r>
            <a:r>
              <a:rPr lang="ru-RU" dirty="0" err="1"/>
              <a:t>катастрофи</a:t>
            </a:r>
            <a:r>
              <a:rPr lang="ru-RU" dirty="0"/>
              <a:t> </a:t>
            </a:r>
            <a:r>
              <a:rPr lang="ru-RU" dirty="0" err="1"/>
              <a:t>спеціально</a:t>
            </a:r>
            <a:r>
              <a:rPr lang="ru-RU" dirty="0"/>
              <a:t> </a:t>
            </a:r>
            <a:r>
              <a:rPr lang="ru-RU" dirty="0" err="1"/>
              <a:t>навченими</a:t>
            </a:r>
            <a:r>
              <a:rPr lang="ru-RU" dirty="0"/>
              <a:t> </a:t>
            </a:r>
            <a:r>
              <a:rPr lang="ru-RU" dirty="0" err="1"/>
              <a:t>рятувальниками</a:t>
            </a:r>
            <a:r>
              <a:rPr lang="ru-RU" dirty="0"/>
              <a:t> з </a:t>
            </a:r>
            <a:r>
              <a:rPr lang="ru-RU" dirty="0" err="1"/>
              <a:t>використанням</a:t>
            </a:r>
            <a:r>
              <a:rPr lang="ru-RU" dirty="0"/>
              <a:t> комплекту </a:t>
            </a:r>
            <a:r>
              <a:rPr lang="ru-RU" dirty="0" err="1"/>
              <a:t>першої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в порядку само- та </a:t>
            </a:r>
            <a:r>
              <a:rPr lang="ru-RU" dirty="0" err="1"/>
              <a:t>взаємодопомоги</a:t>
            </a:r>
            <a:r>
              <a:rPr lang="ru-RU" dirty="0"/>
              <a:t> </a:t>
            </a:r>
            <a:r>
              <a:rPr lang="ru-RU" dirty="0" err="1"/>
              <a:t>підручними</a:t>
            </a:r>
            <a:r>
              <a:rPr lang="ru-RU" dirty="0"/>
              <a:t> </a:t>
            </a:r>
            <a:r>
              <a:rPr lang="ru-RU" dirty="0" err="1"/>
              <a:t>засобами</a:t>
            </a:r>
            <a:r>
              <a:rPr lang="ru-RU" dirty="0"/>
              <a:t>.</a:t>
            </a:r>
          </a:p>
          <a:p>
            <a:pPr algn="just"/>
            <a:r>
              <a:rPr lang="ru-RU" b="1" dirty="0" err="1"/>
              <a:t>Діагноз</a:t>
            </a:r>
            <a:r>
              <a:rPr lang="ru-RU" b="1" dirty="0"/>
              <a:t> при </a:t>
            </a:r>
            <a:r>
              <a:rPr lang="ru-RU" b="1" dirty="0" err="1"/>
              <a:t>цьому</a:t>
            </a:r>
            <a:r>
              <a:rPr lang="ru-RU" b="1" dirty="0"/>
              <a:t> не ставиться, </a:t>
            </a:r>
            <a:r>
              <a:rPr lang="ru-RU" b="1" dirty="0" err="1"/>
              <a:t>допомога</a:t>
            </a:r>
            <a:r>
              <a:rPr lang="ru-RU" b="1" dirty="0"/>
              <a:t> </a:t>
            </a:r>
            <a:r>
              <a:rPr lang="ru-RU" b="1" dirty="0" err="1"/>
              <a:t>надається</a:t>
            </a:r>
            <a:r>
              <a:rPr lang="ru-RU" b="1" dirty="0"/>
              <a:t> на </a:t>
            </a:r>
            <a:r>
              <a:rPr lang="ru-RU" b="1" dirty="0" err="1"/>
              <a:t>основі</a:t>
            </a:r>
            <a:r>
              <a:rPr lang="ru-RU" b="1" dirty="0"/>
              <a:t> </a:t>
            </a:r>
            <a:r>
              <a:rPr lang="ru-RU" b="1" dirty="0" err="1"/>
              <a:t>явних</a:t>
            </a:r>
            <a:r>
              <a:rPr lang="ru-RU" b="1" dirty="0"/>
              <a:t> </a:t>
            </a:r>
            <a:r>
              <a:rPr lang="ru-RU" b="1" dirty="0" err="1"/>
              <a:t>ознак</a:t>
            </a:r>
            <a:r>
              <a:rPr lang="ru-RU" b="1" dirty="0"/>
              <a:t> </a:t>
            </a:r>
            <a:r>
              <a:rPr lang="ru-RU" b="1" dirty="0" err="1"/>
              <a:t>ушкоджень</a:t>
            </a:r>
            <a:r>
              <a:rPr lang="ru-RU" b="1" dirty="0"/>
              <a:t> (</a:t>
            </a:r>
            <a:r>
              <a:rPr lang="ru-RU" b="1" dirty="0" err="1"/>
              <a:t>наявність</a:t>
            </a:r>
            <a:r>
              <a:rPr lang="ru-RU" b="1" dirty="0"/>
              <a:t> ран, </a:t>
            </a:r>
            <a:r>
              <a:rPr lang="ru-RU" b="1" dirty="0" err="1"/>
              <a:t>зовнішня</a:t>
            </a:r>
            <a:r>
              <a:rPr lang="ru-RU" b="1" dirty="0"/>
              <a:t> </a:t>
            </a:r>
            <a:r>
              <a:rPr lang="ru-RU" b="1" dirty="0" err="1"/>
              <a:t>кровотеча</a:t>
            </a:r>
            <a:r>
              <a:rPr lang="ru-RU" b="1" dirty="0"/>
              <a:t>, </a:t>
            </a:r>
            <a:r>
              <a:rPr lang="ru-RU" b="1" dirty="0" err="1"/>
              <a:t>асфіксія</a:t>
            </a:r>
            <a:r>
              <a:rPr lang="ru-RU" b="1" dirty="0"/>
              <a:t>).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28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Основна</a:t>
            </a:r>
            <a:r>
              <a:rPr lang="ru-RU" sz="3200" dirty="0"/>
              <a:t> мета </a:t>
            </a:r>
            <a:r>
              <a:rPr lang="ru-RU" sz="3200" dirty="0" err="1"/>
              <a:t>першої</a:t>
            </a:r>
            <a:r>
              <a:rPr lang="ru-RU" sz="3200" dirty="0"/>
              <a:t> </a:t>
            </a:r>
            <a:r>
              <a:rPr lang="ru-RU" sz="3200" dirty="0" err="1"/>
              <a:t>медичної</a:t>
            </a:r>
            <a:r>
              <a:rPr lang="ru-RU" sz="3200" dirty="0"/>
              <a:t> </a:t>
            </a:r>
            <a:r>
              <a:rPr lang="ru-RU" sz="3200" dirty="0" err="1"/>
              <a:t>допомоги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61657"/>
          </a:xfrm>
        </p:spPr>
        <p:txBody>
          <a:bodyPr>
            <a:normAutofit/>
          </a:bodyPr>
          <a:lstStyle/>
          <a:p>
            <a:pPr algn="just"/>
            <a:r>
              <a:rPr lang="ru-RU" b="1" i="1" dirty="0" err="1"/>
              <a:t>Порятунок</a:t>
            </a:r>
            <a:r>
              <a:rPr lang="ru-RU" b="1" i="1" dirty="0"/>
              <a:t> </a:t>
            </a:r>
            <a:r>
              <a:rPr lang="ru-RU" b="1" i="1" dirty="0" err="1"/>
              <a:t>життя</a:t>
            </a:r>
            <a:r>
              <a:rPr lang="ru-RU" b="1" i="1" dirty="0"/>
              <a:t> </a:t>
            </a:r>
            <a:r>
              <a:rPr lang="ru-RU" b="1" i="1" dirty="0" err="1"/>
              <a:t>постраждалого</a:t>
            </a:r>
            <a:r>
              <a:rPr lang="ru-RU" b="1" i="1" dirty="0"/>
              <a:t>, </a:t>
            </a:r>
            <a:r>
              <a:rPr lang="ru-RU" b="1" i="1" dirty="0" err="1"/>
              <a:t>попередження</a:t>
            </a:r>
            <a:r>
              <a:rPr lang="ru-RU" b="1" i="1" dirty="0"/>
              <a:t> тяжких </a:t>
            </a:r>
            <a:r>
              <a:rPr lang="ru-RU" b="1" i="1" dirty="0" err="1"/>
              <a:t>ускладнень</a:t>
            </a:r>
            <a:r>
              <a:rPr lang="ru-RU" b="1" i="1" dirty="0"/>
              <a:t>, а </a:t>
            </a:r>
            <a:r>
              <a:rPr lang="ru-RU" b="1" i="1" dirty="0" err="1"/>
              <a:t>також</a:t>
            </a:r>
            <a:r>
              <a:rPr lang="ru-RU" b="1" i="1" dirty="0"/>
              <a:t> </a:t>
            </a:r>
            <a:r>
              <a:rPr lang="ru-RU" b="1" i="1" dirty="0" err="1"/>
              <a:t>зменшення</a:t>
            </a:r>
            <a:r>
              <a:rPr lang="ru-RU" b="1" i="1" dirty="0"/>
              <a:t> </a:t>
            </a:r>
            <a:r>
              <a:rPr lang="ru-RU" b="1" i="1" dirty="0" err="1"/>
              <a:t>або</a:t>
            </a:r>
            <a:r>
              <a:rPr lang="ru-RU" b="1" i="1" dirty="0"/>
              <a:t> </a:t>
            </a:r>
            <a:r>
              <a:rPr lang="ru-RU" b="1" i="1" dirty="0" err="1"/>
              <a:t>повне</a:t>
            </a:r>
            <a:r>
              <a:rPr lang="ru-RU" b="1" i="1" dirty="0"/>
              <a:t> </a:t>
            </a:r>
            <a:r>
              <a:rPr lang="ru-RU" b="1" i="1" dirty="0" err="1"/>
              <a:t>припинення</a:t>
            </a:r>
            <a:r>
              <a:rPr lang="ru-RU" b="1" i="1" dirty="0"/>
              <a:t> </a:t>
            </a:r>
            <a:r>
              <a:rPr lang="ru-RU" b="1" i="1" dirty="0" err="1"/>
              <a:t>впливу</a:t>
            </a:r>
            <a:r>
              <a:rPr lang="ru-RU" b="1" i="1" dirty="0"/>
              <a:t> </a:t>
            </a:r>
            <a:r>
              <a:rPr lang="ru-RU" b="1" i="1" dirty="0" err="1"/>
              <a:t>уражаючих</a:t>
            </a:r>
            <a:r>
              <a:rPr lang="ru-RU" b="1" i="1" dirty="0"/>
              <a:t> </a:t>
            </a:r>
            <a:r>
              <a:rPr lang="ru-RU" b="1" i="1" dirty="0" err="1"/>
              <a:t>факторів</a:t>
            </a:r>
            <a:r>
              <a:rPr lang="ru-RU" b="1" i="1" dirty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19458" name="Picture 2" descr="http://f.doctor.kz/news/017/457/bleeding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261857"/>
            <a:ext cx="3571900" cy="2373940"/>
          </a:xfrm>
          <a:prstGeom prst="rect">
            <a:avLst/>
          </a:prstGeom>
          <a:noFill/>
        </p:spPr>
      </p:pic>
      <p:pic>
        <p:nvPicPr>
          <p:cNvPr id="4" name="Рисунок 3" descr="3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3669032"/>
            <a:ext cx="4405310" cy="2960368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460061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29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4000" dirty="0" err="1"/>
              <a:t>Види</a:t>
            </a:r>
            <a:r>
              <a:rPr lang="ru-RU" sz="4000" dirty="0"/>
              <a:t> катастроф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8591533"/>
              </p:ext>
            </p:extLst>
          </p:nvPr>
        </p:nvGraphicFramePr>
        <p:xfrm>
          <a:off x="428596" y="135729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2194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3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Обсяг</a:t>
            </a:r>
            <a:r>
              <a:rPr lang="ru-RU" sz="3200" dirty="0"/>
              <a:t> </a:t>
            </a:r>
            <a:r>
              <a:rPr lang="ru-RU" sz="3200" dirty="0" err="1"/>
              <a:t>першої</a:t>
            </a:r>
            <a:r>
              <a:rPr lang="ru-RU" sz="3200" dirty="0"/>
              <a:t> </a:t>
            </a:r>
            <a:r>
              <a:rPr lang="ru-RU" sz="3200" dirty="0" err="1"/>
              <a:t>медичної</a:t>
            </a:r>
            <a:r>
              <a:rPr lang="ru-RU" sz="3200" dirty="0"/>
              <a:t> </a:t>
            </a:r>
            <a:r>
              <a:rPr lang="ru-RU" sz="3200" dirty="0" err="1"/>
              <a:t>допомоги</a:t>
            </a:r>
            <a:r>
              <a:rPr lang="ru-RU" sz="3200" dirty="0"/>
              <a:t> </a:t>
            </a:r>
            <a:r>
              <a:rPr lang="ru-RU" sz="3200" dirty="0" err="1"/>
              <a:t>виконує</a:t>
            </a:r>
            <a:r>
              <a:rPr lang="ru-RU" sz="3200" dirty="0"/>
              <a:t>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5093016"/>
              </p:ext>
            </p:extLst>
          </p:nvPr>
        </p:nvGraphicFramePr>
        <p:xfrm>
          <a:off x="457200" y="1600200"/>
          <a:ext cx="8229600" cy="4829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00036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30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917839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blipFill dpi="0" rotWithShape="0">
            <a:blip r:embed="rId7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Обсяг</a:t>
            </a:r>
            <a:r>
              <a:rPr lang="ru-RU" sz="3200" dirty="0"/>
              <a:t> </a:t>
            </a:r>
            <a:r>
              <a:rPr lang="ru-RU" sz="3200" dirty="0" err="1"/>
              <a:t>першої</a:t>
            </a:r>
            <a:r>
              <a:rPr lang="ru-RU" sz="3200" dirty="0"/>
              <a:t> </a:t>
            </a:r>
            <a:r>
              <a:rPr lang="ru-RU" sz="3200" dirty="0" err="1"/>
              <a:t>медичної</a:t>
            </a:r>
            <a:r>
              <a:rPr lang="ru-RU" sz="3200" dirty="0"/>
              <a:t> </a:t>
            </a:r>
            <a:r>
              <a:rPr lang="ru-RU" sz="3200" dirty="0" err="1"/>
              <a:t>допомоги</a:t>
            </a:r>
            <a:r>
              <a:rPr lang="ru-RU" sz="3200" dirty="0"/>
              <a:t> </a:t>
            </a:r>
            <a:r>
              <a:rPr lang="ru-RU" sz="3200" dirty="0" err="1"/>
              <a:t>виконує</a:t>
            </a:r>
            <a:r>
              <a:rPr lang="ru-RU" sz="3200" dirty="0"/>
              <a:t>: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90490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31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75557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blipFill dpi="0" rotWithShape="0">
            <a:blip r:embed="rId7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Обсяг</a:t>
            </a:r>
            <a:r>
              <a:rPr lang="ru-RU" sz="3200" dirty="0"/>
              <a:t> </a:t>
            </a:r>
            <a:r>
              <a:rPr lang="ru-RU" sz="3200" dirty="0" err="1"/>
              <a:t>першої</a:t>
            </a:r>
            <a:r>
              <a:rPr lang="ru-RU" sz="3200" dirty="0"/>
              <a:t> </a:t>
            </a:r>
            <a:r>
              <a:rPr lang="ru-RU" sz="3200" dirty="0" err="1"/>
              <a:t>медичної</a:t>
            </a:r>
            <a:r>
              <a:rPr lang="ru-RU" sz="3200" dirty="0"/>
              <a:t> </a:t>
            </a:r>
            <a:r>
              <a:rPr lang="ru-RU" sz="3200" dirty="0" err="1"/>
              <a:t>допомоги</a:t>
            </a:r>
            <a:r>
              <a:rPr lang="ru-RU" sz="3200" dirty="0"/>
              <a:t> </a:t>
            </a:r>
            <a:r>
              <a:rPr lang="ru-RU" sz="3200" dirty="0" err="1"/>
              <a:t>виконує</a:t>
            </a:r>
            <a:r>
              <a:rPr lang="ru-RU" sz="3200" dirty="0"/>
              <a:t>: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60389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32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572560" cy="443998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err="1"/>
              <a:t>Тимчасова</a:t>
            </a:r>
            <a:r>
              <a:rPr lang="ru-RU" dirty="0"/>
              <a:t> </a:t>
            </a:r>
            <a:r>
              <a:rPr lang="ru-RU" dirty="0" err="1"/>
              <a:t>зупинка</a:t>
            </a:r>
            <a:r>
              <a:rPr lang="ru-RU" dirty="0"/>
              <a:t> </a:t>
            </a:r>
            <a:r>
              <a:rPr lang="ru-RU" dirty="0" err="1"/>
              <a:t>кровотечі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притисненням</a:t>
            </a:r>
            <a:r>
              <a:rPr lang="ru-RU" dirty="0"/>
              <a:t> </a:t>
            </a:r>
            <a:r>
              <a:rPr lang="ru-RU" dirty="0" err="1"/>
              <a:t>пальцями</a:t>
            </a:r>
            <a:r>
              <a:rPr lang="ru-RU" dirty="0"/>
              <a:t> </a:t>
            </a:r>
            <a:r>
              <a:rPr lang="ru-RU" dirty="0" err="1"/>
              <a:t>артерії</a:t>
            </a:r>
            <a:r>
              <a:rPr lang="ru-RU" dirty="0"/>
              <a:t> на </a:t>
            </a:r>
            <a:r>
              <a:rPr lang="ru-RU" dirty="0" err="1"/>
              <a:t>протязі</a:t>
            </a:r>
            <a:r>
              <a:rPr lang="ru-RU" dirty="0"/>
              <a:t>, </a:t>
            </a:r>
            <a:r>
              <a:rPr lang="ru-RU" dirty="0" err="1"/>
              <a:t>згодом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давлячої</a:t>
            </a:r>
            <a:r>
              <a:rPr lang="ru-RU" dirty="0"/>
              <a:t> </a:t>
            </a:r>
            <a:r>
              <a:rPr lang="ru-RU" dirty="0" err="1"/>
              <a:t>пов</a:t>
            </a:r>
            <a:r>
              <a:rPr lang="en-US" dirty="0"/>
              <a:t>’</a:t>
            </a:r>
            <a:r>
              <a:rPr lang="ru-RU" dirty="0" err="1"/>
              <a:t>язки</a:t>
            </a:r>
            <a:r>
              <a:rPr lang="ru-RU" dirty="0"/>
              <a:t>, закрутки, </a:t>
            </a:r>
            <a:r>
              <a:rPr lang="ru-RU" dirty="0" err="1"/>
              <a:t>імпровізованого</a:t>
            </a:r>
            <a:r>
              <a:rPr lang="ru-RU" dirty="0"/>
              <a:t> </a:t>
            </a:r>
            <a:r>
              <a:rPr lang="ru-RU" dirty="0" err="1"/>
              <a:t>джгута</a:t>
            </a:r>
            <a:r>
              <a:rPr lang="ru-RU" dirty="0"/>
              <a:t>. </a:t>
            </a:r>
          </a:p>
          <a:p>
            <a:pPr algn="just">
              <a:buNone/>
            </a:pPr>
            <a:endParaRPr lang="ru-RU" dirty="0"/>
          </a:p>
          <a:p>
            <a:pPr algn="just"/>
            <a:r>
              <a:rPr lang="ru-RU" dirty="0"/>
              <a:t>Для </a:t>
            </a:r>
            <a:r>
              <a:rPr lang="ru-RU" dirty="0" err="1"/>
              <a:t>герметизуючої</a:t>
            </a:r>
            <a:r>
              <a:rPr lang="ru-RU" dirty="0"/>
              <a:t> (</a:t>
            </a:r>
            <a:r>
              <a:rPr lang="ru-RU" dirty="0" err="1"/>
              <a:t>оклюзійної</a:t>
            </a:r>
            <a:r>
              <a:rPr lang="ru-RU" dirty="0"/>
              <a:t>) </a:t>
            </a:r>
            <a:r>
              <a:rPr lang="ru-RU" dirty="0" err="1"/>
              <a:t>пов</a:t>
            </a:r>
            <a:r>
              <a:rPr lang="en-US" dirty="0"/>
              <a:t>’</a:t>
            </a:r>
            <a:r>
              <a:rPr lang="ru-RU" dirty="0" err="1"/>
              <a:t>язки</a:t>
            </a:r>
            <a:r>
              <a:rPr lang="ru-RU" dirty="0"/>
              <a:t> при </a:t>
            </a:r>
            <a:r>
              <a:rPr lang="ru-RU" dirty="0" err="1"/>
              <a:t>відкритому</a:t>
            </a:r>
            <a:r>
              <a:rPr lang="ru-RU" dirty="0"/>
              <a:t> </a:t>
            </a:r>
            <a:r>
              <a:rPr lang="ru-RU" dirty="0" err="1"/>
              <a:t>пневмотораксі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</a:t>
            </a:r>
            <a:r>
              <a:rPr lang="ru-RU" dirty="0" err="1"/>
              <a:t>прогумовану</a:t>
            </a:r>
            <a:r>
              <a:rPr lang="ru-RU" dirty="0"/>
              <a:t> </a:t>
            </a:r>
            <a:r>
              <a:rPr lang="ru-RU" dirty="0" err="1"/>
              <a:t>оболонку</a:t>
            </a:r>
            <a:r>
              <a:rPr lang="ru-RU" dirty="0"/>
              <a:t> </a:t>
            </a:r>
            <a:r>
              <a:rPr lang="ru-RU" dirty="0" err="1"/>
              <a:t>індивідуального</a:t>
            </a:r>
            <a:r>
              <a:rPr lang="ru-RU" dirty="0"/>
              <a:t> перев</a:t>
            </a:r>
            <a:r>
              <a:rPr lang="en-US" dirty="0"/>
              <a:t>’</a:t>
            </a:r>
            <a:r>
              <a:rPr lang="ru-RU" dirty="0" err="1"/>
              <a:t>язувального</a:t>
            </a:r>
            <a:r>
              <a:rPr lang="ru-RU" dirty="0"/>
              <a:t> пакету.</a:t>
            </a:r>
          </a:p>
          <a:p>
            <a:pPr algn="just">
              <a:buNone/>
            </a:pPr>
            <a:endParaRPr lang="ru-RU" dirty="0"/>
          </a:p>
          <a:p>
            <a:pPr algn="just"/>
            <a:r>
              <a:rPr lang="ru-RU" dirty="0"/>
              <a:t>Для </a:t>
            </a:r>
            <a:r>
              <a:rPr lang="uk-UA" dirty="0"/>
              <a:t>знеболення використовуються наркотичні </a:t>
            </a:r>
            <a:r>
              <a:rPr lang="uk-UA" dirty="0" err="1"/>
              <a:t>аналгетики</a:t>
            </a:r>
            <a:r>
              <a:rPr lang="uk-UA" dirty="0"/>
              <a:t> зі шприц-тюбиків.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1195195984_0610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4500570"/>
            <a:ext cx="2714644" cy="2085975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33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Долікарська</a:t>
            </a:r>
            <a:r>
              <a:rPr lang="ru-RU" sz="3200" dirty="0"/>
              <a:t> </a:t>
            </a:r>
            <a:r>
              <a:rPr lang="ru-RU" sz="3200" dirty="0" err="1"/>
              <a:t>медична</a:t>
            </a:r>
            <a:r>
              <a:rPr lang="ru-RU" sz="3200" dirty="0"/>
              <a:t> </a:t>
            </a:r>
            <a:r>
              <a:rPr lang="ru-RU" sz="3200" dirty="0" err="1"/>
              <a:t>допомога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57494"/>
          </a:xfrm>
        </p:spPr>
        <p:txBody>
          <a:bodyPr>
            <a:normAutofit/>
          </a:bodyPr>
          <a:lstStyle/>
          <a:p>
            <a:pPr algn="just"/>
            <a:r>
              <a:rPr lang="ru-RU" sz="2400" dirty="0" err="1"/>
              <a:t>Долікарська</a:t>
            </a:r>
            <a:r>
              <a:rPr lang="ru-RU" sz="2400" dirty="0"/>
              <a:t> </a:t>
            </a:r>
            <a:r>
              <a:rPr lang="ru-RU" sz="2400" dirty="0" err="1"/>
              <a:t>медична</a:t>
            </a:r>
            <a:r>
              <a:rPr lang="ru-RU" sz="2400" dirty="0"/>
              <a:t> </a:t>
            </a:r>
            <a:r>
              <a:rPr lang="ru-RU" sz="2400" dirty="0" err="1"/>
              <a:t>допомога</a:t>
            </a:r>
            <a:r>
              <a:rPr lang="ru-RU" sz="2400" dirty="0"/>
              <a:t> </a:t>
            </a:r>
            <a:r>
              <a:rPr lang="ru-RU" sz="2400" dirty="0" err="1"/>
              <a:t>надається</a:t>
            </a:r>
            <a:r>
              <a:rPr lang="ru-RU" sz="2400" dirty="0"/>
              <a:t> </a:t>
            </a:r>
            <a:r>
              <a:rPr lang="ru-RU" sz="2400" dirty="0" err="1"/>
              <a:t>середніми</a:t>
            </a:r>
            <a:r>
              <a:rPr lang="ru-RU" sz="2400" dirty="0"/>
              <a:t> </a:t>
            </a:r>
            <a:r>
              <a:rPr lang="ru-RU" sz="2400" dirty="0" err="1"/>
              <a:t>медичними</a:t>
            </a:r>
            <a:r>
              <a:rPr lang="ru-RU" sz="2400" dirty="0"/>
              <a:t> </a:t>
            </a:r>
            <a:r>
              <a:rPr lang="ru-RU" sz="2400" dirty="0" err="1"/>
              <a:t>працівниками</a:t>
            </a:r>
            <a:r>
              <a:rPr lang="ru-RU" sz="2400" dirty="0"/>
              <a:t>, </a:t>
            </a:r>
            <a:r>
              <a:rPr lang="ru-RU" sz="2400" dirty="0" err="1"/>
              <a:t>оснащеними</a:t>
            </a:r>
            <a:r>
              <a:rPr lang="ru-RU" sz="2400" dirty="0"/>
              <a:t> </a:t>
            </a:r>
            <a:r>
              <a:rPr lang="ru-RU" sz="2400" dirty="0" err="1"/>
              <a:t>відповідним</a:t>
            </a:r>
            <a:r>
              <a:rPr lang="ru-RU" sz="2400" dirty="0"/>
              <a:t> </a:t>
            </a:r>
            <a:r>
              <a:rPr lang="ru-RU" sz="2400" dirty="0" err="1"/>
              <a:t>медичним</a:t>
            </a:r>
            <a:r>
              <a:rPr lang="ru-RU" sz="2400" dirty="0"/>
              <a:t> </a:t>
            </a:r>
            <a:r>
              <a:rPr lang="ru-RU" sz="2400" dirty="0" err="1"/>
              <a:t>майном</a:t>
            </a:r>
            <a:endParaRPr lang="ru-RU" sz="2400" dirty="0"/>
          </a:p>
          <a:p>
            <a:pPr algn="just"/>
            <a:r>
              <a:rPr lang="ru-RU" sz="2400" b="1" i="1" dirty="0" err="1"/>
              <a:t>Долікарська</a:t>
            </a:r>
            <a:r>
              <a:rPr lang="ru-RU" sz="2400" b="1" i="1" dirty="0"/>
              <a:t> </a:t>
            </a:r>
            <a:r>
              <a:rPr lang="ru-RU" sz="2400" b="1" i="1" dirty="0" err="1"/>
              <a:t>медична</a:t>
            </a:r>
            <a:r>
              <a:rPr lang="ru-RU" sz="2400" b="1" i="1" dirty="0"/>
              <a:t> </a:t>
            </a:r>
            <a:r>
              <a:rPr lang="ru-RU" sz="2400" b="1" i="1" dirty="0" err="1"/>
              <a:t>допомога</a:t>
            </a:r>
            <a:r>
              <a:rPr lang="ru-RU" sz="2400" b="1" i="1" dirty="0"/>
              <a:t> </a:t>
            </a:r>
            <a:r>
              <a:rPr lang="ru-RU" sz="2400" b="1" i="1" dirty="0" err="1"/>
              <a:t>надається</a:t>
            </a:r>
            <a:r>
              <a:rPr lang="ru-RU" sz="2400" b="1" i="1" dirty="0"/>
              <a:t> </a:t>
            </a:r>
            <a:r>
              <a:rPr lang="ru-RU" sz="2400" b="1" i="1" dirty="0" err="1"/>
              <a:t>посиндромно</a:t>
            </a:r>
            <a:r>
              <a:rPr lang="ru-RU" sz="2400" b="1" i="1" dirty="0"/>
              <a:t> і направлена </a:t>
            </a:r>
            <a:r>
              <a:rPr lang="ru-RU" sz="2400" b="1" i="1" dirty="0" err="1"/>
              <a:t>передусім</a:t>
            </a:r>
            <a:r>
              <a:rPr lang="ru-RU" sz="2400" b="1" i="1" dirty="0"/>
              <a:t> на </a:t>
            </a:r>
            <a:r>
              <a:rPr lang="ru-RU" sz="2400" b="1" i="1" dirty="0" err="1"/>
              <a:t>підтримання</a:t>
            </a:r>
            <a:r>
              <a:rPr lang="ru-RU" sz="2400" b="1" i="1" dirty="0"/>
              <a:t> </a:t>
            </a:r>
            <a:r>
              <a:rPr lang="ru-RU" sz="2400" b="1" i="1" dirty="0" err="1"/>
              <a:t>життя</a:t>
            </a:r>
            <a:r>
              <a:rPr lang="ru-RU" sz="2400" b="1" i="1" dirty="0"/>
              <a:t> </a:t>
            </a:r>
            <a:r>
              <a:rPr lang="ru-RU" sz="2400" b="1" i="1" dirty="0" err="1"/>
              <a:t>постраждалого</a:t>
            </a:r>
            <a:r>
              <a:rPr lang="ru-RU" sz="2400" b="1" i="1" dirty="0"/>
              <a:t> та </a:t>
            </a:r>
            <a:r>
              <a:rPr lang="ru-RU" sz="2400" b="1" i="1" dirty="0" err="1"/>
              <a:t>попередження</a:t>
            </a:r>
            <a:r>
              <a:rPr lang="ru-RU" sz="2400" b="1" i="1" dirty="0"/>
              <a:t> </a:t>
            </a:r>
            <a:r>
              <a:rPr lang="ru-RU" sz="2400" b="1" i="1" dirty="0" err="1"/>
              <a:t>розвитку</a:t>
            </a:r>
            <a:r>
              <a:rPr lang="ru-RU" sz="2400" b="1" i="1" dirty="0"/>
              <a:t> </a:t>
            </a:r>
            <a:r>
              <a:rPr lang="ru-RU" sz="2400" b="1" i="1" dirty="0" err="1"/>
              <a:t>небезпечних</a:t>
            </a:r>
            <a:r>
              <a:rPr lang="ru-RU" sz="2400" b="1" i="1" dirty="0"/>
              <a:t> для </a:t>
            </a:r>
            <a:r>
              <a:rPr lang="ru-RU" sz="2400" b="1" i="1" dirty="0" err="1"/>
              <a:t>життя</a:t>
            </a:r>
            <a:r>
              <a:rPr lang="ru-RU" sz="2400" b="1" i="1" dirty="0"/>
              <a:t> </a:t>
            </a:r>
            <a:r>
              <a:rPr lang="ru-RU" sz="2400" b="1" i="1" dirty="0" err="1"/>
              <a:t>ускладнень</a:t>
            </a:r>
            <a:r>
              <a:rPr lang="ru-RU" sz="2400" b="1" i="1" dirty="0"/>
              <a:t>.</a:t>
            </a:r>
            <a:endParaRPr lang="ru-RU" sz="2400" dirty="0"/>
          </a:p>
          <a:p>
            <a:pPr algn="just"/>
            <a:endParaRPr lang="ru-RU" dirty="0"/>
          </a:p>
          <a:p>
            <a:endParaRPr lang="ru-RU" dirty="0"/>
          </a:p>
        </p:txBody>
      </p:sp>
      <p:pic>
        <p:nvPicPr>
          <p:cNvPr id="14338" name="Picture 2" descr="https://i.ytimg.com/vi/CuIYZWwCY9M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500570"/>
            <a:ext cx="3370189" cy="1895731"/>
          </a:xfrm>
          <a:prstGeom prst="rect">
            <a:avLst/>
          </a:prstGeom>
          <a:noFill/>
        </p:spPr>
      </p:pic>
      <p:pic>
        <p:nvPicPr>
          <p:cNvPr id="14340" name="Picture 4" descr="http://moygolovinskiy.ru/uploads/8c158cf568/1fc29626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4357694"/>
            <a:ext cx="3429024" cy="2287802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30410" y="6503124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34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57216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600" dirty="0"/>
              <a:t>	</a:t>
            </a:r>
            <a:r>
              <a:rPr lang="ru-RU" sz="2600" dirty="0" err="1"/>
              <a:t>Медичний</a:t>
            </a:r>
            <a:r>
              <a:rPr lang="ru-RU" sz="2600" dirty="0"/>
              <a:t> </a:t>
            </a:r>
            <a:r>
              <a:rPr lang="ru-RU" sz="2600" dirty="0" err="1"/>
              <a:t>працівник</a:t>
            </a:r>
            <a:r>
              <a:rPr lang="ru-RU" sz="2600" dirty="0"/>
              <a:t> повинен </a:t>
            </a:r>
            <a:r>
              <a:rPr lang="ru-RU" sz="2600" dirty="0" err="1"/>
              <a:t>визначити</a:t>
            </a:r>
            <a:r>
              <a:rPr lang="ru-RU" sz="2600" dirty="0"/>
              <a:t> </a:t>
            </a:r>
            <a:r>
              <a:rPr lang="ru-RU" sz="2600" dirty="0" err="1"/>
              <a:t>такі</a:t>
            </a:r>
            <a:r>
              <a:rPr lang="ru-RU" sz="2600" dirty="0"/>
              <a:t> </a:t>
            </a:r>
            <a:r>
              <a:rPr lang="ru-RU" sz="2600" dirty="0" err="1"/>
              <a:t>стани</a:t>
            </a:r>
            <a:r>
              <a:rPr lang="ru-RU" sz="2600" dirty="0"/>
              <a:t>, як шок, </a:t>
            </a:r>
            <a:r>
              <a:rPr lang="ru-RU" sz="2600" dirty="0" err="1"/>
              <a:t>гостра</a:t>
            </a:r>
            <a:r>
              <a:rPr lang="ru-RU" sz="2600" dirty="0"/>
              <a:t> </a:t>
            </a:r>
            <a:r>
              <a:rPr lang="ru-RU" sz="2600" dirty="0" err="1"/>
              <a:t>дихальна</a:t>
            </a:r>
            <a:r>
              <a:rPr lang="ru-RU" sz="2600" dirty="0"/>
              <a:t> та </a:t>
            </a:r>
            <a:r>
              <a:rPr lang="ru-RU" sz="2600" dirty="0" err="1"/>
              <a:t>серцево-судинна</a:t>
            </a:r>
            <a:r>
              <a:rPr lang="ru-RU" sz="2600" dirty="0"/>
              <a:t> </a:t>
            </a:r>
            <a:r>
              <a:rPr lang="ru-RU" sz="2600" dirty="0" err="1"/>
              <a:t>недостатність</a:t>
            </a:r>
            <a:r>
              <a:rPr lang="ru-RU" sz="2600" dirty="0"/>
              <a:t>, кома. Не </a:t>
            </a:r>
            <a:r>
              <a:rPr lang="ru-RU" sz="2600" dirty="0" err="1"/>
              <a:t>уточнюючи</a:t>
            </a:r>
            <a:r>
              <a:rPr lang="ru-RU" sz="2600" dirty="0"/>
              <a:t> причини </a:t>
            </a:r>
            <a:r>
              <a:rPr lang="ru-RU" sz="2600" dirty="0" err="1"/>
              <a:t>цих</a:t>
            </a:r>
            <a:r>
              <a:rPr lang="ru-RU" sz="2600" dirty="0"/>
              <a:t> </a:t>
            </a:r>
            <a:r>
              <a:rPr lang="ru-RU" sz="2600" dirty="0" err="1"/>
              <a:t>станів</a:t>
            </a:r>
            <a:r>
              <a:rPr lang="ru-RU" sz="2600" dirty="0"/>
              <a:t>, </a:t>
            </a:r>
            <a:r>
              <a:rPr lang="ru-RU" sz="2600" dirty="0" err="1"/>
              <a:t>він</a:t>
            </a:r>
            <a:r>
              <a:rPr lang="ru-RU" sz="2600" dirty="0"/>
              <a:t> повинен, </a:t>
            </a:r>
            <a:r>
              <a:rPr lang="ru-RU" sz="2600" dirty="0" err="1"/>
              <a:t>окрім</a:t>
            </a:r>
            <a:r>
              <a:rPr lang="ru-RU" sz="2600" dirty="0"/>
              <a:t> </a:t>
            </a:r>
            <a:r>
              <a:rPr lang="ru-RU" sz="2600" dirty="0" err="1"/>
              <a:t>виконання</a:t>
            </a:r>
            <a:r>
              <a:rPr lang="ru-RU" sz="2600" dirty="0"/>
              <a:t> </a:t>
            </a:r>
            <a:r>
              <a:rPr lang="ru-RU" sz="2600" dirty="0" err="1"/>
              <a:t>заходів</a:t>
            </a:r>
            <a:r>
              <a:rPr lang="ru-RU" sz="2600" dirty="0"/>
              <a:t>, </a:t>
            </a:r>
            <a:r>
              <a:rPr lang="ru-RU" sz="2600" dirty="0" err="1"/>
              <a:t>які</a:t>
            </a:r>
            <a:r>
              <a:rPr lang="ru-RU" sz="2600" dirty="0"/>
              <a:t> </a:t>
            </a:r>
            <a:r>
              <a:rPr lang="ru-RU" sz="2600" dirty="0" err="1"/>
              <a:t>входять</a:t>
            </a:r>
            <a:r>
              <a:rPr lang="ru-RU" sz="2600" dirty="0"/>
              <a:t> до </a:t>
            </a:r>
            <a:r>
              <a:rPr lang="ru-RU" sz="2600" dirty="0" err="1"/>
              <a:t>обсягу</a:t>
            </a:r>
            <a:r>
              <a:rPr lang="ru-RU" sz="2600" dirty="0"/>
              <a:t> </a:t>
            </a:r>
            <a:r>
              <a:rPr lang="ru-RU" sz="2600" dirty="0" err="1"/>
              <a:t>першої</a:t>
            </a:r>
            <a:r>
              <a:rPr lang="ru-RU" sz="2600" dirty="0"/>
              <a:t> </a:t>
            </a:r>
            <a:r>
              <a:rPr lang="ru-RU" sz="2600" dirty="0" err="1"/>
              <a:t>медичної</a:t>
            </a:r>
            <a:r>
              <a:rPr lang="ru-RU" sz="2600" dirty="0"/>
              <a:t> </a:t>
            </a:r>
            <a:r>
              <a:rPr lang="ru-RU" sz="2600" dirty="0" err="1"/>
              <a:t>допомоги</a:t>
            </a:r>
            <a:r>
              <a:rPr lang="ru-RU" sz="2600" dirty="0"/>
              <a:t>:</a:t>
            </a:r>
          </a:p>
          <a:p>
            <a:pPr lvl="0" algn="just"/>
            <a:r>
              <a:rPr lang="ru-RU" sz="2600" dirty="0" err="1"/>
              <a:t>розпочати</a:t>
            </a:r>
            <a:r>
              <a:rPr lang="ru-RU" sz="2600" dirty="0"/>
              <a:t> </a:t>
            </a:r>
            <a:r>
              <a:rPr lang="ru-RU" sz="2600" dirty="0" err="1"/>
              <a:t>внутрішньовенні</a:t>
            </a:r>
            <a:r>
              <a:rPr lang="ru-RU" sz="2600" dirty="0"/>
              <a:t> </a:t>
            </a:r>
            <a:r>
              <a:rPr lang="ru-RU" sz="2600" dirty="0" err="1"/>
              <a:t>інфузії</a:t>
            </a:r>
            <a:r>
              <a:rPr lang="ru-RU" sz="2600" dirty="0"/>
              <a:t> за </a:t>
            </a:r>
            <a:r>
              <a:rPr lang="ru-RU" sz="2600" dirty="0" err="1"/>
              <a:t>наявності</a:t>
            </a:r>
            <a:r>
              <a:rPr lang="ru-RU" sz="2600" dirty="0"/>
              <a:t> шоку;</a:t>
            </a:r>
          </a:p>
          <a:p>
            <a:pPr lvl="0" algn="just"/>
            <a:r>
              <a:rPr lang="ru-RU" sz="2600" dirty="0"/>
              <a:t>ввести </a:t>
            </a:r>
            <a:r>
              <a:rPr lang="ru-RU" sz="2600" dirty="0" err="1"/>
              <a:t>кардіотонічні</a:t>
            </a:r>
            <a:r>
              <a:rPr lang="ru-RU" sz="2600" dirty="0"/>
              <a:t> та </a:t>
            </a:r>
            <a:r>
              <a:rPr lang="ru-RU" sz="2600" dirty="0" err="1"/>
              <a:t>судинозвужуючі</a:t>
            </a:r>
            <a:r>
              <a:rPr lang="ru-RU" sz="2600" dirty="0"/>
              <a:t> </a:t>
            </a:r>
            <a:r>
              <a:rPr lang="ru-RU" sz="2600" dirty="0" err="1"/>
              <a:t>засоби</a:t>
            </a:r>
            <a:r>
              <a:rPr lang="ru-RU" sz="2600" dirty="0"/>
              <a:t> при критичному </a:t>
            </a:r>
            <a:r>
              <a:rPr lang="ru-RU" sz="2600" dirty="0" err="1"/>
              <a:t>падінні</a:t>
            </a:r>
            <a:r>
              <a:rPr lang="ru-RU" sz="2600" dirty="0"/>
              <a:t> </a:t>
            </a:r>
            <a:r>
              <a:rPr lang="ru-RU" sz="2600" dirty="0" err="1"/>
              <a:t>артеріального</a:t>
            </a:r>
            <a:r>
              <a:rPr lang="ru-RU" sz="2600" dirty="0"/>
              <a:t> </a:t>
            </a:r>
            <a:r>
              <a:rPr lang="ru-RU" sz="2600" dirty="0" err="1"/>
              <a:t>тиску</a:t>
            </a:r>
            <a:r>
              <a:rPr lang="ru-RU" sz="2600" dirty="0"/>
              <a:t>;</a:t>
            </a:r>
          </a:p>
          <a:p>
            <a:pPr lvl="0" algn="just"/>
            <a:r>
              <a:rPr lang="ru-RU" sz="2600" dirty="0"/>
              <a:t>ввести </a:t>
            </a:r>
            <a:r>
              <a:rPr lang="ru-RU" sz="2600" dirty="0" err="1"/>
              <a:t>дихальні</a:t>
            </a:r>
            <a:r>
              <a:rPr lang="ru-RU" sz="2600" dirty="0"/>
              <a:t> аналептики при </a:t>
            </a:r>
            <a:r>
              <a:rPr lang="ru-RU" sz="2600" dirty="0" err="1"/>
              <a:t>пригн</a:t>
            </a:r>
            <a:r>
              <a:rPr lang="uk-UA" sz="2600" dirty="0"/>
              <a:t>і</a:t>
            </a:r>
            <a:r>
              <a:rPr lang="ru-RU" sz="2600" dirty="0" err="1"/>
              <a:t>ченні</a:t>
            </a:r>
            <a:r>
              <a:rPr lang="ru-RU" sz="2600" dirty="0"/>
              <a:t> </a:t>
            </a:r>
            <a:r>
              <a:rPr lang="ru-RU" sz="2600" dirty="0" err="1"/>
              <a:t>дихання</a:t>
            </a:r>
            <a:r>
              <a:rPr lang="ru-RU" sz="2600" dirty="0"/>
              <a:t>;</a:t>
            </a:r>
          </a:p>
          <a:p>
            <a:pPr lvl="0" algn="just"/>
            <a:r>
              <a:rPr lang="ru-RU" sz="2600" dirty="0"/>
              <a:t>провести </a:t>
            </a:r>
            <a:r>
              <a:rPr lang="ru-RU" sz="2600" dirty="0" err="1"/>
              <a:t>найпростіші</a:t>
            </a:r>
            <a:r>
              <a:rPr lang="ru-RU" sz="2600" dirty="0"/>
              <a:t> заходи </a:t>
            </a:r>
            <a:r>
              <a:rPr lang="ru-RU" sz="2600" dirty="0" err="1"/>
              <a:t>серцево-легеневої</a:t>
            </a:r>
            <a:r>
              <a:rPr lang="ru-RU" sz="2600" dirty="0"/>
              <a:t> </a:t>
            </a:r>
            <a:r>
              <a:rPr lang="ru-RU" sz="2600" dirty="0" err="1"/>
              <a:t>реанімації</a:t>
            </a:r>
            <a:r>
              <a:rPr lang="ru-RU" sz="2600" dirty="0"/>
              <a:t>.</a:t>
            </a:r>
          </a:p>
          <a:p>
            <a:endParaRPr lang="ru-RU" sz="26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04381" y="6476871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35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err="1"/>
              <a:t>Реанімація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200026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err="1"/>
              <a:t>Реанімація</a:t>
            </a:r>
            <a:r>
              <a:rPr lang="ru-RU" dirty="0"/>
              <a:t> (</a:t>
            </a:r>
            <a:r>
              <a:rPr lang="ru-RU" dirty="0" err="1"/>
              <a:t>від</a:t>
            </a:r>
            <a:r>
              <a:rPr lang="ru-RU" dirty="0"/>
              <a:t> лат. </a:t>
            </a:r>
            <a:r>
              <a:rPr lang="ru-RU" dirty="0" err="1"/>
              <a:t>reanimatio</a:t>
            </a:r>
            <a:r>
              <a:rPr lang="ru-RU" dirty="0"/>
              <a:t> — </a:t>
            </a:r>
            <a:r>
              <a:rPr lang="ru-RU" dirty="0" err="1"/>
              <a:t>оживлення</a:t>
            </a:r>
            <a:r>
              <a:rPr lang="ru-RU" dirty="0"/>
              <a:t>) — комплекс </a:t>
            </a:r>
            <a:r>
              <a:rPr lang="ru-RU" dirty="0" err="1"/>
              <a:t>заходів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направлені</a:t>
            </a:r>
            <a:r>
              <a:rPr lang="ru-RU" dirty="0"/>
              <a:t> на </a:t>
            </a:r>
            <a:r>
              <a:rPr lang="ru-RU" dirty="0" err="1"/>
              <a:t>відновлення</a:t>
            </a:r>
            <a:r>
              <a:rPr lang="ru-RU" dirty="0"/>
              <a:t> </a:t>
            </a:r>
            <a:r>
              <a:rPr lang="ru-RU" dirty="0" err="1"/>
              <a:t>життєво</a:t>
            </a:r>
            <a:r>
              <a:rPr lang="ru-RU" dirty="0"/>
              <a:t> </a:t>
            </a:r>
            <a:r>
              <a:rPr lang="ru-RU" dirty="0" err="1"/>
              <a:t>важливих</a:t>
            </a:r>
            <a:r>
              <a:rPr lang="ru-RU" dirty="0"/>
              <a:t> </a:t>
            </a:r>
            <a:r>
              <a:rPr lang="ru-RU" dirty="0" err="1"/>
              <a:t>функцій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проводяться</a:t>
            </a:r>
            <a:r>
              <a:rPr lang="ru-RU" dirty="0"/>
              <a:t> при </a:t>
            </a:r>
            <a:r>
              <a:rPr lang="ru-RU" dirty="0" err="1"/>
              <a:t>настанні</a:t>
            </a:r>
            <a:r>
              <a:rPr lang="ru-RU" dirty="0"/>
              <a:t> у хворого </a:t>
            </a:r>
            <a:r>
              <a:rPr lang="ru-RU" dirty="0" err="1"/>
              <a:t>термінального</a:t>
            </a:r>
            <a:r>
              <a:rPr lang="ru-RU" dirty="0"/>
              <a:t> стану.</a:t>
            </a:r>
          </a:p>
          <a:p>
            <a:endParaRPr lang="ru-RU" dirty="0"/>
          </a:p>
        </p:txBody>
      </p:sp>
      <p:pic>
        <p:nvPicPr>
          <p:cNvPr id="11266" name="Picture 2" descr="http://syasnews.ru/images/stories/13/85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429000"/>
            <a:ext cx="4143404" cy="3214710"/>
          </a:xfrm>
          <a:prstGeom prst="rect">
            <a:avLst/>
          </a:prstGeom>
          <a:noFill/>
        </p:spPr>
      </p:pic>
      <p:pic>
        <p:nvPicPr>
          <p:cNvPr id="11268" name="Picture 4" descr="http://sovdok.ru/wp-content/uploads/698026071573de9422a9f70.033767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429000"/>
            <a:ext cx="4281522" cy="321471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60389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36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Причини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термінального</a:t>
            </a:r>
            <a:r>
              <a:rPr lang="ru-RU" dirty="0"/>
              <a:t> стану та </a:t>
            </a:r>
            <a:r>
              <a:rPr lang="ru-RU" dirty="0" err="1"/>
              <a:t>клінічної</a:t>
            </a:r>
            <a:r>
              <a:rPr lang="ru-RU" dirty="0"/>
              <a:t> </a:t>
            </a:r>
            <a:r>
              <a:rPr lang="ru-RU" dirty="0" err="1"/>
              <a:t>смерті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/>
              <a:t>різними</a:t>
            </a:r>
            <a:r>
              <a:rPr lang="ru-RU" dirty="0"/>
              <a:t> (</a:t>
            </a:r>
            <a:r>
              <a:rPr lang="ru-RU" dirty="0" err="1"/>
              <a:t>масивна</a:t>
            </a:r>
            <a:r>
              <a:rPr lang="ru-RU" dirty="0"/>
              <a:t> </a:t>
            </a:r>
            <a:r>
              <a:rPr lang="ru-RU" dirty="0" err="1"/>
              <a:t>крововтрата</a:t>
            </a:r>
            <a:r>
              <a:rPr lang="ru-RU" dirty="0"/>
              <a:t>, закупорка </a:t>
            </a:r>
            <a:r>
              <a:rPr lang="ru-RU" dirty="0" err="1"/>
              <a:t>дихальних</a:t>
            </a:r>
            <a:r>
              <a:rPr lang="ru-RU" dirty="0"/>
              <a:t> </a:t>
            </a:r>
            <a:r>
              <a:rPr lang="ru-RU" dirty="0" err="1"/>
              <a:t>шляхів</a:t>
            </a:r>
            <a:r>
              <a:rPr lang="ru-RU" dirty="0"/>
              <a:t>, </a:t>
            </a:r>
            <a:r>
              <a:rPr lang="ru-RU" dirty="0" err="1"/>
              <a:t>механічні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 </a:t>
            </a:r>
            <a:r>
              <a:rPr lang="ru-RU" dirty="0" err="1"/>
              <a:t>життєво</a:t>
            </a:r>
            <a:r>
              <a:rPr lang="ru-RU" dirty="0"/>
              <a:t> </a:t>
            </a:r>
            <a:r>
              <a:rPr lang="ru-RU" dirty="0" err="1"/>
              <a:t>важливих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), але в </a:t>
            </a:r>
            <a:r>
              <a:rPr lang="ru-RU" dirty="0" err="1"/>
              <a:t>усіх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відмічається</a:t>
            </a:r>
            <a:r>
              <a:rPr lang="ru-RU" dirty="0"/>
              <a:t> </a:t>
            </a:r>
            <a:r>
              <a:rPr lang="ru-RU" dirty="0" err="1"/>
              <a:t>виражена</a:t>
            </a:r>
            <a:r>
              <a:rPr lang="ru-RU" dirty="0"/>
              <a:t> </a:t>
            </a:r>
            <a:r>
              <a:rPr lang="ru-RU" dirty="0" err="1"/>
              <a:t>гіпоксія</a:t>
            </a:r>
            <a:r>
              <a:rPr lang="ru-RU" dirty="0"/>
              <a:t>;</a:t>
            </a:r>
          </a:p>
          <a:p>
            <a:pPr algn="just">
              <a:buNone/>
            </a:pPr>
            <a:endParaRPr lang="ru-RU" dirty="0"/>
          </a:p>
          <a:p>
            <a:pPr algn="just"/>
            <a:r>
              <a:rPr lang="ru-RU" dirty="0"/>
              <a:t>У </a:t>
            </a:r>
            <a:r>
              <a:rPr lang="ru-RU" dirty="0" err="1"/>
              <a:t>звязку</a:t>
            </a:r>
            <a:r>
              <a:rPr lang="ru-RU" dirty="0"/>
              <a:t> з </a:t>
            </a:r>
            <a:r>
              <a:rPr lang="ru-RU" dirty="0" err="1"/>
              <a:t>цим</a:t>
            </a:r>
            <a:r>
              <a:rPr lang="ru-RU" dirty="0"/>
              <a:t> </a:t>
            </a:r>
            <a:r>
              <a:rPr lang="ru-RU" dirty="0" err="1"/>
              <a:t>головним</a:t>
            </a:r>
            <a:r>
              <a:rPr lang="ru-RU" dirty="0"/>
              <a:t> </a:t>
            </a:r>
            <a:r>
              <a:rPr lang="ru-RU" dirty="0" err="1"/>
              <a:t>завданням</a:t>
            </a:r>
            <a:r>
              <a:rPr lang="ru-RU" dirty="0"/>
              <a:t> </a:t>
            </a:r>
            <a:r>
              <a:rPr lang="ru-RU" dirty="0" err="1"/>
              <a:t>реанімації</a:t>
            </a:r>
            <a:r>
              <a:rPr lang="ru-RU" dirty="0"/>
              <a:t> є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достатньої</a:t>
            </a:r>
            <a:r>
              <a:rPr lang="ru-RU" dirty="0"/>
              <a:t> </a:t>
            </a:r>
            <a:r>
              <a:rPr lang="ru-RU" dirty="0" err="1"/>
              <a:t>оксигенації</a:t>
            </a:r>
            <a:r>
              <a:rPr lang="ru-RU" dirty="0"/>
              <a:t> тканин, </a:t>
            </a:r>
            <a:r>
              <a:rPr lang="ru-RU" dirty="0" err="1"/>
              <a:t>тобто</a:t>
            </a:r>
            <a:r>
              <a:rPr lang="ru-RU" dirty="0"/>
              <a:t>, </a:t>
            </a:r>
            <a:r>
              <a:rPr lang="ru-RU" dirty="0" err="1"/>
              <a:t>насамперед</a:t>
            </a:r>
            <a:r>
              <a:rPr lang="ru-RU" dirty="0"/>
              <a:t> — </a:t>
            </a:r>
            <a:r>
              <a:rPr lang="ru-RU" dirty="0" err="1"/>
              <a:t>відновлення</a:t>
            </a:r>
            <a:r>
              <a:rPr lang="ru-RU" dirty="0"/>
              <a:t> адекватного </a:t>
            </a:r>
            <a:r>
              <a:rPr lang="ru-RU" dirty="0" err="1"/>
              <a:t>дихання</a:t>
            </a:r>
            <a:r>
              <a:rPr lang="ru-RU" dirty="0"/>
              <a:t>, </a:t>
            </a:r>
            <a:r>
              <a:rPr lang="ru-RU" dirty="0" err="1"/>
              <a:t>кровообігу</a:t>
            </a:r>
            <a:r>
              <a:rPr lang="ru-RU" dirty="0"/>
              <a:t> та </a:t>
            </a:r>
            <a:r>
              <a:rPr lang="ru-RU" dirty="0" err="1"/>
              <a:t>насичення</a:t>
            </a:r>
            <a:r>
              <a:rPr lang="ru-RU" dirty="0"/>
              <a:t> </a:t>
            </a:r>
            <a:r>
              <a:rPr lang="ru-RU" dirty="0" err="1"/>
              <a:t>крові</a:t>
            </a:r>
            <a:r>
              <a:rPr lang="ru-RU" dirty="0"/>
              <a:t> киснем.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Реанімація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33220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37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err="1"/>
              <a:t>Проведення</a:t>
            </a:r>
            <a:r>
              <a:rPr lang="ru-RU" sz="3200" b="1" dirty="0"/>
              <a:t> </a:t>
            </a:r>
            <a:r>
              <a:rPr lang="ru-RU" sz="3200" b="1" dirty="0" err="1"/>
              <a:t>реанімаційних</a:t>
            </a:r>
            <a:r>
              <a:rPr lang="ru-RU" sz="3200" b="1" dirty="0"/>
              <a:t> </a:t>
            </a:r>
            <a:r>
              <a:rPr lang="ru-RU" sz="3200" b="1" dirty="0" err="1"/>
              <a:t>заходів</a:t>
            </a:r>
            <a:r>
              <a:rPr lang="ru-RU" sz="3200" b="1" dirty="0"/>
              <a:t> </a:t>
            </a:r>
            <a:r>
              <a:rPr lang="ru-RU" sz="3200" b="1" dirty="0" err="1"/>
              <a:t>постраждалим</a:t>
            </a:r>
            <a:r>
              <a:rPr lang="ru-RU" sz="3200" b="1" dirty="0"/>
              <a:t> в катастрофах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err="1"/>
              <a:t>Успіх</a:t>
            </a:r>
            <a:r>
              <a:rPr lang="ru-RU" dirty="0"/>
              <a:t> </a:t>
            </a:r>
            <a:r>
              <a:rPr lang="ru-RU" dirty="0" err="1"/>
              <a:t>реанімаційних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</a:t>
            </a:r>
            <a:r>
              <a:rPr lang="ru-RU" dirty="0" err="1"/>
              <a:t>полягає</a:t>
            </a:r>
            <a:r>
              <a:rPr lang="ru-RU" dirty="0"/>
              <a:t> у </a:t>
            </a:r>
            <a:r>
              <a:rPr lang="ru-RU" dirty="0" err="1"/>
              <a:t>відновленні</a:t>
            </a:r>
            <a:r>
              <a:rPr lang="ru-RU" dirty="0"/>
              <a:t> </a:t>
            </a:r>
            <a:r>
              <a:rPr lang="ru-RU" dirty="0" err="1"/>
              <a:t>серцевої</a:t>
            </a:r>
            <a:r>
              <a:rPr lang="ru-RU" dirty="0"/>
              <a:t> та </a:t>
            </a:r>
            <a:r>
              <a:rPr lang="ru-RU" dirty="0" err="1"/>
              <a:t>дихальної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функцій</a:t>
            </a:r>
            <a:r>
              <a:rPr lang="ru-RU" dirty="0"/>
              <a:t> головного</a:t>
            </a:r>
            <a:r>
              <a:rPr lang="ru-RU" i="1" dirty="0"/>
              <a:t> </a:t>
            </a:r>
            <a:r>
              <a:rPr lang="ru-RU" dirty="0" err="1"/>
              <a:t>мозку</a:t>
            </a:r>
            <a:r>
              <a:rPr lang="ru-RU" dirty="0"/>
              <a:t>. Тому комплекс </a:t>
            </a:r>
            <a:r>
              <a:rPr lang="ru-RU" dirty="0" err="1"/>
              <a:t>реанімаційних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</a:t>
            </a:r>
            <a:r>
              <a:rPr lang="ru-RU" dirty="0" err="1"/>
              <a:t>називають</a:t>
            </a:r>
            <a:r>
              <a:rPr lang="ru-RU" dirty="0"/>
              <a:t> </a:t>
            </a:r>
            <a:r>
              <a:rPr lang="ru-RU" b="1" u="sng" dirty="0" err="1"/>
              <a:t>серцево-легенево-мозковою</a:t>
            </a:r>
            <a:r>
              <a:rPr lang="ru-RU" b="1" u="sng" dirty="0"/>
              <a:t> </a:t>
            </a:r>
            <a:r>
              <a:rPr lang="ru-RU" b="1" u="sng" dirty="0" err="1"/>
              <a:t>реанімацією</a:t>
            </a:r>
            <a:r>
              <a:rPr lang="ru-RU" dirty="0"/>
              <a:t>.</a:t>
            </a:r>
          </a:p>
          <a:p>
            <a:pPr algn="just">
              <a:buNone/>
            </a:pPr>
            <a:endParaRPr lang="ru-RU" dirty="0"/>
          </a:p>
          <a:p>
            <a:pPr algn="just"/>
            <a:r>
              <a:rPr lang="ru-RU" dirty="0" err="1"/>
              <a:t>Першорядну</a:t>
            </a:r>
            <a:r>
              <a:rPr lang="ru-RU" dirty="0"/>
              <a:t> роль в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комплексі</a:t>
            </a:r>
            <a:r>
              <a:rPr lang="ru-RU" dirty="0"/>
              <a:t> </a:t>
            </a:r>
            <a:r>
              <a:rPr lang="ru-RU" dirty="0" err="1"/>
              <a:t>грає</a:t>
            </a:r>
            <a:r>
              <a:rPr lang="ru-RU" dirty="0"/>
              <a:t> </a:t>
            </a:r>
            <a:r>
              <a:rPr lang="ru-RU" dirty="0" err="1"/>
              <a:t>серцево-легенева</a:t>
            </a:r>
            <a:r>
              <a:rPr lang="ru-RU" dirty="0"/>
              <a:t> </a:t>
            </a:r>
            <a:r>
              <a:rPr lang="ru-RU" dirty="0" err="1"/>
              <a:t>реанімація</a:t>
            </a:r>
            <a:r>
              <a:rPr lang="ru-RU" dirty="0"/>
              <a:t>.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потребує</a:t>
            </a:r>
            <a:r>
              <a:rPr lang="ru-RU" dirty="0"/>
              <a:t> </a:t>
            </a:r>
            <a:r>
              <a:rPr lang="ru-RU" dirty="0" err="1"/>
              <a:t>чітких</a:t>
            </a:r>
            <a:r>
              <a:rPr lang="ru-RU" dirty="0"/>
              <a:t>, </a:t>
            </a:r>
            <a:r>
              <a:rPr lang="ru-RU" dirty="0" err="1"/>
              <a:t>ефективних</a:t>
            </a:r>
            <a:r>
              <a:rPr lang="ru-RU" dirty="0"/>
              <a:t> і, </a:t>
            </a:r>
            <a:r>
              <a:rPr lang="ru-RU" dirty="0" err="1"/>
              <a:t>що</a:t>
            </a:r>
            <a:r>
              <a:rPr lang="ru-RU" dirty="0"/>
              <a:t> особливо </a:t>
            </a:r>
            <a:r>
              <a:rPr lang="ru-RU" dirty="0" err="1"/>
              <a:t>важливо</a:t>
            </a:r>
            <a:r>
              <a:rPr lang="ru-RU" dirty="0"/>
              <a:t>, </a:t>
            </a:r>
            <a:r>
              <a:rPr lang="ru-RU" dirty="0" err="1"/>
              <a:t>негайних</a:t>
            </a:r>
            <a:r>
              <a:rPr lang="ru-RU" dirty="0"/>
              <a:t> </a:t>
            </a:r>
            <a:r>
              <a:rPr lang="ru-RU" dirty="0" err="1"/>
              <a:t>дій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виконуються</a:t>
            </a:r>
            <a:r>
              <a:rPr lang="ru-RU" dirty="0"/>
              <a:t> в </a:t>
            </a:r>
            <a:r>
              <a:rPr lang="ru-RU" dirty="0" err="1"/>
              <a:t>певній</a:t>
            </a:r>
            <a:r>
              <a:rPr lang="ru-RU" dirty="0"/>
              <a:t> </a:t>
            </a:r>
            <a:r>
              <a:rPr lang="ru-RU" dirty="0" err="1"/>
              <a:t>послідовності</a:t>
            </a:r>
            <a:r>
              <a:rPr lang="ru-RU" dirty="0"/>
              <a:t>.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38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Перша </a:t>
            </a:r>
            <a:r>
              <a:rPr lang="ru-RU" dirty="0" err="1"/>
              <a:t>медична</a:t>
            </a:r>
            <a:r>
              <a:rPr lang="ru-RU" dirty="0"/>
              <a:t> та </a:t>
            </a:r>
            <a:r>
              <a:rPr lang="ru-RU" dirty="0" err="1"/>
              <a:t>долікарська</a:t>
            </a:r>
            <a:r>
              <a:rPr lang="ru-RU" dirty="0"/>
              <a:t> </a:t>
            </a:r>
            <a:r>
              <a:rPr lang="ru-RU" dirty="0" err="1"/>
              <a:t>допомога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420178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39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4000" dirty="0" err="1"/>
              <a:t>Природні</a:t>
            </a:r>
            <a:r>
              <a:rPr lang="ru-RU" sz="4000" dirty="0"/>
              <a:t> </a:t>
            </a:r>
            <a:r>
              <a:rPr lang="ru-RU" sz="4000" dirty="0" err="1"/>
              <a:t>катастрофи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357430"/>
            <a:ext cx="3857652" cy="2000264"/>
          </a:xfrm>
        </p:spPr>
        <p:txBody>
          <a:bodyPr>
            <a:normAutofit fontScale="92500" lnSpcReduction="20000"/>
          </a:bodyPr>
          <a:lstStyle/>
          <a:p>
            <a:pPr lvl="0" algn="just">
              <a:defRPr/>
            </a:pPr>
            <a:r>
              <a:rPr lang="ru-RU" sz="4400" b="1" dirty="0" err="1"/>
              <a:t>Урагани</a:t>
            </a:r>
            <a:r>
              <a:rPr lang="ru-RU" sz="4400" b="1" dirty="0"/>
              <a:t> </a:t>
            </a:r>
          </a:p>
          <a:p>
            <a:pPr lvl="0" algn="just">
              <a:defRPr/>
            </a:pPr>
            <a:r>
              <a:rPr lang="ru-RU" sz="4400" b="1" dirty="0" err="1"/>
              <a:t>Смерчі</a:t>
            </a:r>
            <a:r>
              <a:rPr lang="ru-RU" sz="4400" b="1" dirty="0"/>
              <a:t> </a:t>
            </a:r>
            <a:endParaRPr lang="ru-RU" sz="4400" dirty="0"/>
          </a:p>
          <a:p>
            <a:pPr lvl="0" algn="just">
              <a:defRPr/>
            </a:pPr>
            <a:r>
              <a:rPr lang="ru-RU" sz="4400" b="1" dirty="0" err="1"/>
              <a:t>Снігопади</a:t>
            </a:r>
            <a:r>
              <a:rPr lang="ru-RU" sz="4400" b="1" dirty="0"/>
              <a:t>  </a:t>
            </a:r>
            <a:endParaRPr lang="ru-RU" sz="4400" dirty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1285860"/>
            <a:ext cx="8229600" cy="928694"/>
          </a:xfrm>
          <a:prstGeom prst="rect">
            <a:avLst/>
          </a:prstGeom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Метеорологічні</a:t>
            </a: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стихійні</a:t>
            </a: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лиха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00034" y="4595019"/>
            <a:ext cx="8229600" cy="21201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5062" name="Picture 6" descr="http://storage.surfingbird.ru/l/13/9/17/20/r2_www.go2life.net_1328558289_s_e29_38301319_37d70cce.jpg"/>
          <p:cNvPicPr>
            <a:picLocks noChangeAspect="1" noChangeArrowheads="1"/>
          </p:cNvPicPr>
          <p:nvPr/>
        </p:nvPicPr>
        <p:blipFill>
          <a:blip r:embed="rId3" cstate="print"/>
          <a:srcRect b="4144"/>
          <a:stretch>
            <a:fillRect/>
          </a:stretch>
        </p:blipFill>
        <p:spPr bwMode="auto">
          <a:xfrm>
            <a:off x="1071538" y="4572008"/>
            <a:ext cx="3359493" cy="2143140"/>
          </a:xfrm>
          <a:prstGeom prst="rect">
            <a:avLst/>
          </a:prstGeom>
          <a:noFill/>
        </p:spPr>
      </p:pic>
      <p:pic>
        <p:nvPicPr>
          <p:cNvPr id="45058" name="Picture 2" descr="http://wiki.kubg.edu.ua/images/7/74/%D0%A3%D1%80%D0%B0%D0%B3%D0%B0%D0%B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500570"/>
            <a:ext cx="3238490" cy="2181024"/>
          </a:xfrm>
          <a:prstGeom prst="rect">
            <a:avLst/>
          </a:prstGeom>
          <a:noFill/>
        </p:spPr>
      </p:pic>
      <p:pic>
        <p:nvPicPr>
          <p:cNvPr id="45060" name="Picture 4" descr="http://www.syl.ru/misc/i/ai/201555/89666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2285992"/>
            <a:ext cx="3214710" cy="2125281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444473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4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/>
              <a:t>Для </a:t>
            </a:r>
            <a:r>
              <a:rPr lang="ru-RU" sz="2800" b="1" dirty="0" err="1"/>
              <a:t>відновлення</a:t>
            </a:r>
            <a:r>
              <a:rPr lang="ru-RU" sz="2800" b="1" dirty="0"/>
              <a:t> </a:t>
            </a:r>
            <a:r>
              <a:rPr lang="ru-RU" sz="2800" b="1" dirty="0" err="1"/>
              <a:t>прохідності</a:t>
            </a:r>
            <a:r>
              <a:rPr lang="ru-RU" sz="2800" b="1" dirty="0"/>
              <a:t> </a:t>
            </a:r>
            <a:r>
              <a:rPr lang="ru-RU" sz="2800" b="1" dirty="0" err="1"/>
              <a:t>дихальних</a:t>
            </a:r>
            <a:r>
              <a:rPr lang="ru-RU" sz="2800" b="1" dirty="0"/>
              <a:t> </a:t>
            </a:r>
            <a:r>
              <a:rPr lang="ru-RU" sz="2800" b="1" dirty="0" err="1"/>
              <a:t>шляхів</a:t>
            </a:r>
            <a:r>
              <a:rPr lang="ru-RU" sz="2800" b="1" dirty="0"/>
              <a:t> </a:t>
            </a:r>
            <a:r>
              <a:rPr lang="ru-RU" sz="2800" b="1" dirty="0" err="1"/>
              <a:t>необхідно</a:t>
            </a:r>
            <a:r>
              <a:rPr lang="ru-RU" sz="2800" b="1" dirty="0"/>
              <a:t> </a:t>
            </a:r>
            <a:r>
              <a:rPr lang="ru-RU" sz="2800" b="1" dirty="0" err="1"/>
              <a:t>укласти</a:t>
            </a:r>
            <a:r>
              <a:rPr lang="ru-RU" sz="2800" b="1" dirty="0"/>
              <a:t> </a:t>
            </a:r>
            <a:r>
              <a:rPr lang="ru-RU" sz="2800" b="1" dirty="0" err="1"/>
              <a:t>постраждалого</a:t>
            </a:r>
            <a:r>
              <a:rPr lang="ru-RU" sz="2800" b="1" dirty="0"/>
              <a:t> на спину на </a:t>
            </a:r>
            <a:r>
              <a:rPr lang="ru-RU" sz="2800" b="1" dirty="0" err="1"/>
              <a:t>жорстку</a:t>
            </a:r>
            <a:r>
              <a:rPr lang="ru-RU" sz="2800" b="1" dirty="0"/>
              <a:t> </a:t>
            </a:r>
            <a:r>
              <a:rPr lang="ru-RU" sz="2800" b="1" dirty="0" err="1"/>
              <a:t>поверхню</a:t>
            </a:r>
            <a:r>
              <a:rPr lang="ru-RU" sz="2800" b="1" dirty="0"/>
              <a:t>, </a:t>
            </a:r>
            <a:r>
              <a:rPr lang="ru-RU" sz="2800" b="1" dirty="0" err="1"/>
              <a:t>після</a:t>
            </a:r>
            <a:r>
              <a:rPr lang="ru-RU" sz="2800" b="1" dirty="0"/>
              <a:t> </a:t>
            </a:r>
            <a:r>
              <a:rPr lang="ru-RU" sz="2800" b="1" dirty="0" err="1"/>
              <a:t>чого</a:t>
            </a:r>
            <a:r>
              <a:rPr lang="ru-RU" sz="2800" b="1" dirty="0"/>
              <a:t> </a:t>
            </a:r>
            <a:r>
              <a:rPr lang="ru-RU" sz="2800" b="1" dirty="0" err="1"/>
              <a:t>виконати</a:t>
            </a:r>
            <a:r>
              <a:rPr lang="ru-RU" sz="2800" b="1" dirty="0"/>
              <a:t> </a:t>
            </a:r>
            <a:r>
              <a:rPr lang="ru-RU" sz="2800" b="1" dirty="0" err="1"/>
              <a:t>наступні</a:t>
            </a:r>
            <a:r>
              <a:rPr lang="ru-RU" sz="2800" b="1" dirty="0"/>
              <a:t> </a:t>
            </a:r>
            <a:r>
              <a:rPr lang="ru-RU" sz="2800" b="1" dirty="0" err="1"/>
              <a:t>дії</a:t>
            </a:r>
            <a:r>
              <a:rPr lang="ru-RU" sz="2800" b="1" dirty="0"/>
              <a:t>:</a:t>
            </a:r>
            <a:endParaRPr lang="ru-RU" sz="2800" dirty="0"/>
          </a:p>
        </p:txBody>
      </p:sp>
      <p:pic>
        <p:nvPicPr>
          <p:cNvPr id="4" name="Содержимое 3" descr="img_3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2500306"/>
            <a:ext cx="5650992" cy="4005072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04381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40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643182"/>
            <a:ext cx="8229600" cy="4214818"/>
          </a:xfrm>
        </p:spPr>
        <p:txBody>
          <a:bodyPr>
            <a:normAutofit fontScale="70000" lnSpcReduction="20000"/>
          </a:bodyPr>
          <a:lstStyle/>
          <a:p>
            <a:pPr lvl="0" algn="just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Постраждалий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повинен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лежати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твердій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опорі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колін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того,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хто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проводить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масаж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Натискання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грудну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клітку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здійснюється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прямими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руками.</a:t>
            </a:r>
          </a:p>
          <a:p>
            <a:pPr lvl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Точка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прикладання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тиску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знаходиться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ділянці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нижньої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третини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груднини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на 2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пальці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вище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мечоподібного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відростка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тобто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проекції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шлуночків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серця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Пальці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масажу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повинні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припідняті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не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торкатися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грудної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клітки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Натискання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проводиться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проксимальними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ділянками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долонь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покладених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одна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іншу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Масаж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проводиться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енергійними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поштовхами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зміщують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груднину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4-5 см з частотою 60-80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Масаж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повинен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проводитися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без перерви, тому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підтримує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кровообіг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лише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20-40 %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належної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821537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48988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41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42928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600" b="1" dirty="0" err="1"/>
              <a:t>Можливі</a:t>
            </a:r>
            <a:r>
              <a:rPr lang="ru-RU" sz="2600" b="1" dirty="0"/>
              <a:t> переломи ребер та </a:t>
            </a:r>
            <a:r>
              <a:rPr lang="ru-RU" sz="2600" b="1" dirty="0" err="1"/>
              <a:t>груднини</a:t>
            </a:r>
            <a:r>
              <a:rPr lang="ru-RU" sz="2600" b="1" dirty="0"/>
              <a:t> </a:t>
            </a:r>
            <a:r>
              <a:rPr lang="ru-RU" sz="2600" b="1" dirty="0" err="1"/>
              <a:t>під</a:t>
            </a:r>
            <a:r>
              <a:rPr lang="ru-RU" sz="2600" b="1" dirty="0"/>
              <a:t> час </a:t>
            </a:r>
            <a:r>
              <a:rPr lang="ru-RU" sz="2600" b="1" dirty="0" err="1"/>
              <a:t>масажу</a:t>
            </a:r>
            <a:r>
              <a:rPr lang="ru-RU" sz="2600" b="1" dirty="0"/>
              <a:t> не </a:t>
            </a:r>
            <a:r>
              <a:rPr lang="ru-RU" sz="2600" b="1" dirty="0" err="1"/>
              <a:t>є</a:t>
            </a:r>
            <a:r>
              <a:rPr lang="ru-RU" sz="2600" b="1" dirty="0"/>
              <a:t> </a:t>
            </a:r>
            <a:r>
              <a:rPr lang="ru-RU" sz="2600" b="1" dirty="0" err="1"/>
              <a:t>протипоказаннями</a:t>
            </a:r>
            <a:r>
              <a:rPr lang="ru-RU" sz="2600" b="1" dirty="0"/>
              <a:t> для </a:t>
            </a:r>
            <a:r>
              <a:rPr lang="ru-RU" sz="2600" b="1" dirty="0" err="1"/>
              <a:t>його</a:t>
            </a:r>
            <a:r>
              <a:rPr lang="ru-RU" sz="2600" b="1" dirty="0"/>
              <a:t> </a:t>
            </a:r>
            <a:r>
              <a:rPr lang="ru-RU" sz="2600" b="1" dirty="0" err="1"/>
              <a:t>продовження</a:t>
            </a:r>
            <a:r>
              <a:rPr lang="ru-RU" sz="2600" b="1" dirty="0"/>
              <a:t>.</a:t>
            </a:r>
          </a:p>
          <a:p>
            <a:pPr algn="just">
              <a:buNone/>
            </a:pPr>
            <a:endParaRPr lang="ru-RU" sz="2600" dirty="0"/>
          </a:p>
          <a:p>
            <a:pPr algn="just"/>
            <a:r>
              <a:rPr lang="ru-RU" sz="2600" b="1" dirty="0"/>
              <a:t>Так як </a:t>
            </a:r>
            <a:r>
              <a:rPr lang="ru-RU" sz="2600" b="1" dirty="0" err="1"/>
              <a:t>штучний</a:t>
            </a:r>
            <a:r>
              <a:rPr lang="ru-RU" sz="2600" b="1" dirty="0"/>
              <a:t> </a:t>
            </a:r>
            <a:r>
              <a:rPr lang="ru-RU" sz="2600" b="1" dirty="0" err="1"/>
              <a:t>масаж</a:t>
            </a:r>
            <a:r>
              <a:rPr lang="ru-RU" sz="2600" b="1" dirty="0"/>
              <a:t> </a:t>
            </a:r>
            <a:r>
              <a:rPr lang="ru-RU" sz="2600" b="1" dirty="0" err="1"/>
              <a:t>серця</a:t>
            </a:r>
            <a:r>
              <a:rPr lang="ru-RU" sz="2600" b="1" dirty="0"/>
              <a:t> </a:t>
            </a:r>
            <a:r>
              <a:rPr lang="ru-RU" sz="2600" b="1" dirty="0" err="1"/>
              <a:t>необхідно</a:t>
            </a:r>
            <a:r>
              <a:rPr lang="ru-RU" sz="2600" b="1" dirty="0"/>
              <a:t> </a:t>
            </a:r>
            <a:r>
              <a:rPr lang="ru-RU" sz="2600" b="1" dirty="0" err="1"/>
              <a:t>поєднувати</a:t>
            </a:r>
            <a:r>
              <a:rPr lang="ru-RU" sz="2600" b="1" dirty="0"/>
              <a:t> з </a:t>
            </a:r>
            <a:r>
              <a:rPr lang="ru-RU" sz="2600" b="1" dirty="0" err="1"/>
              <a:t>проведенням</a:t>
            </a:r>
            <a:r>
              <a:rPr lang="ru-RU" sz="2600" b="1" dirty="0"/>
              <a:t> ШВЛ, </a:t>
            </a:r>
            <a:r>
              <a:rPr lang="ru-RU" sz="2600" b="1" dirty="0" err="1"/>
              <a:t>реанімаційні</a:t>
            </a:r>
            <a:r>
              <a:rPr lang="ru-RU" sz="2600" b="1" dirty="0"/>
              <a:t> заходи </a:t>
            </a:r>
            <a:r>
              <a:rPr lang="ru-RU" sz="2600" b="1" dirty="0" err="1"/>
              <a:t>краще</a:t>
            </a:r>
            <a:r>
              <a:rPr lang="ru-RU" sz="2600" b="1" dirty="0"/>
              <a:t> </a:t>
            </a:r>
            <a:r>
              <a:rPr lang="ru-RU" sz="2600" b="1" dirty="0" err="1"/>
              <a:t>проводити</a:t>
            </a:r>
            <a:r>
              <a:rPr lang="ru-RU" sz="2600" b="1" dirty="0"/>
              <a:t> </a:t>
            </a:r>
            <a:r>
              <a:rPr lang="ru-RU" sz="2600" b="1" dirty="0" err="1"/>
              <a:t>удвох</a:t>
            </a:r>
            <a:r>
              <a:rPr lang="ru-RU" sz="2600" b="1" dirty="0"/>
              <a:t> </a:t>
            </a:r>
            <a:r>
              <a:rPr lang="ru-RU" sz="2600" b="1" dirty="0" err="1"/>
              <a:t>зі</a:t>
            </a:r>
            <a:r>
              <a:rPr lang="ru-RU" sz="2600" b="1" dirty="0"/>
              <a:t> </a:t>
            </a:r>
            <a:r>
              <a:rPr lang="ru-RU" sz="2600" b="1" dirty="0" err="1"/>
              <a:t>співвідношенням</a:t>
            </a:r>
            <a:r>
              <a:rPr lang="ru-RU" sz="2600" b="1" dirty="0"/>
              <a:t> </a:t>
            </a:r>
            <a:r>
              <a:rPr lang="ru-RU" sz="2600" b="1" dirty="0" err="1"/>
              <a:t>частоти</a:t>
            </a:r>
            <a:r>
              <a:rPr lang="ru-RU" sz="2600" b="1" dirty="0"/>
              <a:t> </a:t>
            </a:r>
            <a:r>
              <a:rPr lang="ru-RU" sz="2600" b="1" dirty="0" err="1"/>
              <a:t>поштовхів</a:t>
            </a:r>
            <a:r>
              <a:rPr lang="ru-RU" sz="2600" b="1" dirty="0"/>
              <a:t> та </a:t>
            </a:r>
            <a:r>
              <a:rPr lang="ru-RU" sz="2600" b="1" dirty="0" err="1"/>
              <a:t>частоти</a:t>
            </a:r>
            <a:r>
              <a:rPr lang="ru-RU" sz="2600" b="1" dirty="0"/>
              <a:t> </a:t>
            </a:r>
            <a:r>
              <a:rPr lang="ru-RU" sz="2600" b="1" dirty="0" err="1"/>
              <a:t>вдихів</a:t>
            </a:r>
            <a:r>
              <a:rPr lang="ru-RU" sz="2600" b="1" dirty="0"/>
              <a:t> 30:2.</a:t>
            </a:r>
          </a:p>
          <a:p>
            <a:pPr algn="just">
              <a:buNone/>
            </a:pPr>
            <a:endParaRPr lang="ru-RU" sz="2600" b="1" dirty="0"/>
          </a:p>
          <a:p>
            <a:pPr algn="just"/>
            <a:r>
              <a:rPr lang="ru-RU" sz="2600" b="1" dirty="0" err="1"/>
              <a:t>Ефективність</a:t>
            </a:r>
            <a:r>
              <a:rPr lang="ru-RU" sz="2600" b="1" dirty="0"/>
              <a:t> </a:t>
            </a:r>
            <a:r>
              <a:rPr lang="ru-RU" sz="2600" b="1" dirty="0" err="1"/>
              <a:t>реанімаційних</a:t>
            </a:r>
            <a:r>
              <a:rPr lang="ru-RU" sz="2600" b="1" dirty="0"/>
              <a:t> </a:t>
            </a:r>
            <a:r>
              <a:rPr lang="ru-RU" sz="2600" b="1" dirty="0" err="1"/>
              <a:t>заходів</a:t>
            </a:r>
            <a:r>
              <a:rPr lang="ru-RU" sz="2600" b="1" dirty="0"/>
              <a:t> </a:t>
            </a:r>
            <a:r>
              <a:rPr lang="ru-RU" sz="2600" b="1" dirty="0" err="1"/>
              <a:t>оцінюється</a:t>
            </a:r>
            <a:r>
              <a:rPr lang="ru-RU" sz="2600" b="1" dirty="0"/>
              <a:t> </a:t>
            </a:r>
            <a:r>
              <a:rPr lang="ru-RU" sz="2600" b="1" dirty="0" err="1"/>
              <a:t>передусім</a:t>
            </a:r>
            <a:r>
              <a:rPr lang="ru-RU" sz="2600" b="1" dirty="0"/>
              <a:t> за </a:t>
            </a:r>
            <a:r>
              <a:rPr lang="ru-RU" sz="2600" b="1" dirty="0" err="1"/>
              <a:t>звуженням</a:t>
            </a:r>
            <a:r>
              <a:rPr lang="ru-RU" sz="2600" b="1" dirty="0"/>
              <a:t> </a:t>
            </a:r>
            <a:r>
              <a:rPr lang="ru-RU" sz="2600" b="1" dirty="0" err="1"/>
              <a:t>зіниць</a:t>
            </a:r>
            <a:r>
              <a:rPr lang="ru-RU" sz="2600" b="1" dirty="0"/>
              <a:t>, </a:t>
            </a:r>
            <a:r>
              <a:rPr lang="ru-RU" sz="2600" b="1" dirty="0" err="1"/>
              <a:t>появі</a:t>
            </a:r>
            <a:r>
              <a:rPr lang="ru-RU" sz="2600" b="1" dirty="0"/>
              <a:t> </a:t>
            </a:r>
            <a:r>
              <a:rPr lang="ru-RU" sz="2600" b="1" dirty="0" err="1"/>
              <a:t>їх</a:t>
            </a:r>
            <a:r>
              <a:rPr lang="ru-RU" sz="2600" b="1" dirty="0"/>
              <a:t> </a:t>
            </a:r>
            <a:r>
              <a:rPr lang="ru-RU" sz="2600" b="1" dirty="0" err="1"/>
              <a:t>реакції</a:t>
            </a:r>
            <a:r>
              <a:rPr lang="ru-RU" sz="2600" b="1" dirty="0"/>
              <a:t> на </a:t>
            </a:r>
            <a:r>
              <a:rPr lang="ru-RU" sz="2600" b="1" dirty="0" err="1"/>
              <a:t>світло</a:t>
            </a:r>
            <a:r>
              <a:rPr lang="ru-RU" sz="2600" b="1" dirty="0"/>
              <a:t> та </a:t>
            </a:r>
            <a:r>
              <a:rPr lang="ru-RU" sz="2600" b="1" dirty="0" err="1"/>
              <a:t>появі</a:t>
            </a:r>
            <a:r>
              <a:rPr lang="ru-RU" sz="2600" b="1" dirty="0"/>
              <a:t> </a:t>
            </a:r>
            <a:r>
              <a:rPr lang="ru-RU" sz="2600" b="1" dirty="0" err="1"/>
              <a:t>пульсації</a:t>
            </a:r>
            <a:r>
              <a:rPr lang="ru-RU" sz="2600" b="1" dirty="0"/>
              <a:t> на </a:t>
            </a:r>
            <a:r>
              <a:rPr lang="ru-RU" sz="2600" b="1" dirty="0" err="1"/>
              <a:t>сонних</a:t>
            </a:r>
            <a:r>
              <a:rPr lang="ru-RU" sz="2600" b="1" dirty="0"/>
              <a:t> </a:t>
            </a:r>
            <a:r>
              <a:rPr lang="ru-RU" sz="2600" b="1" dirty="0" err="1"/>
              <a:t>або</a:t>
            </a:r>
            <a:r>
              <a:rPr lang="ru-RU" sz="2600" b="1" dirty="0"/>
              <a:t> </a:t>
            </a:r>
            <a:r>
              <a:rPr lang="ru-RU" sz="2600" b="1" dirty="0" err="1"/>
              <a:t>стегнових</a:t>
            </a:r>
            <a:r>
              <a:rPr lang="ru-RU" sz="2600" b="1" dirty="0"/>
              <a:t> </a:t>
            </a:r>
            <a:r>
              <a:rPr lang="ru-RU" sz="2600" b="1" dirty="0" err="1"/>
              <a:t>артеріях</a:t>
            </a:r>
            <a:r>
              <a:rPr lang="ru-RU" sz="2600" b="1" dirty="0"/>
              <a:t>. У </a:t>
            </a:r>
            <a:r>
              <a:rPr lang="ru-RU" sz="2600" b="1" dirty="0" err="1"/>
              <a:t>ряді</a:t>
            </a:r>
            <a:r>
              <a:rPr lang="ru-RU" sz="2600" b="1" dirty="0"/>
              <a:t> </a:t>
            </a:r>
            <a:r>
              <a:rPr lang="ru-RU" sz="2600" b="1" dirty="0" err="1"/>
              <a:t>випадків</a:t>
            </a:r>
            <a:r>
              <a:rPr lang="ru-RU" sz="2600" b="1" dirty="0"/>
              <a:t> при </a:t>
            </a:r>
            <a:r>
              <a:rPr lang="ru-RU" sz="2600" b="1" dirty="0" err="1"/>
              <a:t>відновленні</a:t>
            </a:r>
            <a:r>
              <a:rPr lang="ru-RU" sz="2600" b="1" dirty="0"/>
              <a:t> </a:t>
            </a:r>
            <a:r>
              <a:rPr lang="ru-RU" sz="2600" b="1" dirty="0" err="1"/>
              <a:t>серцевих</a:t>
            </a:r>
            <a:r>
              <a:rPr lang="ru-RU" sz="2600" b="1" dirty="0"/>
              <a:t> </a:t>
            </a:r>
            <a:r>
              <a:rPr lang="ru-RU" sz="2600" b="1" dirty="0" err="1"/>
              <a:t>скорочень</a:t>
            </a:r>
            <a:r>
              <a:rPr lang="ru-RU" sz="2600" b="1" dirty="0"/>
              <a:t> доводиться </a:t>
            </a:r>
            <a:r>
              <a:rPr lang="ru-RU" sz="2600" b="1" dirty="0" err="1"/>
              <a:t>продовжувати</a:t>
            </a:r>
            <a:r>
              <a:rPr lang="ru-RU" sz="2600" b="1" dirty="0"/>
              <a:t> ШВЛ до </a:t>
            </a:r>
            <a:r>
              <a:rPr lang="ru-RU" sz="2600" b="1" dirty="0" err="1"/>
              <a:t>появи</a:t>
            </a:r>
            <a:r>
              <a:rPr lang="ru-RU" sz="2600" b="1" dirty="0"/>
              <a:t> спонтанного </a:t>
            </a:r>
            <a:r>
              <a:rPr lang="ru-RU" sz="2600" b="1" dirty="0" err="1"/>
              <a:t>дихання</a:t>
            </a:r>
            <a:r>
              <a:rPr lang="ru-RU" sz="2600" b="1" dirty="0"/>
              <a:t>. </a:t>
            </a:r>
          </a:p>
          <a:p>
            <a:pPr algn="just">
              <a:buNone/>
            </a:pPr>
            <a:endParaRPr lang="ru-RU" sz="2600" b="1" dirty="0"/>
          </a:p>
          <a:p>
            <a:pPr algn="just"/>
            <a:r>
              <a:rPr lang="ru-RU" sz="2600" b="1" dirty="0" err="1"/>
              <a:t>Якщо</a:t>
            </a:r>
            <a:r>
              <a:rPr lang="ru-RU" sz="2600" b="1" dirty="0"/>
              <a:t> на </a:t>
            </a:r>
            <a:r>
              <a:rPr lang="ru-RU" sz="2600" b="1" dirty="0" err="1"/>
              <a:t>протязі</a:t>
            </a:r>
            <a:r>
              <a:rPr lang="ru-RU" sz="2600" b="1" dirty="0"/>
              <a:t> 30-40 </a:t>
            </a:r>
            <a:r>
              <a:rPr lang="ru-RU" sz="2600" b="1" dirty="0" err="1"/>
              <a:t>хвилин</a:t>
            </a:r>
            <a:r>
              <a:rPr lang="ru-RU" sz="2600" b="1" dirty="0"/>
              <a:t> </a:t>
            </a:r>
            <a:r>
              <a:rPr lang="ru-RU" sz="2600" b="1" dirty="0" err="1"/>
              <a:t>зіниці</a:t>
            </a:r>
            <a:r>
              <a:rPr lang="ru-RU" sz="2600" b="1" dirty="0"/>
              <a:t> </a:t>
            </a:r>
          </a:p>
          <a:p>
            <a:pPr algn="just">
              <a:buNone/>
            </a:pPr>
            <a:r>
              <a:rPr lang="ru-RU" sz="2600" b="1" dirty="0"/>
              <a:t>	</a:t>
            </a:r>
            <a:r>
              <a:rPr lang="ru-RU" sz="2600" b="1" dirty="0" err="1"/>
              <a:t>залишаються</a:t>
            </a:r>
            <a:r>
              <a:rPr lang="ru-RU" sz="2600" b="1" dirty="0"/>
              <a:t> широкими, </a:t>
            </a:r>
            <a:r>
              <a:rPr lang="ru-RU" sz="2600" b="1" dirty="0" err="1"/>
              <a:t>самостійна</a:t>
            </a:r>
            <a:r>
              <a:rPr lang="ru-RU" sz="2600" b="1" dirty="0"/>
              <a:t> </a:t>
            </a:r>
          </a:p>
          <a:p>
            <a:pPr algn="just">
              <a:buNone/>
            </a:pPr>
            <a:r>
              <a:rPr lang="ru-RU" sz="2600" b="1" dirty="0"/>
              <a:t>	</a:t>
            </a:r>
            <a:r>
              <a:rPr lang="ru-RU" sz="2600" b="1" dirty="0" err="1"/>
              <a:t>серцева</a:t>
            </a:r>
            <a:r>
              <a:rPr lang="ru-RU" sz="2600" b="1" dirty="0"/>
              <a:t> та </a:t>
            </a:r>
            <a:r>
              <a:rPr lang="ru-RU" sz="2600" b="1" dirty="0" err="1"/>
              <a:t>дихальна</a:t>
            </a:r>
            <a:r>
              <a:rPr lang="ru-RU" sz="2600" b="1" dirty="0"/>
              <a:t> </a:t>
            </a:r>
            <a:r>
              <a:rPr lang="ru-RU" sz="2600" b="1" dirty="0" err="1"/>
              <a:t>діяльність</a:t>
            </a:r>
            <a:r>
              <a:rPr lang="ru-RU" sz="2600" b="1" dirty="0"/>
              <a:t> </a:t>
            </a:r>
          </a:p>
          <a:p>
            <a:pPr algn="just">
              <a:buNone/>
            </a:pPr>
            <a:r>
              <a:rPr lang="ru-RU" sz="2600" b="1" dirty="0"/>
              <a:t>	не </a:t>
            </a:r>
            <a:r>
              <a:rPr lang="ru-RU" sz="2600" b="1" dirty="0" err="1"/>
              <a:t>відновлюються</a:t>
            </a:r>
            <a:r>
              <a:rPr lang="ru-RU" sz="2600" b="1" dirty="0"/>
              <a:t>, </a:t>
            </a:r>
            <a:r>
              <a:rPr lang="ru-RU" sz="2600" b="1" dirty="0" err="1"/>
              <a:t>реанімаційні</a:t>
            </a:r>
            <a:r>
              <a:rPr lang="ru-RU" sz="2600" b="1" dirty="0"/>
              <a:t> </a:t>
            </a:r>
          </a:p>
          <a:p>
            <a:pPr algn="just">
              <a:buNone/>
            </a:pPr>
            <a:r>
              <a:rPr lang="ru-RU" sz="2600" b="1" dirty="0"/>
              <a:t>	заходи </a:t>
            </a:r>
            <a:r>
              <a:rPr lang="ru-RU" sz="2600" b="1" dirty="0" err="1"/>
              <a:t>припиняють</a:t>
            </a:r>
            <a:r>
              <a:rPr lang="ru-RU" sz="2600" b="1" dirty="0"/>
              <a:t>.</a:t>
            </a:r>
            <a:endParaRPr lang="ru-RU" sz="2600" dirty="0"/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3714752"/>
            <a:ext cx="2571768" cy="2799909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85288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42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7"/>
            <a:ext cx="8229600" cy="357873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sz="8800" dirty="0" err="1"/>
              <a:t>Дякую</a:t>
            </a:r>
            <a:r>
              <a:rPr lang="ru-RU" sz="8800" dirty="0"/>
              <a:t> за </a:t>
            </a:r>
            <a:r>
              <a:rPr lang="ru-RU" sz="8800" dirty="0" err="1"/>
              <a:t>увагу</a:t>
            </a:r>
            <a:r>
              <a:rPr lang="ru-RU" sz="8800" dirty="0"/>
              <a:t>!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43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600" dirty="0" err="1"/>
              <a:t>Тектонічні</a:t>
            </a:r>
            <a:r>
              <a:rPr lang="ru-RU" sz="3600" dirty="0"/>
              <a:t> та </a:t>
            </a:r>
            <a:r>
              <a:rPr lang="ru-RU" sz="3600" dirty="0" err="1"/>
              <a:t>теллуричні</a:t>
            </a:r>
            <a:r>
              <a:rPr lang="ru-RU" sz="3600" dirty="0"/>
              <a:t> </a:t>
            </a:r>
            <a:r>
              <a:rPr lang="ru-RU" sz="3600" dirty="0" err="1"/>
              <a:t>катастрофи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b="1" dirty="0" err="1"/>
              <a:t>Землетруси</a:t>
            </a:r>
            <a:r>
              <a:rPr lang="ru-RU" sz="2800" b="1" dirty="0"/>
              <a:t>. </a:t>
            </a:r>
            <a:r>
              <a:rPr lang="ru-RU" sz="2800" dirty="0" err="1"/>
              <a:t>Проявляються</a:t>
            </a:r>
            <a:r>
              <a:rPr lang="ru-RU" sz="2800" dirty="0"/>
              <a:t> </a:t>
            </a:r>
            <a:r>
              <a:rPr lang="ru-RU" sz="2800" dirty="0" err="1"/>
              <a:t>підземними</a:t>
            </a:r>
            <a:r>
              <a:rPr lang="ru-RU" sz="2800" dirty="0"/>
              <a:t> </a:t>
            </a:r>
            <a:r>
              <a:rPr lang="ru-RU" sz="2800" dirty="0" err="1"/>
              <a:t>поштовхами</a:t>
            </a:r>
            <a:r>
              <a:rPr lang="ru-RU" sz="2800" dirty="0"/>
              <a:t> та </a:t>
            </a:r>
            <a:r>
              <a:rPr lang="ru-RU" sz="2800" dirty="0" err="1"/>
              <a:t>кoливаннями</a:t>
            </a:r>
            <a:r>
              <a:rPr lang="ru-RU" sz="2800" dirty="0"/>
              <a:t> </a:t>
            </a:r>
            <a:r>
              <a:rPr lang="ru-RU" sz="2800" dirty="0" err="1"/>
              <a:t>земної</a:t>
            </a:r>
            <a:r>
              <a:rPr lang="ru-RU" sz="2800" dirty="0"/>
              <a:t> </a:t>
            </a:r>
            <a:r>
              <a:rPr lang="ru-RU" sz="2800" dirty="0" err="1"/>
              <a:t>поверхні</a:t>
            </a:r>
            <a:r>
              <a:rPr lang="ru-RU" sz="2800" dirty="0"/>
              <a:t>, </a:t>
            </a:r>
            <a:r>
              <a:rPr lang="ru-RU" sz="2800" dirty="0" err="1"/>
              <a:t>які</a:t>
            </a:r>
            <a:r>
              <a:rPr lang="ru-RU" sz="2800" dirty="0"/>
              <a:t> з</a:t>
            </a:r>
            <a:r>
              <a:rPr lang="en-US" sz="2800" dirty="0"/>
              <a:t>’</a:t>
            </a:r>
            <a:r>
              <a:rPr lang="ru-RU" sz="2800" dirty="0" err="1"/>
              <a:t>являються</a:t>
            </a:r>
            <a:r>
              <a:rPr lang="ru-RU" sz="2800" dirty="0"/>
              <a:t> в </a:t>
            </a:r>
            <a:r>
              <a:rPr lang="ru-RU" sz="2800" dirty="0" err="1"/>
              <a:t>результаті</a:t>
            </a:r>
            <a:r>
              <a:rPr lang="ru-RU" sz="2800" dirty="0"/>
              <a:t> </a:t>
            </a:r>
            <a:r>
              <a:rPr lang="ru-RU" sz="2800" dirty="0" err="1"/>
              <a:t>раптових</a:t>
            </a:r>
            <a:r>
              <a:rPr lang="ru-RU" sz="2800" dirty="0"/>
              <a:t> </a:t>
            </a:r>
            <a:r>
              <a:rPr lang="ru-RU" sz="2800" dirty="0" err="1"/>
              <a:t>зміщень</a:t>
            </a:r>
            <a:r>
              <a:rPr lang="ru-RU" sz="2800" dirty="0"/>
              <a:t> та </a:t>
            </a:r>
            <a:r>
              <a:rPr lang="ru-RU" sz="2800" dirty="0" err="1"/>
              <a:t>розривів</a:t>
            </a:r>
            <a:r>
              <a:rPr lang="ru-RU" sz="2800" dirty="0"/>
              <a:t> у </a:t>
            </a:r>
            <a:r>
              <a:rPr lang="ru-RU" sz="2800" dirty="0" err="1"/>
              <a:t>земній</a:t>
            </a:r>
            <a:r>
              <a:rPr lang="ru-RU" sz="2800" dirty="0"/>
              <a:t> </a:t>
            </a:r>
            <a:r>
              <a:rPr lang="ru-RU" sz="2800" dirty="0" err="1"/>
              <a:t>корі</a:t>
            </a:r>
            <a:r>
              <a:rPr lang="ru-RU" sz="2800" dirty="0"/>
              <a:t>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dirty="0" err="1"/>
              <a:t>верхніх</a:t>
            </a:r>
            <a:r>
              <a:rPr lang="ru-RU" sz="2800" dirty="0"/>
              <a:t> </a:t>
            </a:r>
            <a:r>
              <a:rPr lang="ru-RU" sz="2800" dirty="0" err="1"/>
              <a:t>частинах</a:t>
            </a:r>
            <a:r>
              <a:rPr lang="ru-RU" sz="2800" dirty="0"/>
              <a:t> </a:t>
            </a:r>
            <a:r>
              <a:rPr lang="ru-RU" sz="2800" dirty="0" err="1"/>
              <a:t>мантії</a:t>
            </a:r>
            <a:r>
              <a:rPr lang="ru-RU" sz="2800" dirty="0"/>
              <a:t> та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поширюються</a:t>
            </a:r>
            <a:r>
              <a:rPr lang="ru-RU" sz="2800" dirty="0"/>
              <a:t> на </a:t>
            </a:r>
            <a:r>
              <a:rPr lang="ru-RU" sz="2800" dirty="0" err="1"/>
              <a:t>великі</a:t>
            </a:r>
            <a:r>
              <a:rPr lang="ru-RU" sz="2800" dirty="0"/>
              <a:t> </a:t>
            </a:r>
            <a:r>
              <a:rPr lang="ru-RU" sz="2800" dirty="0" err="1"/>
              <a:t>відстані</a:t>
            </a:r>
            <a:r>
              <a:rPr lang="ru-RU" sz="2800" dirty="0"/>
              <a:t> у </a:t>
            </a:r>
            <a:r>
              <a:rPr lang="ru-RU" sz="2800" dirty="0" err="1"/>
              <a:t>вигляді</a:t>
            </a:r>
            <a:r>
              <a:rPr lang="ru-RU" sz="2800" dirty="0"/>
              <a:t> </a:t>
            </a:r>
            <a:r>
              <a:rPr lang="ru-RU" sz="2800" dirty="0" err="1"/>
              <a:t>пружних</a:t>
            </a:r>
            <a:r>
              <a:rPr lang="ru-RU" sz="2800" dirty="0"/>
              <a:t> </a:t>
            </a:r>
            <a:r>
              <a:rPr lang="ru-RU" sz="2800" dirty="0" err="1"/>
              <a:t>коливань</a:t>
            </a:r>
            <a:r>
              <a:rPr lang="ru-RU" sz="2800" dirty="0"/>
              <a:t>. </a:t>
            </a:r>
          </a:p>
        </p:txBody>
      </p:sp>
      <p:pic>
        <p:nvPicPr>
          <p:cNvPr id="4" name="Рисунок 3" descr="250px-Sfearthquak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4429132"/>
            <a:ext cx="2286000" cy="1773936"/>
          </a:xfrm>
          <a:prstGeom prst="rect">
            <a:avLst/>
          </a:prstGeom>
        </p:spPr>
      </p:pic>
      <p:pic>
        <p:nvPicPr>
          <p:cNvPr id="5" name="Рисунок 4" descr="220px-Mudflow_Utt_4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4429132"/>
            <a:ext cx="2357454" cy="1785950"/>
          </a:xfrm>
          <a:prstGeom prst="rect">
            <a:avLst/>
          </a:prstGeom>
        </p:spPr>
      </p:pic>
      <p:pic>
        <p:nvPicPr>
          <p:cNvPr id="6" name="Рисунок 5" descr="32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6446" y="4428759"/>
            <a:ext cx="2738996" cy="1786323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5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Цунамі</a:t>
            </a:r>
            <a:endParaRPr lang="ru-RU" sz="32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0034" y="3143248"/>
            <a:ext cx="8229600" cy="1143000"/>
          </a:xfrm>
          <a:prstGeom prst="rect">
            <a:avLst/>
          </a:prstGeom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err="1">
                <a:latin typeface="+mj-lt"/>
                <a:ea typeface="+mj-ea"/>
                <a:cs typeface="+mj-cs"/>
              </a:rPr>
              <a:t>Виверження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вулканів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609600" y="4357694"/>
            <a:ext cx="8105804" cy="23574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3010" name="Picture 2" descr="http://informsklad.ru/images/post_images/2013/05/22/22/114444818659255_informsklad_r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214422"/>
            <a:ext cx="3172247" cy="2063563"/>
          </a:xfrm>
          <a:prstGeom prst="rect">
            <a:avLst/>
          </a:prstGeom>
          <a:noFill/>
        </p:spPr>
      </p:pic>
      <p:pic>
        <p:nvPicPr>
          <p:cNvPr id="43012" name="Picture 4" descr="http://overwow.org/image/tsunam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142984"/>
            <a:ext cx="3357585" cy="2243287"/>
          </a:xfrm>
          <a:prstGeom prst="rect">
            <a:avLst/>
          </a:prstGeom>
          <a:noFill/>
        </p:spPr>
      </p:pic>
      <p:pic>
        <p:nvPicPr>
          <p:cNvPr id="43014" name="Picture 6" descr="https://s5.gismeteo.kz/static/news/img/src/8070/a8e4ec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4143380"/>
            <a:ext cx="3786214" cy="2472512"/>
          </a:xfrm>
          <a:prstGeom prst="rect">
            <a:avLst/>
          </a:prstGeom>
          <a:noFill/>
        </p:spPr>
      </p:pic>
      <p:pic>
        <p:nvPicPr>
          <p:cNvPr id="43016" name="Picture 8" descr="http://fototelegraf.ru/wp-content/uploads/2015/06/7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4071942"/>
            <a:ext cx="3643306" cy="2519704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446242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6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Топологічні</a:t>
            </a:r>
            <a:r>
              <a:rPr lang="ru-RU" sz="3200" dirty="0"/>
              <a:t> </a:t>
            </a:r>
            <a:r>
              <a:rPr lang="ru-RU" sz="3200" dirty="0" err="1"/>
              <a:t>катастрофи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7066"/>
            <a:ext cx="8229600" cy="1210743"/>
          </a:xfrm>
        </p:spPr>
        <p:txBody>
          <a:bodyPr>
            <a:noAutofit/>
          </a:bodyPr>
          <a:lstStyle/>
          <a:p>
            <a:pPr algn="just"/>
            <a:r>
              <a:rPr lang="ru-RU" sz="2600" b="1" dirty="0" err="1"/>
              <a:t>Повені</a:t>
            </a:r>
            <a:r>
              <a:rPr lang="ru-RU" sz="2600" dirty="0"/>
              <a:t> — </a:t>
            </a:r>
            <a:r>
              <a:rPr lang="ru-RU" sz="2600" dirty="0" err="1"/>
              <a:t>це</a:t>
            </a:r>
            <a:r>
              <a:rPr lang="ru-RU" sz="2600" dirty="0"/>
              <a:t> </a:t>
            </a:r>
            <a:r>
              <a:rPr lang="ru-RU" sz="2600" dirty="0" err="1"/>
              <a:t>катастрофічне</a:t>
            </a:r>
            <a:r>
              <a:rPr lang="ru-RU" sz="2600" dirty="0"/>
              <a:t> </a:t>
            </a:r>
            <a:r>
              <a:rPr lang="ru-RU" sz="2600" dirty="0" err="1"/>
              <a:t>повноводдя</a:t>
            </a:r>
            <a:r>
              <a:rPr lang="ru-RU" sz="2600" dirty="0"/>
              <a:t> </a:t>
            </a:r>
            <a:r>
              <a:rPr lang="ru-RU" sz="2600" dirty="0" err="1"/>
              <a:t>внаслідок</a:t>
            </a:r>
            <a:r>
              <a:rPr lang="ru-RU" sz="2600" dirty="0"/>
              <a:t> </a:t>
            </a:r>
            <a:r>
              <a:rPr lang="ru-RU" sz="2600" dirty="0" err="1"/>
              <a:t>підйому</a:t>
            </a:r>
            <a:r>
              <a:rPr lang="ru-RU" sz="2600" dirty="0"/>
              <a:t> </a:t>
            </a:r>
            <a:r>
              <a:rPr lang="ru-RU" sz="2600" dirty="0" err="1"/>
              <a:t>рівня</a:t>
            </a:r>
            <a:r>
              <a:rPr lang="ru-RU" sz="2600" dirty="0"/>
              <a:t> води у </a:t>
            </a:r>
            <a:r>
              <a:rPr lang="ru-RU" sz="2600" dirty="0" err="1"/>
              <a:t>водоймі</a:t>
            </a:r>
            <a:r>
              <a:rPr lang="ru-RU" sz="2600" dirty="0"/>
              <a:t>.</a:t>
            </a:r>
          </a:p>
        </p:txBody>
      </p:sp>
      <p:pic>
        <p:nvPicPr>
          <p:cNvPr id="41986" name="Picture 2" descr="http://bigpicture.com.ua/images/2010/11/flood0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571744"/>
            <a:ext cx="4651652" cy="3131102"/>
          </a:xfrm>
          <a:prstGeom prst="rect">
            <a:avLst/>
          </a:prstGeom>
          <a:noFill/>
        </p:spPr>
      </p:pic>
      <p:pic>
        <p:nvPicPr>
          <p:cNvPr id="41988" name="Picture 4" descr="http://fotovideoforum.ru/resources/image/thumb/164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3571876"/>
            <a:ext cx="4643470" cy="3095647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7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Повені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800" dirty="0" err="1"/>
              <a:t>Характерними</a:t>
            </a:r>
            <a:r>
              <a:rPr lang="ru-RU" sz="2800" dirty="0"/>
              <a:t> </a:t>
            </a:r>
            <a:r>
              <a:rPr lang="ru-RU" sz="2800" dirty="0" err="1"/>
              <a:t>медичними</a:t>
            </a:r>
            <a:r>
              <a:rPr lang="ru-RU" sz="2800" dirty="0"/>
              <a:t> </a:t>
            </a:r>
            <a:r>
              <a:rPr lang="ru-RU" sz="2800" dirty="0" err="1"/>
              <a:t>наслідками</a:t>
            </a:r>
            <a:r>
              <a:rPr lang="ru-RU" sz="2800" dirty="0"/>
              <a:t> </a:t>
            </a:r>
            <a:r>
              <a:rPr lang="ru-RU" sz="2800" dirty="0" err="1"/>
              <a:t>повеней</a:t>
            </a:r>
            <a:r>
              <a:rPr lang="ru-RU" sz="2800" dirty="0"/>
              <a:t> </a:t>
            </a:r>
            <a:r>
              <a:rPr lang="ru-RU" sz="2800" dirty="0" err="1"/>
              <a:t>є</a:t>
            </a:r>
            <a:r>
              <a:rPr lang="ru-RU" sz="2800" dirty="0"/>
              <a:t> </a:t>
            </a:r>
            <a:r>
              <a:rPr lang="ru-RU" sz="2800" dirty="0" err="1"/>
              <a:t>утоплення</a:t>
            </a:r>
            <a:r>
              <a:rPr lang="ru-RU" sz="2800" dirty="0"/>
              <a:t>, </a:t>
            </a:r>
            <a:r>
              <a:rPr lang="ru-RU" sz="2800" dirty="0" err="1"/>
              <a:t>механічні</a:t>
            </a:r>
            <a:r>
              <a:rPr lang="ru-RU" sz="2800" dirty="0"/>
              <a:t> </a:t>
            </a:r>
            <a:r>
              <a:rPr lang="ru-RU" sz="2800" dirty="0" err="1"/>
              <a:t>травми</a:t>
            </a:r>
            <a:r>
              <a:rPr lang="ru-RU" sz="2800" dirty="0"/>
              <a:t>, </a:t>
            </a:r>
            <a:r>
              <a:rPr lang="ru-RU" sz="2800" dirty="0" err="1"/>
              <a:t>масові</a:t>
            </a:r>
            <a:r>
              <a:rPr lang="ru-RU" sz="2800" dirty="0"/>
              <a:t> </a:t>
            </a:r>
            <a:r>
              <a:rPr lang="ru-RU" sz="2800" dirty="0" err="1"/>
              <a:t>нервово-психічні</a:t>
            </a:r>
            <a:r>
              <a:rPr lang="ru-RU" sz="2800" dirty="0"/>
              <a:t> </a:t>
            </a:r>
            <a:r>
              <a:rPr lang="ru-RU" sz="2800" dirty="0" err="1"/>
              <a:t>перенапруження</a:t>
            </a:r>
            <a:r>
              <a:rPr lang="ru-RU" sz="2800" dirty="0"/>
              <a:t>, </a:t>
            </a:r>
            <a:r>
              <a:rPr lang="ru-RU" sz="2800" dirty="0" err="1"/>
              <a:t>загострення</a:t>
            </a:r>
            <a:r>
              <a:rPr lang="ru-RU" sz="2800" dirty="0"/>
              <a:t> </a:t>
            </a:r>
            <a:r>
              <a:rPr lang="ru-RU" sz="2800" dirty="0" err="1"/>
              <a:t>хронічних</a:t>
            </a:r>
            <a:r>
              <a:rPr lang="ru-RU" sz="2800" dirty="0"/>
              <a:t> </a:t>
            </a:r>
            <a:r>
              <a:rPr lang="ru-RU" sz="2800" dirty="0" err="1"/>
              <a:t>захворювань</a:t>
            </a:r>
            <a:r>
              <a:rPr lang="ru-RU" sz="2800" dirty="0"/>
              <a:t>.</a:t>
            </a:r>
            <a:endParaRPr lang="ru-RU" dirty="0"/>
          </a:p>
        </p:txBody>
      </p:sp>
      <p:pic>
        <p:nvPicPr>
          <p:cNvPr id="40962" name="Picture 2" descr="http://www.meteoprog.ua/pictures/news_v_2/c1b6f146656e8499e555648d1c039f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857628"/>
            <a:ext cx="4756515" cy="2847964"/>
          </a:xfrm>
          <a:prstGeom prst="rect">
            <a:avLst/>
          </a:prstGeom>
          <a:noFill/>
        </p:spPr>
      </p:pic>
      <p:pic>
        <p:nvPicPr>
          <p:cNvPr id="40970" name="Picture 10" descr="http://images.unian.net/photos/2016_04/1459749668-74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3000372"/>
            <a:ext cx="4555199" cy="2665924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88151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8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 dpi="0" rotWithShape="0">
            <a:blip r:embed="rId2" cstate="print">
              <a:alphaModFix amt="54000"/>
              <a:lum/>
            </a:blip>
            <a:srcRect/>
            <a:stretch>
              <a:fillRect l="-5556" t="-96028" r="-5556" b="-547972"/>
            </a:stretch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200" dirty="0" err="1"/>
              <a:t>Селі</a:t>
            </a:r>
            <a:r>
              <a:rPr lang="ru-RU" sz="3200" dirty="0"/>
              <a:t>. </a:t>
            </a:r>
            <a:r>
              <a:rPr lang="ru-RU" sz="3200" dirty="0" err="1"/>
              <a:t>Зсуви</a:t>
            </a:r>
            <a:r>
              <a:rPr lang="ru-RU" sz="3200" dirty="0"/>
              <a:t>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ru-RU" dirty="0" err="1"/>
              <a:t>Селі</a:t>
            </a:r>
            <a:r>
              <a:rPr lang="ru-RU" dirty="0"/>
              <a:t> та </a:t>
            </a:r>
            <a:r>
              <a:rPr lang="ru-RU" dirty="0" err="1"/>
              <a:t>зсуви</a:t>
            </a:r>
            <a:r>
              <a:rPr lang="ru-RU" dirty="0"/>
              <a:t> </a:t>
            </a:r>
            <a:r>
              <a:rPr lang="ru-RU" dirty="0" err="1"/>
              <a:t>характерні</a:t>
            </a:r>
            <a:r>
              <a:rPr lang="ru-RU" dirty="0"/>
              <a:t> для </a:t>
            </a:r>
            <a:r>
              <a:rPr lang="ru-RU" dirty="0" err="1"/>
              <a:t>районів</a:t>
            </a:r>
            <a:r>
              <a:rPr lang="ru-RU" dirty="0"/>
              <a:t> з </a:t>
            </a:r>
            <a:r>
              <a:rPr lang="ru-RU" dirty="0" err="1"/>
              <a:t>гірськими</a:t>
            </a:r>
            <a:r>
              <a:rPr lang="ru-RU" dirty="0"/>
              <a:t> озерами, особливо за </a:t>
            </a:r>
            <a:r>
              <a:rPr lang="ru-RU" dirty="0" err="1"/>
              <a:t>наявності</a:t>
            </a:r>
            <a:r>
              <a:rPr lang="ru-RU" dirty="0"/>
              <a:t> гребель на </a:t>
            </a:r>
            <a:r>
              <a:rPr lang="ru-RU" dirty="0" err="1"/>
              <a:t>витікаючих</a:t>
            </a:r>
            <a:r>
              <a:rPr lang="ru-RU" dirty="0"/>
              <a:t> з них </a:t>
            </a:r>
            <a:r>
              <a:rPr lang="ru-RU" dirty="0" err="1"/>
              <a:t>річок</a:t>
            </a:r>
            <a:r>
              <a:rPr lang="ru-RU" dirty="0"/>
              <a:t>. У </a:t>
            </a:r>
            <a:r>
              <a:rPr lang="ru-RU" dirty="0" err="1"/>
              <a:t>випадку</a:t>
            </a:r>
            <a:r>
              <a:rPr lang="ru-RU" dirty="0"/>
              <a:t> </a:t>
            </a:r>
            <a:r>
              <a:rPr lang="ru-RU" dirty="0" err="1"/>
              <a:t>затяжних</a:t>
            </a:r>
            <a:r>
              <a:rPr lang="ru-RU" dirty="0"/>
              <a:t> </a:t>
            </a:r>
            <a:r>
              <a:rPr lang="ru-RU" dirty="0" err="1"/>
              <a:t>дощів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землетрусів</a:t>
            </a:r>
            <a:r>
              <a:rPr lang="ru-RU" dirty="0"/>
              <a:t> вода </a:t>
            </a:r>
            <a:r>
              <a:rPr lang="ru-RU" dirty="0" err="1"/>
              <a:t>прориває</a:t>
            </a:r>
            <a:r>
              <a:rPr lang="ru-RU" dirty="0"/>
              <a:t> греблю і </a:t>
            </a:r>
            <a:r>
              <a:rPr lang="ru-RU" dirty="0" err="1"/>
              <a:t>утворившийся</a:t>
            </a:r>
            <a:r>
              <a:rPr lang="ru-RU" dirty="0"/>
              <a:t> </a:t>
            </a:r>
            <a:r>
              <a:rPr lang="ru-RU" dirty="0" err="1"/>
              <a:t>сельовий</a:t>
            </a:r>
            <a:r>
              <a:rPr lang="ru-RU" dirty="0"/>
              <a:t> </a:t>
            </a:r>
            <a:r>
              <a:rPr lang="ru-RU" dirty="0" err="1"/>
              <a:t>потік</a:t>
            </a:r>
            <a:r>
              <a:rPr lang="ru-RU" dirty="0"/>
              <a:t> з </a:t>
            </a:r>
            <a:r>
              <a:rPr lang="ru-RU" dirty="0" err="1"/>
              <a:t>величезною</a:t>
            </a:r>
            <a:r>
              <a:rPr lang="ru-RU" dirty="0"/>
              <a:t> </a:t>
            </a:r>
            <a:r>
              <a:rPr lang="ru-RU" dirty="0" err="1"/>
              <a:t>швидкістю</a:t>
            </a:r>
            <a:r>
              <a:rPr lang="ru-RU" dirty="0"/>
              <a:t> (100-200 км/год) </a:t>
            </a:r>
            <a:r>
              <a:rPr lang="ru-RU" dirty="0" err="1"/>
              <a:t>обрушується</a:t>
            </a:r>
            <a:r>
              <a:rPr lang="ru-RU" dirty="0"/>
              <a:t> донизу, </a:t>
            </a:r>
            <a:r>
              <a:rPr lang="ru-RU" dirty="0" err="1"/>
              <a:t>трощачи</a:t>
            </a:r>
            <a:r>
              <a:rPr lang="ru-RU" dirty="0"/>
              <a:t> все на </a:t>
            </a:r>
            <a:r>
              <a:rPr lang="ru-RU" dirty="0" err="1"/>
              <a:t>своєму</a:t>
            </a:r>
            <a:r>
              <a:rPr lang="ru-RU" dirty="0"/>
              <a:t> шляху.</a:t>
            </a:r>
          </a:p>
          <a:p>
            <a:endParaRPr lang="ru-RU" dirty="0"/>
          </a:p>
        </p:txBody>
      </p:sp>
      <p:pic>
        <p:nvPicPr>
          <p:cNvPr id="4" name="Рисунок 3" descr="ae1436fc10e80e9c6b5ad6cd27595c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571736" cy="1928802"/>
          </a:xfrm>
          <a:prstGeom prst="rect">
            <a:avLst/>
          </a:prstGeom>
        </p:spPr>
      </p:pic>
      <p:pic>
        <p:nvPicPr>
          <p:cNvPr id="5" name="Рисунок 4" descr="se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012" y="0"/>
            <a:ext cx="2666987" cy="200024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74883" y="6486516"/>
            <a:ext cx="2133600" cy="365125"/>
          </a:xfrm>
        </p:spPr>
        <p:txBody>
          <a:bodyPr/>
          <a:lstStyle/>
          <a:p>
            <a:fld id="{0E84900A-8C6B-4F18-A0C1-7C5622D97A6F}" type="slidenum">
              <a:rPr lang="ru-RU" sz="2000" smtClean="0">
                <a:solidFill>
                  <a:schemeClr val="tx1"/>
                </a:solidFill>
              </a:rPr>
              <a:pPr/>
              <a:t>9</a:t>
            </a:fld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1058</TotalTime>
  <Words>1677</Words>
  <Application>Microsoft Office PowerPoint</Application>
  <PresentationFormat>Экран (4:3)</PresentationFormat>
  <Paragraphs>184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 Office</vt:lpstr>
      <vt:lpstr>Перша медична та долікарська допомога при катастрофах, невідкладних станах у воєнний і мирний час</vt:lpstr>
      <vt:lpstr>Актуальність</vt:lpstr>
      <vt:lpstr>Види катастроф</vt:lpstr>
      <vt:lpstr>Природні катастрофи</vt:lpstr>
      <vt:lpstr>Тектонічні та теллуричні катастрофи</vt:lpstr>
      <vt:lpstr>Цунамі</vt:lpstr>
      <vt:lpstr>Топологічні катастрофи</vt:lpstr>
      <vt:lpstr>Повені</vt:lpstr>
      <vt:lpstr>Селі. Зсуви. </vt:lpstr>
      <vt:lpstr>Штучні катастрофи</vt:lpstr>
      <vt:lpstr>Транспортні катастрофи</vt:lpstr>
      <vt:lpstr>Виробничі катастрофи</vt:lpstr>
      <vt:lpstr>Хімічні катастрофи</vt:lpstr>
      <vt:lpstr>Радіаційні катастрофи </vt:lpstr>
      <vt:lpstr>Соціальні катастрофи</vt:lpstr>
      <vt:lpstr>Громадські заворушення</vt:lpstr>
      <vt:lpstr>Зміст поняття «надзвичайна ситуація»</vt:lpstr>
      <vt:lpstr>Загальні принципи надання допомоги ураженим</vt:lpstr>
      <vt:lpstr>Загальні принципи надання допомоги ураженим</vt:lpstr>
      <vt:lpstr>Презентация PowerPoint</vt:lpstr>
      <vt:lpstr>Розрізняють 3 фази надання допомоги постраждалим</vt:lpstr>
      <vt:lpstr>Презентация PowerPoint</vt:lpstr>
      <vt:lpstr>Презентация PowerPoint</vt:lpstr>
      <vt:lpstr>Презентация PowerPoint</vt:lpstr>
      <vt:lpstr>Види медичної допомоги при ліквідації наслідків надзвичайних ситуацій</vt:lpstr>
      <vt:lpstr>Обсяг медичної допомоги</vt:lpstr>
      <vt:lpstr>Існують суворо регламентовані види медичної допомоги ураженим:</vt:lpstr>
      <vt:lpstr>Перша медична допомога</vt:lpstr>
      <vt:lpstr>Основна мета першої медичної допомоги</vt:lpstr>
      <vt:lpstr>Обсяг першої медичної допомоги виконує:</vt:lpstr>
      <vt:lpstr>Обсяг першої медичної допомоги виконує:</vt:lpstr>
      <vt:lpstr>Обсяг першої медичної допомоги виконує:</vt:lpstr>
      <vt:lpstr>Презентация PowerPoint</vt:lpstr>
      <vt:lpstr>Долікарська медична допомога</vt:lpstr>
      <vt:lpstr>Презентация PowerPoint</vt:lpstr>
      <vt:lpstr>Реанімація</vt:lpstr>
      <vt:lpstr>Реанімація</vt:lpstr>
      <vt:lpstr>Проведення реанімаційних заходів постраждалим в катастрофах</vt:lpstr>
      <vt:lpstr>Перша медична та долікарська допомога</vt:lpstr>
      <vt:lpstr>Для відновлення прохідності дихальних шляхів необхідно укласти постраждалого на спину на жорстку поверхню, після чого виконати наступні дії: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Иван М. Билай</cp:lastModifiedBy>
  <cp:revision>100</cp:revision>
  <dcterms:created xsi:type="dcterms:W3CDTF">2013-10-28T10:14:35Z</dcterms:created>
  <dcterms:modified xsi:type="dcterms:W3CDTF">2017-01-26T14:12:50Z</dcterms:modified>
</cp:coreProperties>
</file>