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9" r:id="rId11"/>
    <p:sldId id="265" r:id="rId12"/>
    <p:sldId id="266" r:id="rId13"/>
    <p:sldId id="267" r:id="rId14"/>
    <p:sldId id="268" r:id="rId15"/>
    <p:sldId id="269" r:id="rId16"/>
    <p:sldId id="290" r:id="rId17"/>
    <p:sldId id="270" r:id="rId18"/>
    <p:sldId id="271" r:id="rId19"/>
    <p:sldId id="272" r:id="rId20"/>
    <p:sldId id="291" r:id="rId21"/>
    <p:sldId id="273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5" r:id="rId32"/>
    <p:sldId id="28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1936" y="131806"/>
            <a:ext cx="10396150" cy="1917236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ЗАПОРІЗЬКИЙ ДЕРЖАВНИЙ МЕДИЧНИЙ УНІВЕРСИТЕТ </a:t>
            </a:r>
            <a:b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фізичної реабілітації, спортивної медицини, фізичного виховання та здоров’я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7968" y="2496063"/>
            <a:ext cx="10132540" cy="3908821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uk-UA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5: </a:t>
            </a:r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Дозування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 </a:t>
            </a:r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заняттях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коригуючою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гімнастикою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4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0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8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Шаповалова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І. В. </a:t>
            </a:r>
            <a:r>
              <a:rPr lang="uk-UA" sz="28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пед. 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доц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8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3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ru-RU" sz="43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15" y="4106836"/>
            <a:ext cx="2148965" cy="229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584" y="4242816"/>
            <a:ext cx="2353056" cy="234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799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3343" y="742710"/>
            <a:ext cx="7705344" cy="5261075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удосконаленням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внутрішньом`язової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координації фізичне тренування значно поліпшує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міжм`язову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координацію, яка пов`язана з діяльністю м`язів-синергістів і м`язів-антагоністів. Це забезпечує не тільки більш легку (без зайвого опору з боку антагоністів) діяльність м`язів, але й включає дуже корисні для відновлення працездатності елементи активного відпочинку. Усі ці механізми, які формуються в процесі занять, забезпечують зростання економічності виконуваної роботи.</a:t>
            </a:r>
          </a:p>
          <a:p>
            <a:endParaRPr lang="uk-UA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33" y="1120623"/>
            <a:ext cx="2630466" cy="480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06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0173" y="395416"/>
            <a:ext cx="10863731" cy="595661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Зміни функцій дихання.</a:t>
            </a:r>
            <a:endParaRPr lang="uk-UA" sz="3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Під час виконання фізичного навантаження  посилюється і діяльність органів дихання. Дихальні рухи частішають, а дихальний об`єм збільшується. Це призводить до значного посилення легеневої вентиляції. Хвилинний об`єм дихання зростає від 5-6 л/хв до 150-200 л/хв. і більше. Ці зміни зумовлені зростанням тканинного дихання, яке безпосередньо обслуговує інтенсивний обмін речовин у м`язах та інших системах, що різко посилюють свою діяльність в умовах фізичних навантажень. У осіб, які добре адаптовані до фізичних навантажень, дихальні рухи більш глибокі і менш часті, ніж у осіб, які не займаються фізичною діяльністю. Це пов`язано з тим, що збільшення вентиляції внаслідок поглиблення дихання призводить до відносного зменшення об`єму повітря, але залишається після кожного видиху в легенях. У свою чергу це, сприяючи газообміну альвеолярного повітря, підвищує ефективність вентиляції.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67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7265" y="527222"/>
            <a:ext cx="10527957" cy="597243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 функцій дихання на фізичне навантаження залежить від типу м`язової діяльності. Реакція першого типу спостерігається в умовах динамічних навантажень і характеризується невеликим – на 10-30 % порівняно з рівнем спокою – посиленням легеневої вентиляції умовно-рефлекторного походження безпосередньо перед навантаженням, різким підвищенням глибини, а потім і частоти дихальних рухів. Ця перша, початкова, фаза змін функції дихання продовжується кілька секунд, а потім змінюється поступовим підйомом вентиляції до відносно стабільного рівня.</a:t>
            </a:r>
          </a:p>
          <a:p>
            <a:pPr marL="0" indent="0" algn="just">
              <a:buNone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умов помірних навантажень друга фаза триває близько 30 с. У разі виконання важких навантажень вона може тривати довго. Закінчення роботи супроводжується раптовим падінням вентиляції на певну величину внаслідок виключення моторно-вісцеральних рефлексів, після чого спостерігається повільне зниження протягом періоду відновлення.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1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76" y="526563"/>
            <a:ext cx="10470621" cy="587423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sz="2400" dirty="0" smtClean="0"/>
              <a:t>	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Другий тип реакції дихального апарату на фізичне навантаження спостерігається у разі статичної роботи. Цей тип реакції характеризується порівняно невеликим збільшенням легеневої вентиляції, споживання кисню та виділення вуглекислого газу під час навантаження і різким підйомом їх відразу після закінчення роботи.</a:t>
            </a:r>
          </a:p>
          <a:p>
            <a:pPr marL="0" indent="0" algn="just">
              <a:buNone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Функціональні можливості системи дихання, які визначають її реакції на фізичне навантаження, забезпечуються двома основними чинниками: силою і витривалістю дихальних м`язів і потужністю регулюючих механізмів, тобто здатністю дихального центру підтримувати граничну активність дихальних м`язів і досконалістю координації їх діяльності. Саме від злагодженості в діяльності системи дихання і кровообігу, яка  поліпшується в процесі занять, вирішальною мірою залежать високі функціональні можливості функцій дихання і загалом працездатності організму.</a:t>
            </a: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21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93792" y="487680"/>
            <a:ext cx="5828434" cy="57058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Систематичні фізичні заняття призводять до збільшення життєвої ємкості легень – від 3-4 л у нетренованих до 6-7 л у тренованих. Найбільше зростання цих показників характерне для осіб, які займаються тривалим динамічним навантаженням, тобто на витривалість. Поряд з цим дещо зменшується частота дихальних рухів і зростає їх глибина.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24" y="707136"/>
            <a:ext cx="4762500" cy="4803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318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63168" y="512064"/>
            <a:ext cx="10277856" cy="36088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угруповання осіб за віком при виконанні вправ  коригуючою гімнастикою.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Вік 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4-6 років.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Рухове копіювання складається в демон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методистом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вправляється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показуваним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зразкам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096" y="2950464"/>
            <a:ext cx="7254240" cy="364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912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3440" y="670560"/>
            <a:ext cx="9875520" cy="537080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розповідь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словесному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повинне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за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відтворене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психіки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тому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використаний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старших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паралелізм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фізичному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розумовому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Патологія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ускладнює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стоїть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коригуючою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гімнастикою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Короткий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загально-координаційних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недостатніми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малою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здатністю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концентрувати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230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0016" y="551935"/>
            <a:ext cx="10313442" cy="559283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0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sz="3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7-13 </a:t>
            </a:r>
            <a:r>
              <a:rPr lang="ru-RU" sz="3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3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Для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вікової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жага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звертати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розваги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0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sz="3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14-17 </a:t>
            </a:r>
            <a:r>
              <a:rPr lang="ru-RU" sz="30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3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полового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дозрівання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періодом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зниженої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спритності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відсутністю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психічної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якої-небудь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рухової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Зазначені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плануванні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проведені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занять.</a:t>
            </a:r>
          </a:p>
          <a:p>
            <a:pPr marL="0" indent="0" algn="just">
              <a:buNone/>
            </a:pPr>
            <a:r>
              <a:rPr lang="ru-RU" sz="3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0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sz="3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18-60 </a:t>
            </a:r>
            <a:r>
              <a:rPr lang="ru-RU" sz="3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3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свідоме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віці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точно, конкретно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підбирати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коригуючім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цілям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зневажаючи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захопливістю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Дорослий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зобов'язаний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знати,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повинне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гарантувати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мотивацію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86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1840" y="548641"/>
            <a:ext cx="7845716" cy="57780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збігається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підкоряється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годинникам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трапитися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15-літній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віднесеним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дорослих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 терапевт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разом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лікуючим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лікарем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зобов'язаний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1097280"/>
            <a:ext cx="2426207" cy="423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160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97408" y="414528"/>
            <a:ext cx="10972800" cy="327964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61 року до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пізньої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старості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геріатричній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допускатися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обстежені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лікарем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застосоване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повинна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варіювати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межах 30%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656" y="3523488"/>
            <a:ext cx="5376672" cy="2670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217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4544" y="304800"/>
            <a:ext cx="8383986" cy="6827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8294" y="987553"/>
            <a:ext cx="8596668" cy="4858738"/>
          </a:xfrm>
        </p:spPr>
        <p:txBody>
          <a:bodyPr>
            <a:normAutofit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впливу фізичних навантажень на організм.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 стану опорно-рухового апарату.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 функцій дихання.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угруповання осіб за віком при виконанні вправ  коригуючою гімнастикою.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Дозування навантаження.</a:t>
            </a:r>
          </a:p>
          <a:p>
            <a:pPr>
              <a:buFont typeface="+mj-lt"/>
              <a:buAutoNum type="arabicPeriod"/>
            </a:pP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267200"/>
            <a:ext cx="5462016" cy="2170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165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11446" y="648781"/>
            <a:ext cx="8596668" cy="2070035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наростання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(темп)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стомлення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пульс не повинен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120-130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хвилину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комплекс не повинен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черевного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ізометричному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2828544"/>
            <a:ext cx="8420100" cy="3777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022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2"/>
          <p:cNvSpPr txBox="1">
            <a:spLocks/>
          </p:cNvSpPr>
          <p:nvPr/>
        </p:nvSpPr>
        <p:spPr>
          <a:xfrm>
            <a:off x="453081" y="4209534"/>
            <a:ext cx="11392929" cy="2051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53440" y="768096"/>
            <a:ext cx="10290048" cy="559612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uk-UA" sz="5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 Дозування </a:t>
            </a:r>
            <a:r>
              <a:rPr lang="uk-UA" sz="5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endParaRPr lang="uk-UA" sz="5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Вплив </a:t>
            </a:r>
            <a:r>
              <a:rPr lang="uk-UA" sz="5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коригуючіх</a:t>
            </a:r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вправ опосередкований фізіо­логічними і біологічними механізмами, навантаження є причиною тих адаптаційних змін в організмі, від характеру і величини яких залежить результат</a:t>
            </a:r>
            <a:r>
              <a:rPr lang="uk-UA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5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Малі навантаження збуджують організм, середні ‒ за­кріплюють досягнутий рівень його функціонування, великі ‒ підвищують функціональні можливості організму, надмірні ‒ пригнічують їх.</a:t>
            </a:r>
          </a:p>
          <a:p>
            <a:pPr marL="0" indent="0" algn="just">
              <a:buNone/>
            </a:pPr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величиною фізичні навантаження можна поділити на наступні: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5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активізуючі</a:t>
            </a:r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закріплюючі;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розвиваючі;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такі, що пригнічують розвиток.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6121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7824" y="414528"/>
            <a:ext cx="10119360" cy="6152017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 навантаження</a:t>
            </a:r>
            <a:r>
              <a:rPr lang="uk-UA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‒ це певна міра впливу фізичних вправ на організм людини.</a:t>
            </a:r>
          </a:p>
          <a:p>
            <a:pPr marL="0" indent="0" algn="just">
              <a:buNone/>
            </a:pPr>
            <a:r>
              <a:rPr lang="ru-RU" sz="3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3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Загальне</a:t>
            </a:r>
            <a:r>
              <a:rPr lang="ru-RU" sz="3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‒ сума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енергетичних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м'язової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вправах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іграх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3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Локальне</a:t>
            </a:r>
            <a:r>
              <a:rPr lang="ru-RU" sz="3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‒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м'язову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групу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Як </a:t>
            </a:r>
            <a:r>
              <a:rPr lang="uk-UA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відомо, фізичні навантаження характеризуються певним обсягом та інтенсивністю. Обсяг навантаження визначається кількістю викона­них вправ, вагою вантажів, довжиною подоланої дистанції тощо. </a:t>
            </a:r>
          </a:p>
          <a:p>
            <a:pPr marL="0" indent="0" algn="just">
              <a:buNone/>
            </a:pPr>
            <a:r>
              <a:rPr lang="uk-UA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Інтенсивність </a:t>
            </a:r>
            <a:r>
              <a:rPr lang="uk-UA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 характеризується часом виконання конкретної роботи. Названі ха­рактеристики ‒ це зовнішні прояви навантаження. Виконання роботи без відповідної інтенсивності та інтенсивність без достатньо­го обсягу навантаження не ведуть до коригуючого ефекту, адаптації та фізичного розвитку.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539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6118" y="475488"/>
            <a:ext cx="10450522" cy="58277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Отже, дозувати навантаження ‒ це змінювати його обсяг та інтенсив­ність. Внутрішнім проявом навантаження є реакція організму як відповідь на виконану роботу. Таких реакцій багато. Інтегральним показником стану організму, як відомо з фізіології, є частота серцевих скорочень (ЧСС). </a:t>
            </a: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звичайної втоми спостерігається незначне почервоніння шкіри об­личчя, потовиділення, часте, але рівне дихання, чітке виконання команд і розпоряджень, відсутні скарги на нездужання.</a:t>
            </a: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Середня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втома характеризується значним почервонінням обличчя, великою пітливістю (особливо лиця), значно прискореним диханням (із пе­ріодичними глибокими вдихами і видихами), порушенням координації рухів, болем у м'язах, серцебиттям, скаргами на втому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86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6321" y="378942"/>
            <a:ext cx="10595506" cy="538787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перевтоми спостерігається різке почервоніння, блідість або «синюш­ність» шкіри обличчя, значна пітливість і виділення солі на шкірі, різке, поверхове, аритмічне дихання, порушення координації рухів, тремтіння кінцівок, скарги на шум у вухах, біль голови, нудота.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Інформативність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пев­ний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нагромаджуються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 перших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перевтоми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негайно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прийома­ми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77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7837" y="362465"/>
            <a:ext cx="10306195" cy="594771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міру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функціонального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досягнувши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перестають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удосконалюватися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того,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викликала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надалі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помірну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фізіологічну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збільшувати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поперемінно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об'єму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інтенсивності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(При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об'єму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20% по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енерговитратах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еквівалентно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збільшенню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інтенсивності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2,5 %).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принципу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диференціально-інтегрального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оптимуму,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об'єм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інтенсивність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тих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пір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відбудеться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стабілізація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ЧСС на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планованих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енергетичних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зон.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інтенсивність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якийсь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необхідний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пристосування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рухової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531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7307" y="576649"/>
            <a:ext cx="10360565" cy="581195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 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помірною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фізіологічною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реакцією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займати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15‒20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30‒40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перших 15‒20 </a:t>
            </a:r>
            <a:r>
              <a:rPr lang="uk-UA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заняттях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допускати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проявів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втоми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підвищеного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випоту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кольору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шкірних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покривів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При перших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ознаках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утомленості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припиняють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переводячи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пацієнтів 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ходьбу. </a:t>
            </a:r>
            <a:endParaRPr lang="uk-UA" sz="3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правильності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дозування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заняттях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служить характер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ЧСС за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</a:t>
            </a:r>
            <a:r>
              <a:rPr lang="uk-UA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заняття 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ЧСС повинна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відновитися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початкового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15‒20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суворо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враховуватися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функціональний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міра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тренованості</a:t>
            </a:r>
            <a:r>
              <a:rPr lang="uk-UA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 </a:t>
            </a:r>
            <a:r>
              <a:rPr lang="uk-UA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 терапевт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спостерігати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 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зовнішніми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втоми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у </a:t>
            </a:r>
            <a:r>
              <a:rPr lang="uk-UA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пацієнтів</a:t>
            </a: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03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975" y="329184"/>
            <a:ext cx="10741151" cy="60228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 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коригуючої гімнастики 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таким чином: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й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 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величиною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темпом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часу).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однократному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тих самих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ÐÐ°ÑÑÐ¸Ð½ÐºÐ¸ Ð¿Ð¾ Ð·Ð°Ð¿ÑÐ¾ÑÑ &quot;Ð¿Ð»Ð¾ÑÐºÐ¾ÑÑÐ¾Ð¿ÑÑÑÑ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99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8496" y="444842"/>
            <a:ext cx="10575407" cy="6170141"/>
          </a:xfrm>
        </p:spPr>
        <p:txBody>
          <a:bodyPr>
            <a:normAutofit fontScale="92500" lnSpcReduction="20000"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амплітудою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плавністю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імпульси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пропріорецепторів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збуджують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головного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особи);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співпадає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траєкторія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силою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тяжіння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ж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без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м’язово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ричага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відведення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розігнутої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піднімання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випрямлених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точно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вказувати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амплітуду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траєкторію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відведення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 в сторону, назад, до кута 45º,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плеча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00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4930" y="321277"/>
            <a:ext cx="9711422" cy="5720086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31520" y="388495"/>
            <a:ext cx="98389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включенням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уже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знайомих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підсилюють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Емоційність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включенням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ігрових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музичного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М'язова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тлі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фактора, 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полегшує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Часові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за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вданням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переслідують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виконуючи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вправу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темп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36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2528" y="280086"/>
            <a:ext cx="7010400" cy="62060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 Загальна характеристика впливу фізичних навантажень на організм.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Треба розрізняти зміни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морфофункціонального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стану організму, які виникають безпосередньо в умовах фізичного навантаження і тривають лише короткий час після його припинення, і такі зміни, котрі формуються внаслідок тривалих занять фізичними вправами і зберігаються в організмі тривалий час (місяцями, роками, десятками років).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Зрозуміло, що всі ці зміни являють собою адаптаційні за своєю суттю реакції.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24" y="1499730"/>
            <a:ext cx="3060192" cy="377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06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19328" y="307405"/>
            <a:ext cx="9875520" cy="55691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контроль 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синхронність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як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просторово-часова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характеристикою ‒ ритмом. Правильно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підібраний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ритм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енергійності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координаційної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напруги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плавності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‒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ходу занять.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19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7008" y="626076"/>
            <a:ext cx="9979976" cy="56017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міру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полегшення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полегшення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 вихідного положення, зміна амплітуди та темпу руху.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888" y="3511296"/>
            <a:ext cx="6193536" cy="2865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26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1404" y="601363"/>
            <a:ext cx="8532597" cy="5440000"/>
          </a:xfrm>
        </p:spPr>
        <p:txBody>
          <a:bodyPr/>
          <a:lstStyle/>
          <a:p>
            <a:pPr marL="0" indent="0" algn="ctr">
              <a:buNone/>
            </a:pPr>
            <a:endParaRPr lang="uk-UA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uk-UA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uk-UA" sz="5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</a:t>
            </a:r>
            <a:r>
              <a:rPr lang="uk-UA" sz="5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УВАГУ!</a:t>
            </a:r>
            <a:endParaRPr lang="ru-RU" sz="5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ЛФК. Санаторий «Буран» РЖД-Здоровье. Центр внутреннего туризма 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649" y="2428367"/>
            <a:ext cx="6534911" cy="41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63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680" y="487680"/>
            <a:ext cx="11350752" cy="612038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 й серед них слід виділити 2 типи реакцій, адаптаційний «зміст» яких істотно відрізняється. 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Особливо </a:t>
            </a:r>
            <a:r>
              <a:rPr lang="uk-UA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важливими в аспекті пристосування організму до умов фізичного навантаження є такі реакції, котрі забезпечують можливість більш ефективного наступного здійснення м`язової діяльності. Такими реакціями є реакції економізації діяльності органів кровообігу і дихання як результату зниження запиту до них з боку нервово-м`язового апарату, який швидко відновлює свою працездатність. </a:t>
            </a:r>
            <a:endParaRPr lang="ru-RU" sz="3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Саме </a:t>
            </a:r>
            <a:r>
              <a:rPr lang="uk-UA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 реакції можна спостерігати у тренованих осіб після виконання фізичних вправ. Це адаптаційні реакції другого порядку або «негативна фаза» реакцій у суто фізичному розумінні зрушень, які, на відміну від реакцій під час фізичного навантаження і відразу після нього, не досягають вихідного, до робочого, рівня.</a:t>
            </a:r>
          </a:p>
          <a:p>
            <a:pPr mar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60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7308" y="432981"/>
            <a:ext cx="11261124" cy="617508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безпосередніх реакціях організму на фізичне навантаження треба розрізняти 5 фаз. Перша з них – фаза умовно-рефлекторних реакцій організму, які передують навантаженню, готуючи організм до наступного періоду різко зростаючих запитів до обміну речовин, діяльності органів кровообігу і дихання. Друга фаза – фаза робочого зростання реакцій, які спостерігаються під час виконання фізичного навантаження, − рівень, якого досягають зрушення функцій організму, залежить від величини навантаження і розподілу його в часі.</a:t>
            </a:r>
          </a:p>
          <a:p>
            <a:pPr marL="0" indent="0" algn="just">
              <a:buNone/>
            </a:pPr>
            <a:r>
              <a:rPr lang="uk-UA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Третя і четверта фази – фази відновлення – охоплюють період від моменту закінчення роботи до повернення  зрушень організму до вихідного рівня.  У цьому періоді розрізняють 2 відновні фази: фазу швидкого відновлення і фазу уповільненого відновлення. П`ята, або негативна, фаза характеризується зниженням реакцій. Вона є своєрідною завершальною частиною відновного періоду і, разом з тим, фазою, яка означає перехід до нового якісного стану організму, що виходить на новий рівень функціональних можливостей. </a:t>
            </a:r>
          </a:p>
          <a:p>
            <a:pPr marL="0" indent="0" algn="just">
              <a:buNone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59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7137" y="499872"/>
            <a:ext cx="10899978" cy="61233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Кожна з фаз, які притаманні безпосередньому впливу фізичного навантаження на організм, перебігає по-різному залежно від тренованості організму. Крім того, що особи які займаються фізичною активністю відрізняються від нетренованих осіб значно сильнішими реакціями і швидшим відновленням, аналіз кожної з фаз реакції виявляє істотні відмінності, які також залежать від рівня тренованості організму.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Найважливіше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адаптаційне значення, таким чином, мають «негативна фаза» реакцій кровообігу та дихання, а також швидкість відновлення посилених під час навантаження реакцій. Саме ці реакції формують істотні відмінності функціонального стану організму тренованої людини, які зберігаються тривалий час і можуть спостерігатися протягом усього життя, тобто десятки років.</a:t>
            </a:r>
          </a:p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59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974" y="524256"/>
            <a:ext cx="11359769" cy="384048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uk-UA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Зміни стану опорно-рухового апарату.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Систематичні  фізичні навантаження призводять до істотних змін стану опорно-рухового апарату. Ці зміни залежать від характеру навантаження. Рухи великої амплітуди з посиленням наприкінці можливого діапазону руху зумовлюють підвищення гнучкості у суглобах; рухи порівняно невеликої амплітуди, але зі значними, значно максимальними зусиллями збільшують м`язову масу і силу м`язів; швидкі рухи з помірними навантаженнями, які охоплюють майже всі м`язи що працюють у динамічному режимі, сприяють всебічному гармонійному розвитку м`язів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ÐÐ°ÑÑÐ¸Ð½ÐºÐ¸ Ð¿Ð¾ Ð·Ð°Ð¿ÑÐ¾ÑÑ &quot;Ð¿ÑÐ°Ð²Ð¸Ð»ÑÐ½Ð°Ñ Ð¾ÑÐ°Ð½ÐºÐ° Ð·Ð° Ð¿Ð°ÑÑÐ¾Ð¹&quot;"/>
          <p:cNvSpPr>
            <a:spLocks noChangeAspect="1" noChangeArrowheads="1"/>
          </p:cNvSpPr>
          <p:nvPr/>
        </p:nvSpPr>
        <p:spPr bwMode="auto">
          <a:xfrm>
            <a:off x="155575" y="-144463"/>
            <a:ext cx="2162726" cy="216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ÐÐ°ÑÑÐ¸Ð½ÐºÐ¸ Ð¿Ð¾ Ð·Ð°Ð¿ÑÐ¾ÑÑ &quot;Ð¿ÑÐ°Ð²Ð¸Ð»ÑÐ½Ð°Ñ Ð¾ÑÐ°Ð½ÐºÐ° Ð·Ð° Ð¿Ð°ÑÑÐ¾Ð¹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ÐÐ°ÑÑÐ¸Ð½ÐºÐ¸ Ð¿Ð¾ Ð·Ð°Ð¿ÑÐ¾ÑÑ &quot;Ð¿ÑÐ°Ð²Ð¸Ð»ÑÐ½Ð°Ñ Ð¾ÑÐ°Ð½ÐºÐ° Ð·Ð° Ð¿Ð°ÑÑÐ¾Ð¹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24" y="4462399"/>
            <a:ext cx="9241536" cy="2395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505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7056" y="362465"/>
            <a:ext cx="7242047" cy="606271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dirty="0" smtClean="0"/>
              <a:t>	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Систематичні фізичні навантаження призводять до перебудови мікроскопічної структури кісток і м`язів.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Активізація 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росту кісток здійснюється найбільшою мірою під впливом пульсуючих навантажень, в яких значне зусилля, що тисне на кістку, чергується з менш інтенсивним зусиллям або із розслабленням м`язів. 	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Процес 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 викликає у м`язах адаптаційні зміни, які реалізуються головним чином за рахунок збільшення вмісту м`язових волокон 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типу (швидких), проте у разі тривалих, багатомісячних тренувальних навантажень в обсязі 75-90% від МСК збільшується також вміст волокон 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типу (повільних). 		</a:t>
            </a:r>
            <a:endParaRPr 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4" descr="ÐÐ°ÑÑÐ¸Ð½ÐºÐ¸ Ð¿Ð¾ Ð·Ð°Ð¿ÑÐ¾ÑÑ &quot;Ð¿ÑÐ°Ð²Ð¸Ð»ÑÐ½Ð°Ñ Ð¾ÑÐ°Ð½ÐºÐ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6" y="524257"/>
            <a:ext cx="3544696" cy="5291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7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1840" y="461319"/>
            <a:ext cx="8778240" cy="511042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1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 динамічних навантажень ці волокна стовщуються більше, ніж волокна </a:t>
            </a:r>
            <a:r>
              <a:rPr lang="en-US" sz="1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uk-UA" sz="1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типу.</a:t>
            </a:r>
          </a:p>
          <a:p>
            <a:pPr marL="0" indent="0" algn="just">
              <a:buNone/>
            </a:pPr>
            <a:r>
              <a:rPr lang="uk-UA" sz="1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Систематичні </a:t>
            </a:r>
            <a:r>
              <a:rPr lang="uk-UA" sz="1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 навантаження змінюють не тільки кількість та співвідношення волокон різних типів, а й їх розміри та енергетичну спроможність. </a:t>
            </a:r>
            <a:r>
              <a:rPr lang="uk-UA" sz="1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Коригуючі </a:t>
            </a:r>
            <a:r>
              <a:rPr lang="uk-UA" sz="1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 сприяють збільшенню кількості капілярів навколо волокон різного </a:t>
            </a:r>
            <a:r>
              <a:rPr lang="uk-UA" sz="1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типу. </a:t>
            </a:r>
          </a:p>
          <a:p>
            <a:pPr marL="0" indent="0" algn="just">
              <a:buNone/>
            </a:pPr>
            <a:r>
              <a:rPr lang="uk-UA" sz="1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1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 </a:t>
            </a:r>
            <a:r>
              <a:rPr lang="uk-UA" sz="1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наслідком занять є істотне поліпшення координації рухових одиниць, тобто нервових волокон, які передають імпульси до групи м`язових волокон. Тренування підвищує кількість рухових одиниць, які можуть одночасно рекрутувати у разі збільшення навантаження (від 25-35% у нетренованих осіб до 80-90% у тих, які добре адаптовані до силових зусиль). 	</a:t>
            </a:r>
            <a:endParaRPr lang="ru-RU" sz="1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7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7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7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11" y="1047306"/>
            <a:ext cx="2079625" cy="364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576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330</TotalTime>
  <Words>108</Words>
  <Application>Microsoft Office PowerPoint</Application>
  <PresentationFormat>Произвольный</PresentationFormat>
  <Paragraphs>111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Грань</vt:lpstr>
      <vt:lpstr>       ЗАПОРІЗЬКИЙ ДЕРЖАВНИЙ МЕДИЧНИЙ УНІВЕРСИТЕТ  кафедра фізичної реабілітації, спортивної медицини, фізичного виховання та здоров’я</vt:lpstr>
      <vt:lpstr>План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ЗАПОРІЗЬКИЙ ДЕРЖАВНИЙ МЕДИЧНИЙ УНІВЕРСИТЕТ  кафедра фізичної реабілітації, спортивної медицини, фізичного виховання та здоров’я</dc:title>
  <dc:creator>Пользователь Windows</dc:creator>
  <cp:lastModifiedBy>Irina</cp:lastModifiedBy>
  <cp:revision>35</cp:revision>
  <dcterms:created xsi:type="dcterms:W3CDTF">2020-02-24T10:13:32Z</dcterms:created>
  <dcterms:modified xsi:type="dcterms:W3CDTF">2020-04-21T11:38:03Z</dcterms:modified>
</cp:coreProperties>
</file>