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77" r:id="rId9"/>
    <p:sldId id="278" r:id="rId10"/>
    <p:sldId id="301" r:id="rId11"/>
    <p:sldId id="279" r:id="rId12"/>
    <p:sldId id="280" r:id="rId13"/>
    <p:sldId id="281" r:id="rId14"/>
    <p:sldId id="302" r:id="rId15"/>
    <p:sldId id="282" r:id="rId16"/>
    <p:sldId id="303" r:id="rId17"/>
    <p:sldId id="283" r:id="rId18"/>
    <p:sldId id="304" r:id="rId19"/>
    <p:sldId id="285" r:id="rId20"/>
    <p:sldId id="286" r:id="rId21"/>
    <p:sldId id="305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287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9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552" y="563437"/>
            <a:ext cx="8932626" cy="18871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Рекомендується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частіше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різкі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переходи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динамічної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статичної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зупинку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біг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прийняттям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uk-UA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747" y="2494407"/>
            <a:ext cx="59340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738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307" y="576649"/>
            <a:ext cx="9728887" cy="54647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нормалізації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скелетної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мускулатури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гладкої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мускулатури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сегментарної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іннервації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швидше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0" algn="just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432" y="4194048"/>
            <a:ext cx="5681472" cy="240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03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973" y="600045"/>
            <a:ext cx="10449204" cy="564594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Обов'язковою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зручне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розслабитися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дефектах хребта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розслаблюючі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контрактур,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вирівнювання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валики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полегшують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довільні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погойдування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масажем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метою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розслаблюючого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погладжування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вібрація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ÐÐ°ÑÑÐ¸Ð½ÐºÐ¸ Ð¿Ð¾ Ð·Ð°Ð¿ÑÐ¾ÑÑ &quot;Ð¿Ð»Ð¾ÑÐºÐ¾ÑÑÐ¾Ð¿ÑÑÑÑ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7" y="444842"/>
            <a:ext cx="10297298" cy="61701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68627" y="889844"/>
            <a:ext cx="9292281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1000"/>
              </a:spcAft>
            </a:pPr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5. 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розтягування</a:t>
            </a:r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гімнастичні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застосовуються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переважного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патологічно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змінений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зв'язково-суглобовий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апарат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втратою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еластичності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і перш за все при контрактурах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різного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ґенезу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Методична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складність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розтягуванні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полягає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необхідності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уникати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больових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неприємних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відчуттів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504" y="4126628"/>
            <a:ext cx="7028688" cy="273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0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168" y="709741"/>
            <a:ext cx="9517842" cy="330142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До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розтягуванні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відносяться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махові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збільшеною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амплітудою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інвентаря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обладнання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кругові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рук,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 булавами,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палицями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Різновидом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розтягуванні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самовитягненні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при дефектах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сколіозах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279647"/>
            <a:ext cx="8968740" cy="345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077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930" y="321277"/>
            <a:ext cx="9711422" cy="57200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пам'ятати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задовільній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корсету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стабілізації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обережністю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контролем.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40" y="4084320"/>
            <a:ext cx="7620000" cy="2578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3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0640" y="660973"/>
            <a:ext cx="5742432" cy="511803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мобілізації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повзання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кол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змішані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виси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похилій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пам'ятати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небезпеку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перерозтягнення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зв'язкового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тому,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підготовленості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компонента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силовій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витривалості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активного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компонента,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присутній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ваги.</a:t>
            </a:r>
          </a:p>
          <a:p>
            <a:endParaRPr lang="uk-U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56" y="1014984"/>
            <a:ext cx="3438144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49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80659" y="208551"/>
            <a:ext cx="9283530" cy="50471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7. 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корсету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нарощування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7" y="2682240"/>
            <a:ext cx="6524625" cy="395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1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1734" y="429325"/>
            <a:ext cx="859666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швидкісно-силова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статична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70 %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повинна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20 %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темп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656" y="3046286"/>
            <a:ext cx="65246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107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7008" y="626076"/>
            <a:ext cx="9979976" cy="560172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корсета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роботу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ізометричній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нарощування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виражених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дефектах хребта.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опір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гантелі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підбору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поза занять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максимально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методикою: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занять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7–10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50–70 %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обтяження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544" y="304800"/>
            <a:ext cx="8383986" cy="682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770" y="905174"/>
            <a:ext cx="8596668" cy="48587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1.Симетричні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Асиметричні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рівновагу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Вправи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розтягування.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корсету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Загальнорозвиваючі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Дихальні вправи.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208" y="969099"/>
            <a:ext cx="4389119" cy="292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65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6480" y="560172"/>
            <a:ext cx="9144000" cy="54870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2800" b="1" dirty="0" smtClean="0"/>
              <a:t>	</a:t>
            </a:r>
            <a:r>
              <a:rPr lang="uk-UA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методиці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нормальна постава є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метою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лікувально-профілактичних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провідне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пропріоцептивне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імпульсації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рецепторів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зв'язках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Тому 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звертається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розташування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початковому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024128"/>
            <a:ext cx="2011680" cy="414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8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8166" y="600013"/>
            <a:ext cx="8596668" cy="25699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методиста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ідеальна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надпліч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живота, таза,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736" y="3096768"/>
            <a:ext cx="4645152" cy="3206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032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7136" y="597409"/>
            <a:ext cx="9619488" cy="54439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 smtClean="0"/>
              <a:t>	</a:t>
            </a:r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Загальнорозвиваючі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психічних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(рук,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свідомому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оволодінню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57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826" y="807309"/>
            <a:ext cx="8310175" cy="523405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загальнорозвиваючих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пояса,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і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плечового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пояса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міжреберних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вони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938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168" y="486031"/>
            <a:ext cx="8540834" cy="57664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гнучкість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вперед,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праворуч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ліворуч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вгору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прогинанні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грудного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сутулість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випрямленням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розвинені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дошкільнят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недостатньо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покращанню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427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448" y="475488"/>
            <a:ext cx="8022336" cy="57668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гнучкості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кінцівок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розтягування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опорно-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зміцнюються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черевного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підстрибуваннях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стрибках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присідання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62" y="841248"/>
            <a:ext cx="2857500" cy="463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5766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096" y="377952"/>
            <a:ext cx="6536376" cy="59131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Дихальні вправи.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дихальних вправ належать вправи, при виконанні яких довільно (або за словесною інструкцією чи за командою) регулюються механізм та інші компоненти дихального акту. Дихальні вправи є найбільш поширеними серед гімнастичних вправ, які використовують відповідно до методичної спрямованості. Тому в практиці коригуючої гімнастики дихальні вправи можуть бути об`єднані в процедуру, набуваючи терміну «»дихальна гімнастика». Ефективність дихальних вправ важко переоцінити.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696" y="883348"/>
            <a:ext cx="4535424" cy="489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27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0258" y="543697"/>
            <a:ext cx="8433743" cy="54976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/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 на функціональний стан вегетативної нервової системи (вдих стимулює діяльність симпатичної ланки вегетативної нервової системи, видих  − парасимпатичної);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подразнюють рецепторний апарат носоглотки (під час дихання через ніс);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зміцнюють дихальні м`язи, забезпечують нормалізацію і удосконалення механізму дихання і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взаємокоординації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дихання і рухів;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 покращенню вентиляції і кровообігу в легеневій тканині;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полегшує відходження харкотиння;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допомагають в роботі серцю (за рахунок збільшення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присмоктуючої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дії грудної клітки);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153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404" y="626077"/>
            <a:ext cx="8532597" cy="5415286"/>
          </a:xfrm>
        </p:spPr>
        <p:txBody>
          <a:bodyPr/>
          <a:lstStyle/>
          <a:p>
            <a:pPr lvl="0" algn="just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засобом профілактики застійних явищ в легенях, утворення плевральних спайок;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покращують рухомість грудної клітки, стимулюють рухи діафрагми, що сприяє масажу печінки;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 діяльність кишечнику (черевний тип дихання сприяє зміні парціального тиску в черевній порожнині);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 для активного відпочинку і зменшення навантаження в процедурі коригуючої гімнастики.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1291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8" y="411892"/>
            <a:ext cx="9920663" cy="59157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дихальних вправ: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впливом на організм: загальні та спеціальні.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ступенем </a:t>
            </a:r>
            <a:r>
              <a:rPr lang="uk-UA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м`язевої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активності: статичні та динамічні.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типом дихання: грудний, черевний, змішаний.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ступенем опору: з натискуванням на грудну клітку (під час видиху,  під час вдиху), із застосуванням опору під час дуття.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призначенням: для покращення відходження харкотиння, для підвищення рухливості грудної клітки, для попередження утворення плевральних спайок, для полегшення роботи серця, травної системи.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відтворенням звуків: звукова гімнастика</a:t>
            </a:r>
            <a:r>
              <a:rPr lang="uk-UA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дозованою затримкою дихання: затримка дихання (під час вдиху, під час видиху).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класичною постановкою дихання: вдих виконується носом на рахунок 1-2, видих носом (можна частково і ротом) на рахунок 1-2-3.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вольовим керуванням дихання: за системою Бутейко, </a:t>
            </a:r>
            <a:r>
              <a:rPr lang="uk-UA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Стрельнікової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595590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313" y="280086"/>
            <a:ext cx="9662983" cy="57612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uk-UA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 вправи – спеціальні гімнастичні вправи, що забезпечують корекцію деформації хребта за рахунок створення м'язової тяги в протилежному дефекту напрямку.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проводяться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вихідному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хребет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найменшої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статичної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боці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одночасним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підкладок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(подушечки,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мішечки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піском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5" y="850773"/>
            <a:ext cx="9331638" cy="49074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/>
              <a:t>	</a:t>
            </a: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дихальних вправ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та спеціальні дихальні вправи. Завдання загальних дихальних вправ є поліпшення легеневої вентиляції, зміцнення дихальних м`язів, нормалізації функціонального стану вегетативної нервової системи.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 дихальні вправи сприяють вирішенню конкретних завдань, зумовлених клінічними проявами захворювання. Вони сприяють: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швидкому розсмоктуванню запальних інфільтратів;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попередженню розвитку ускладнень(плевральних спайок, </a:t>
            </a:r>
            <a:r>
              <a:rPr lang="uk-UA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бронхоспазму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переходу захворювання в хронічний процес);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зменшенню спазму та поліпшенню прохідності бронхіального дерева, виділенню слизу та харкотиння;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 нервово-регуляторних механізмів управління вегетативними функціями організму.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88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9" y="469557"/>
            <a:ext cx="8697353" cy="557180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статичні дихальні вправи. Прийнято вважати, що статичні дихальні вправи виконуються лише при участі дихальної мускулатури (діафрагма, міжреброві м`язи). Їх найчастіше призначають особам з обмеженими функціональними можливостями та на початку коригуючої гімнастики. З цією метою застосовують вправи в рівномірному ритмічному диханні, зі сповільненням дихання, зі зміною типу дихання, фаз дихального циклу та глибини дихання.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Динамічні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дихальні вправи поєднуються з рухами голови, кінцівок, плечового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пояса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тулуба. Застосовують вправи найчастіше з метою раціонального поєднання дихання і рухів, полегшення виконання окремих фаз або усього дихального акту, збільшення рухомості діафрагми,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ребер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окремих частин або цілої чи однієї легені, розтягнення спайок у плевральній порожнині.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5907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6" y="799071"/>
            <a:ext cx="8425505" cy="5242292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Типи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дихання. Статичне та динамічне дихання розрізняють за типом дихання. Воно буває грудне, черевне  та змішане (повне). При повному типі дихання в процесі вдиху та видиху можуть брати участь основні та допоміжні дихальні м`язи (діафрагма, міжреброві м`язи, м`язи передньої черевної стінки, тулуба). Допоміжна дихальна мускулатура – це м`язи, які крім основної функції, у певних вихідних положеннях можуть виконувати функцію дихальної мускулатури.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Грудний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дихання виключає участь передньої черевної стінки та діафрагми в акті дихання. При черевному типі (діафрагмальному) типі дихання акцентується увага на рухах діафрагми та м’язів передньої черевної стінки.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7980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692" y="873211"/>
            <a:ext cx="8557310" cy="51681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 дихальної мускулатури, попередження застійних явищ в легеневій тканині застосовують опір і під час дуття: дуття через губи, складені в трубочку, надування розтягнутих гумових кульок чи іграшок, дуття через довгу гофровану трубочку, занурену в банку з водою. Величину опору необхідно обрати індивідуально. Так, ослабленим хворим пропонується видихати через трубку, занурену у банку з невеликою кількістю води, в процесі видужання стовпчик води в ній поступово збільшують.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248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6" y="1145059"/>
            <a:ext cx="8425505" cy="48963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/>
              <a:t>	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спеціальним призначенням дихальні вправи можуть застосовуватись: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 з метою підвищення рухливості грудної клітини: завдяки підвищенню рухливості окремих складових грудної клітки (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ребер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діафрагми, суглобів хребта);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 для попередження утворення плевральних спайок: завдяки підвищенню рухливості парієтальних і вісцеральних листків плеври;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 з метою покращення вентиляції та кровообігу в легеневій тканині, полегшення роботи серця, зміни парціального тиску в черевній порожнині, масажу печінки;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 для зняття спазму бронхів та покращення відходження харкотиння (дренажні вправи).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952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404" y="601363"/>
            <a:ext cx="8532597" cy="5440000"/>
          </a:xfrm>
        </p:spPr>
        <p:txBody>
          <a:bodyPr/>
          <a:lstStyle/>
          <a:p>
            <a:pPr marL="0" indent="0" algn="ctr">
              <a:buNone/>
            </a:pPr>
            <a:endParaRPr lang="uk-UA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</a:t>
            </a: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УВАГУ!</a:t>
            </a:r>
            <a:endParaRPr lang="ru-RU" sz="5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92" y="1987296"/>
            <a:ext cx="9144000" cy="452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63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458" y="658368"/>
            <a:ext cx="10716186" cy="426436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Симетричні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Симетричні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гімнастичні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хребців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Електроміографія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сколіотичному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вигині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боки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хребців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неоднакова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серединного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опір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бік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ту сторону, де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86" y="4748053"/>
            <a:ext cx="4559474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660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309" y="432981"/>
            <a:ext cx="9910118" cy="55718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вирівнювання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тонусу,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усувається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асиметрія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слабшає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піддається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контрактура,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сколіотичної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дуги.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порівняльній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підбору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методист повинен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контролювати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остистих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відростків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розчином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йоду.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216" y="403654"/>
            <a:ext cx="8738543" cy="59312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26075" y="612845"/>
            <a:ext cx="9275805" cy="5150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1000"/>
              </a:spcAft>
            </a:pP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Асиметричні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Асиметричні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коригуючи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дозволяють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підібрати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м'язову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тягу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конкретно на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ділянку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хребта.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Варіюючи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тазу і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плечового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пояса, кут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відведення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біомеханіки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точно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підібрати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асиметричні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максимального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деформації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фронтальній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коригуючих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вправ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займають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клубово-поперекового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нерівномірній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довжині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викликають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відхилення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сегмента хребта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середньої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лінії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З'єднуючись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порожнині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великого таза,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клубово-поперековий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м'яз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прямує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косо вниз, проходить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паховою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зв'язкою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прикріплюється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малого рожна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стегнової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кістки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118" y="475488"/>
            <a:ext cx="9938458" cy="582777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згиначем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тазостегновому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60°, а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фіксованому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стегні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згиначем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напрузі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клубово-поперекового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лордоз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посилюється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клубово-поперекового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гомілки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90°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манжети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і блоку, через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перекинута тяга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манжети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вантажу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проводиться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 з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приведенням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живота.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15–20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вантажі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3–5 кг,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подвоюючи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потроюючи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шести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321" y="378942"/>
            <a:ext cx="10595506" cy="53878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робота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ізометричному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вантажу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те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блоці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закріплюється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вантаж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до 10 кг.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утримувати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вантаж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роблячи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ніяких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10 с, за 3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доводити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30 с, за 6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до 1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364992"/>
            <a:ext cx="8371332" cy="338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77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7" y="362465"/>
            <a:ext cx="10181968" cy="59477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 smtClean="0"/>
              <a:t>	</a:t>
            </a:r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рівновагу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дефектах хребта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вестибулярного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позу.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Ускладнення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опори –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носочках,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снарядів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(колода,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вузька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лавки),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центру ваги –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піднімання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відведення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булав,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набивних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м'ячів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53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</TotalTime>
  <Words>370</Words>
  <Application>Microsoft Office PowerPoint</Application>
  <PresentationFormat>Произвольный</PresentationFormat>
  <Paragraphs>108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ЗАПОРІЗЬКИЙ ДЕРЖАВНИЙ МЕДИЧНИЙ УНІВЕРСИТЕТ  кафедра фізичної реабілітації, спортивної медицини, фізичного виховання та здоров’я</dc:title>
  <dc:creator>Пользователь Windows</dc:creator>
  <cp:lastModifiedBy>Irina</cp:lastModifiedBy>
  <cp:revision>35</cp:revision>
  <dcterms:created xsi:type="dcterms:W3CDTF">2020-02-24T10:13:32Z</dcterms:created>
  <dcterms:modified xsi:type="dcterms:W3CDTF">2020-04-21T12:27:15Z</dcterms:modified>
</cp:coreProperties>
</file>